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4" r:id="rId14"/>
    <p:sldId id="268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6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khrulbilkis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96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143000"/>
            <a:ext cx="9144000" cy="1828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GB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971800"/>
            <a:ext cx="9144000" cy="1828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GB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4953000"/>
            <a:ext cx="91440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-যদি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ব্যবসায়ীরা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GB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   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ব্যবসায়ীরা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en-GB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GB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609600"/>
            <a:ext cx="9144000" cy="2362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4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4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GB" sz="4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পারলাম</a:t>
            </a:r>
            <a:r>
              <a:rPr lang="en-GB" sz="4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আসল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ব্যবসায়ীরা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GB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ব্যবসায়ীরা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0" y="3048000"/>
            <a:ext cx="9144000" cy="381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362200" y="304800"/>
            <a:ext cx="4953000" cy="11430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প্রকৃতগত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GB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524000"/>
            <a:ext cx="9144000" cy="609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209800"/>
            <a:ext cx="9144000" cy="60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অজ্ঞাত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ব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895600"/>
            <a:ext cx="9144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810000"/>
            <a:ext cx="91440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উভয়েই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32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4495800"/>
            <a:ext cx="9144000" cy="609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সত্যতা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মিথ্যাত্ব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5181600"/>
            <a:ext cx="9144000" cy="609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5867400"/>
            <a:ext cx="9144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>
            <a:off x="3810000" y="1295400"/>
            <a:ext cx="2057400" cy="1447800"/>
          </a:xfrm>
          <a:prstGeom prst="leftRigh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Left-Right Arrow 2"/>
          <p:cNvSpPr/>
          <p:nvPr/>
        </p:nvSpPr>
        <p:spPr>
          <a:xfrm>
            <a:off x="2286000" y="457200"/>
            <a:ext cx="5257800" cy="1066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GB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GB" sz="4000" b="1" i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800" y="1981200"/>
            <a:ext cx="19812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endParaRPr lang="en-GB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67400" y="1905000"/>
            <a:ext cx="19812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endParaRPr lang="en-GB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-Up Arrow 5"/>
          <p:cNvSpPr/>
          <p:nvPr/>
        </p:nvSpPr>
        <p:spPr>
          <a:xfrm>
            <a:off x="5867400" y="2819400"/>
            <a:ext cx="2057400" cy="1447800"/>
          </a:xfrm>
          <a:prstGeom prst="leftRigh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-Right-Up Arrow 6"/>
          <p:cNvSpPr/>
          <p:nvPr/>
        </p:nvSpPr>
        <p:spPr>
          <a:xfrm>
            <a:off x="1752600" y="2895600"/>
            <a:ext cx="2057400" cy="1447800"/>
          </a:xfrm>
          <a:prstGeom prst="leftRigh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>
            <a:off x="1828800" y="4343400"/>
            <a:ext cx="5334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3200400" y="4343400"/>
            <a:ext cx="5334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>
            <a:off x="5943600" y="4267200"/>
            <a:ext cx="5334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>
            <a:off x="7315200" y="4267200"/>
            <a:ext cx="5334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990600" y="4953000"/>
            <a:ext cx="14478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অমাধ্যম</a:t>
            </a:r>
            <a:endParaRPr lang="en-GB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124200" y="4953000"/>
            <a:ext cx="14478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GB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10200" y="4876800"/>
            <a:ext cx="14478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endParaRPr lang="en-GB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010400" y="4876800"/>
            <a:ext cx="14478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অপ্রকৃত</a:t>
            </a:r>
            <a:endParaRPr lang="en-GB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2057400" y="609600"/>
            <a:ext cx="4876800" cy="7620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6000" b="1" i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6000" b="1" i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0" y="1524000"/>
            <a:ext cx="9144000" cy="2286000"/>
          </a:xfrm>
          <a:prstGeom prst="plaqu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কখনও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অথ্যা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গমন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0" y="4876800"/>
            <a:ext cx="9144000" cy="1676400"/>
          </a:xfrm>
          <a:prstGeom prst="plaqu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মানষ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জাহিদ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জাহিদ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3962400"/>
            <a:ext cx="54864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,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2057400" y="609600"/>
            <a:ext cx="4876800" cy="7620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6000" b="1" i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6000" b="1" i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0" y="1524000"/>
            <a:ext cx="9144000" cy="22860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অভিজ্ঞতার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0" y="4495800"/>
            <a:ext cx="9144000" cy="2362200"/>
          </a:xfrm>
          <a:prstGeom prst="plaqu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তাসপিয়া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নাসরিন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জান্নাত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3962400"/>
            <a:ext cx="5486400" cy="533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,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371600" y="533400"/>
            <a:ext cx="6781800" cy="1752600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 (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aj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3957638" cy="271631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72000" y="2209800"/>
            <a:ext cx="4343400" cy="3048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এওকটি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4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371600" y="533400"/>
            <a:ext cx="6781800" cy="1752600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 (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যৌথ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hool w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576512"/>
            <a:ext cx="4038600" cy="346436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0" y="2438400"/>
            <a:ext cx="4343400" cy="3810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GB" sz="4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800" b="1" i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GB" sz="96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96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5105400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990600"/>
            <a:ext cx="9144000" cy="9906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i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6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2286000"/>
            <a:ext cx="4419600" cy="2667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ফখরুল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en-GB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GB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2057400"/>
            <a:ext cx="3048000" cy="2971800"/>
          </a:xfrm>
          <a:prstGeom prst="fram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" name="Picture 9" descr="Fakhrul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2438400" cy="243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257800"/>
            <a:ext cx="5562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GB" sz="2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3"/>
              </a:rPr>
              <a:t>fakhrulbilkis@gmail.com</a:t>
            </a:r>
            <a:endParaRPr lang="en-GB" sz="24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Contact no: </a:t>
            </a:r>
            <a:r>
              <a:rPr lang="en-GB" sz="2400" b="1" i="1" dirty="0" smtClean="0">
                <a:solidFill>
                  <a:srgbClr val="002060"/>
                </a:solidFill>
                <a:latin typeface="+mj-lt"/>
                <a:ea typeface="Adobe Fangsong Std R" pitchFamily="18" charset="-128"/>
                <a:cs typeface="NikoshBAN" pitchFamily="2" charset="0"/>
              </a:rPr>
              <a:t>01715293395</a:t>
            </a:r>
            <a:endParaRPr lang="en-GB" sz="2400" b="1" i="1" dirty="0">
              <a:solidFill>
                <a:srgbClr val="002060"/>
              </a:solidFill>
              <a:latin typeface="+mj-lt"/>
              <a:ea typeface="Adobe Fangsong Std R" pitchFamily="18" charset="-128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762000"/>
            <a:ext cx="9144000" cy="6096000"/>
            <a:chOff x="214311" y="270456"/>
            <a:chExt cx="11977689" cy="658754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1" y="270456"/>
              <a:ext cx="5735728" cy="6587544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0039" y="270456"/>
              <a:ext cx="6241961" cy="6587544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GB" sz="4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দৃশ্যগুলো</a:t>
            </a:r>
            <a:r>
              <a:rPr lang="en-GB" sz="4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GB" sz="4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GB" sz="4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40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GB" sz="40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6096000"/>
            <a:ext cx="2667000" cy="762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ধোয়া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0" y="6096000"/>
            <a:ext cx="2438400" cy="762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মেঘ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248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GB" sz="32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 INFERENCE)</a:t>
            </a:r>
          </a:p>
          <a:p>
            <a:pPr algn="ctr"/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2209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GB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GB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4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GB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GB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4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676400" y="3200400"/>
            <a:ext cx="6248400" cy="27432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43000" y="1447800"/>
            <a:ext cx="70104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.......</a:t>
            </a:r>
            <a:endParaRPr lang="en-GB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228600"/>
            <a:ext cx="2667000" cy="76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GB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90800"/>
            <a:ext cx="9144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91440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352800"/>
            <a:ext cx="9144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14800"/>
            <a:ext cx="9144000" cy="53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876800"/>
            <a:ext cx="914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048000" y="0"/>
            <a:ext cx="3048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0" y="1143000"/>
            <a:ext cx="9144000" cy="1600200"/>
          </a:xfrm>
          <a:prstGeom prst="left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প্রকৃয়াকে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2438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9144000" cy="1447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0" y="4648200"/>
            <a:ext cx="9144000" cy="2209800"/>
          </a:xfrm>
          <a:prstGeom prst="leftArrow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endParaRPr lang="en-GB" sz="32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GB" sz="32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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গোলাপ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দেখতে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  <a:sym typeface="Symbol"/>
              </a:rPr>
              <a:t>সুন্দর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54864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288" y="4648200"/>
            <a:ext cx="1931712" cy="2209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5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1981200"/>
            <a:ext cx="6629400" cy="2209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অবধারণ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অবধারণে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পরিনতি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সত্যতা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পূর্ববতী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অবধারনের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নিহি</a:t>
            </a:r>
            <a:r>
              <a:rPr lang="en-GB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057400"/>
            <a:ext cx="2209800" cy="1981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এইচ,ডব্লিউ</a:t>
            </a:r>
            <a:r>
              <a:rPr lang="en-GB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GB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জোসেফ</a:t>
            </a:r>
            <a:r>
              <a:rPr lang="en-GB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GB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600" y="4648200"/>
            <a:ext cx="6629400" cy="22098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সমর্থিত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648200"/>
            <a:ext cx="2209800" cy="22098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পি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বলেন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09800" y="2819400"/>
            <a:ext cx="2286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2209800" y="5562600"/>
            <a:ext cx="2286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38400" y="609600"/>
            <a:ext cx="5257800" cy="990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যুক্তিবিদদের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ধোয়া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দেখলে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আগুন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লেগেছে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ঘাটে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কাঁদা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দেখলে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05000" y="4038600"/>
            <a:ext cx="44196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GB" sz="4800" b="1" i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3810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অজানায়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উত্তরণ</a:t>
            </a:r>
            <a:endParaRPr lang="en-GB" sz="28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`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অজ্ঞাতে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উত্তরণ</a:t>
            </a:r>
            <a:endParaRPr lang="en-GB" sz="28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অদেখায়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উত্তরণ</a:t>
            </a:r>
            <a:endParaRPr lang="en-GB" sz="28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নিরীক্ষণ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অনিরীক্ষণে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উত্তরণ</a:t>
            </a:r>
            <a:endParaRPr lang="en-GB" sz="28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এ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উত্তরণের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মিথ্যাও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2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048000" y="609600"/>
            <a:ext cx="3352800" cy="914400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0" y="1524000"/>
            <a:ext cx="9144000" cy="457200"/>
          </a:xfrm>
          <a:prstGeom prst="plaqu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2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2057400" y="4648200"/>
            <a:ext cx="7086600" cy="990600"/>
          </a:xfrm>
          <a:prstGeom prst="plaqu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GB" sz="3200" b="1" i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Right-Up Arrow 6"/>
          <p:cNvSpPr/>
          <p:nvPr/>
        </p:nvSpPr>
        <p:spPr>
          <a:xfrm>
            <a:off x="3276600" y="2743200"/>
            <a:ext cx="2286000" cy="990600"/>
          </a:xfrm>
          <a:prstGeom prst="leftRightUpArrow">
            <a:avLst>
              <a:gd name="adj1" fmla="val 859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895600" y="2362200"/>
            <a:ext cx="3276600" cy="38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অংশ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3276600"/>
            <a:ext cx="3276600" cy="381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62600" y="3200400"/>
            <a:ext cx="3276600" cy="381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নব্য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laque 10"/>
          <p:cNvSpPr/>
          <p:nvPr/>
        </p:nvSpPr>
        <p:spPr>
          <a:xfrm>
            <a:off x="0" y="5562600"/>
            <a:ext cx="7086600" cy="990600"/>
          </a:xfrm>
          <a:prstGeom prst="plaqu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সমুহকে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3810000"/>
            <a:ext cx="3276600" cy="381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62600" y="3733800"/>
            <a:ext cx="3276600" cy="381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600200" y="3657600"/>
            <a:ext cx="3810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7086600" y="3581400"/>
            <a:ext cx="3810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689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122</cp:revision>
  <dcterms:created xsi:type="dcterms:W3CDTF">2006-08-16T00:00:00Z</dcterms:created>
  <dcterms:modified xsi:type="dcterms:W3CDTF">2020-08-19T10:53:51Z</dcterms:modified>
</cp:coreProperties>
</file>