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342" r:id="rId2"/>
    <p:sldId id="286" r:id="rId3"/>
    <p:sldId id="289" r:id="rId4"/>
    <p:sldId id="260" r:id="rId5"/>
    <p:sldId id="287" r:id="rId6"/>
    <p:sldId id="285" r:id="rId7"/>
    <p:sldId id="307" r:id="rId8"/>
    <p:sldId id="324" r:id="rId9"/>
    <p:sldId id="335" r:id="rId10"/>
    <p:sldId id="329" r:id="rId11"/>
    <p:sldId id="328" r:id="rId12"/>
    <p:sldId id="334" r:id="rId13"/>
    <p:sldId id="330" r:id="rId14"/>
    <p:sldId id="340" r:id="rId15"/>
    <p:sldId id="341" r:id="rId16"/>
    <p:sldId id="339" r:id="rId17"/>
    <p:sldId id="333" r:id="rId18"/>
    <p:sldId id="327" r:id="rId19"/>
    <p:sldId id="284" r:id="rId20"/>
    <p:sldId id="283" r:id="rId21"/>
    <p:sldId id="32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8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3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967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6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5941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63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1742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149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42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5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50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F3EB313A-3863-40A7-ACDC-54CCCE0F8A16}" type="datetimeFigureOut">
              <a:rPr lang="en-US" smtClean="0"/>
              <a:t>24-Jul-20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56B0D60-9610-4496-B81B-98E417F15DF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46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as-IN" b="1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as-IN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 </a:t>
            </a:r>
            <a:endParaRPr lang="en-US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5459" y="2078083"/>
            <a:ext cx="100455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234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X-OR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A and B input এর X-OR GATE এ Output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A       B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906" y="3335628"/>
            <a:ext cx="4343400" cy="23697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9994007" y="1948765"/>
            <a:ext cx="360608" cy="29621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756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X-OR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854559"/>
            <a:ext cx="9358200" cy="45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05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X-OR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1" y="1893194"/>
            <a:ext cx="9157970" cy="437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367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গেইটটিতে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Z এর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কী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527" y="2718649"/>
            <a:ext cx="6967671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78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মৌলিক গেইট দিয়ে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এর লজিক চিত্র বাস্তবায়ন: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3195" y="2997088"/>
            <a:ext cx="5384622" cy="23907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64406" y="1956447"/>
            <a:ext cx="7778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দুটি ইনপুট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A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B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ক্ষেত্রে 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আউটপুট সমীকরণ−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8767" y="2997088"/>
            <a:ext cx="2768958" cy="195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5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NAND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দ্বারা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বাস্তবায়নঃ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3488" y="2163651"/>
            <a:ext cx="990385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850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শুধু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NOR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দ্বারা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বাস্তবায়নঃ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8563" y="2305050"/>
            <a:ext cx="7315200" cy="310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843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NOR Gate To X-OR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1909" y="1846263"/>
            <a:ext cx="946850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069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কাজ 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 “ক” </a:t>
            </a:r>
            <a:r>
              <a:rPr lang="en-US" sz="2800" b="1" dirty="0" err="1" smtClean="0"/>
              <a:t>দল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X-OR GATE এর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সত্যক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সারণী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“খ”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GATE এর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7589" y="3734873"/>
            <a:ext cx="6053069" cy="2382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9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NOR Gate  এর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কর।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65" y="4507605"/>
            <a:ext cx="10153918" cy="2153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71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426" y="2160589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লোকমান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সিকদার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প্রভাষক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as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হযরত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এয়াছিন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পাবলিক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কলেজ</a:t>
            </a:r>
            <a:endParaRPr lang="en-US" sz="4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রাউজান,চট্টগ্রাম</a:t>
            </a:r>
            <a:endParaRPr lang="en-US" sz="43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771" y="2070437"/>
            <a:ext cx="2039289" cy="220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03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NAND গেইট ব্যবহার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খাতায়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3567448"/>
            <a:ext cx="9749307" cy="329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488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r>
              <a:rPr lang="en-US" b="1" i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Thank You</a:t>
            </a:r>
            <a:endParaRPr lang="en-US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997" y="2118167"/>
            <a:ext cx="9236597" cy="403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19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7278" y="2160589"/>
            <a:ext cx="834672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শ্রেণিঃ-একাদশ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বিষয়ঃ-তথ্য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অধ্যায়ঃ-৩য়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সময়ঃ-৪৫মিঃ </a:t>
            </a:r>
          </a:p>
          <a:p>
            <a:pPr marL="0" indent="0">
              <a:buNone/>
            </a:pP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তারিখঃ-25/০7/২০২০ইং 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502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প্রেষনা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398" y="1652050"/>
            <a:ext cx="8448540" cy="465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1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456" y="1915890"/>
            <a:ext cx="10625071" cy="38807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-----</a:t>
            </a:r>
          </a:p>
          <a:p>
            <a:pPr marL="0" indent="0">
              <a:buNone/>
            </a:pPr>
            <a:r>
              <a:rPr lang="en-US" sz="4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3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3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X-OR GATE</a:t>
            </a:r>
          </a:p>
          <a:p>
            <a:pPr marL="0" indent="0">
              <a:buNone/>
            </a:pP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endParaRPr lang="en-US" sz="44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None/>
            </a:pP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5944" y="2735813"/>
            <a:ext cx="3666615" cy="2807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6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i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5400" b="1" i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i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10648252" cy="4023360"/>
          </a:xfrm>
        </p:spPr>
        <p:txBody>
          <a:bodyPr/>
          <a:lstStyle/>
          <a:p>
            <a:pPr marL="0" indent="0">
              <a:buNone/>
            </a:pP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------- </a:t>
            </a:r>
          </a:p>
          <a:p>
            <a:pPr marL="0" indent="0">
              <a:buNone/>
            </a:pP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১) X-OR গেইট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বলতে </a:t>
            </a:r>
            <a:r>
              <a:rPr lang="en-US" sz="36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মৌলিক গেইট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 </a:t>
            </a:r>
            <a:r>
              <a:rPr lang="as-IN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 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as-IN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৩) NOR /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NANDগেইট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X-OR Gate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বাস্তবায়ন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করতে </a:t>
            </a:r>
            <a:r>
              <a:rPr lang="en-US" sz="36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endParaRPr lang="en-US" sz="3600" b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61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334" y="609600"/>
            <a:ext cx="9144000" cy="562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1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360608" y="-1"/>
            <a:ext cx="11990231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857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X-OR GATE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গেইটঃ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Exclusive 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গেইটকে সংক্ষেপে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X-OR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 বলা হয়। এটি একটি যৌগিক গেইট যা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AND, OR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NOT </a:t>
            </a:r>
            <a:r>
              <a:rPr lang="as-IN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গেইটের সাহায্যে তৈরি করা হয়। এই গেইটের মাধ্যমে বিভিন্ন ইনপুট বিট তুলনা করে আউটপুট সংকেত পাওয়া যায়। ইনপুটে বেজোড় সংখ্যক ১ থাকলে আউটপুট ১ হয়, অন্যথায় ০ হয়।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83302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716</TotalTime>
  <Words>295</Words>
  <Application>Microsoft Office PowerPoint</Application>
  <PresentationFormat>Widescreen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Calibri</vt:lpstr>
      <vt:lpstr>Calibri Light</vt:lpstr>
      <vt:lpstr>NikoshBAN</vt:lpstr>
      <vt:lpstr>Retrospect</vt:lpstr>
      <vt:lpstr>                  সবাইকে শুভেচ্ছা </vt:lpstr>
      <vt:lpstr>পরিচিতি </vt:lpstr>
      <vt:lpstr>            পাঠ পরিচিতি </vt:lpstr>
      <vt:lpstr>              প্রেষনা দান</vt:lpstr>
      <vt:lpstr>        পাঠ ঘোষনা  </vt:lpstr>
      <vt:lpstr>       শিখন ফল </vt:lpstr>
      <vt:lpstr>PowerPoint Presentation</vt:lpstr>
      <vt:lpstr>PowerPoint Presentation</vt:lpstr>
      <vt:lpstr>       X-OR GATE</vt:lpstr>
      <vt:lpstr>    X-OR Gate</vt:lpstr>
      <vt:lpstr>     X-OR Gate</vt:lpstr>
      <vt:lpstr>      X-OR Gate</vt:lpstr>
      <vt:lpstr>                    একক কাজ </vt:lpstr>
      <vt:lpstr>শুধু মৌলিক গেইট দিয়ে X-OR গেইট এর লজিক চিত্র বাস্তবায়ন:</vt:lpstr>
      <vt:lpstr>শুধু NAND গেইট দ্বারা X-OR গেইটের বাস্তবায়নঃ </vt:lpstr>
      <vt:lpstr>শুধু NOR গেইট দ্বারা X-OR গেইটের বাস্তবায়নঃ </vt:lpstr>
      <vt:lpstr>    NOR Gate To X-OR Gate</vt:lpstr>
      <vt:lpstr>    দলীয় কাজ </vt:lpstr>
      <vt:lpstr>পাঠ মূল্যায়ন </vt:lpstr>
      <vt:lpstr>             বাড়ির কাজ </vt:lpstr>
      <vt:lpstr>        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86</cp:revision>
  <dcterms:created xsi:type="dcterms:W3CDTF">2020-04-25T06:11:37Z</dcterms:created>
  <dcterms:modified xsi:type="dcterms:W3CDTF">2020-07-24T14:39:47Z</dcterms:modified>
</cp:coreProperties>
</file>