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70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353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5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763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7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6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9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9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CF183-909E-4418-9E34-79B162AD493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FE4A9C-EA5E-49D1-8318-4A9B8A936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iaur192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367901"/>
            <a:ext cx="128847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71" y="344995"/>
            <a:ext cx="9135126" cy="604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823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9547" y="221673"/>
            <a:ext cx="142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ফ্রিজিং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29" y="970806"/>
            <a:ext cx="7384508" cy="458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29" y="970804"/>
            <a:ext cx="7384508" cy="4583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29" y="970802"/>
            <a:ext cx="7384508" cy="45838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21382" y="3034145"/>
            <a:ext cx="464127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25890" y="2187759"/>
            <a:ext cx="22167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ফ্রিজিং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অভিনব</a:t>
            </a:r>
            <a:r>
              <a:rPr lang="en-US" sz="2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9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9948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134" y="166252"/>
            <a:ext cx="194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45" y="1116590"/>
            <a:ext cx="6338714" cy="422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45" y="1116590"/>
            <a:ext cx="6338714" cy="4220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78134" y="3061854"/>
            <a:ext cx="43503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70473" y="1846137"/>
            <a:ext cx="2008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অভিনব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9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8607 -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7018" y="180106"/>
            <a:ext cx="20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1154617"/>
            <a:ext cx="8280689" cy="48088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122714" y="3546772"/>
            <a:ext cx="43503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551839" y="2515720"/>
            <a:ext cx="200873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অভিনব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80042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13502 -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473" y="415636"/>
            <a:ext cx="469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292" y="2175163"/>
            <a:ext cx="9462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203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5309" y="124691"/>
            <a:ext cx="4184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অভিক্ষা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1557" y="4313100"/>
            <a:ext cx="1828806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ফ্রিজিং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0220" y="4313100"/>
            <a:ext cx="1731822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শুষ্ককরণ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8041" y="4313100"/>
            <a:ext cx="1951340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7580056">
                <a:off x="2846973" y="3245555"/>
                <a:ext cx="2914779" cy="30623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9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</m:oMath>
                  </m:oMathPara>
                </a14:m>
                <a:endParaRPr lang="en-US" sz="13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580056">
                <a:off x="2846973" y="3245555"/>
                <a:ext cx="2914779" cy="3062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2356" y="3438418"/>
                <a:ext cx="1732845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56" y="3438418"/>
                <a:ext cx="1732845" cy="264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67302" y="3629668"/>
                <a:ext cx="1475499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302" y="3629668"/>
                <a:ext cx="1475499" cy="22159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368133" y="4313100"/>
            <a:ext cx="1828806" cy="101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88014" y="3629669"/>
                <a:ext cx="1475499" cy="2215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014" y="3629669"/>
                <a:ext cx="1475499" cy="2215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91024" y="1454727"/>
            <a:ext cx="9505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পদ্ধতিটি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44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054" y="5845661"/>
            <a:ext cx="3629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03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473" y="415636"/>
            <a:ext cx="469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292" y="2175163"/>
            <a:ext cx="9462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পদ্ধতিগুলো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97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4" y="166255"/>
            <a:ext cx="3588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452" y="1363495"/>
            <a:ext cx="5641145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জিয়াউর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রহমান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সিনিয়র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কালাপাহাড়িয়া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ইউনিয়ন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বিদ্যালয়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আড়াইহাজার,নারায়ণগঞ্জ</a:t>
            </a:r>
            <a:r>
              <a:rPr lang="en-US" sz="28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বিজ্ঞান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প্রথম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উন্নততর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জীবনধারা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)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মোবাইলঃ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০১৮১৩-০৩৭৪১১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E-mail: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  <a:hlinkClick r:id="rId2"/>
              </a:rPr>
              <a:t>ziaur192@gmail.com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998" y="1546351"/>
            <a:ext cx="4222240" cy="41841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546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618" y="166255"/>
            <a:ext cx="630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2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1177637"/>
            <a:ext cx="7051963" cy="4294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1177637"/>
            <a:ext cx="7051963" cy="4294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4" y="1177637"/>
            <a:ext cx="7051963" cy="4294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124EA1-EF2B-42AE-9D3E-4E22888F3599}"/>
              </a:ext>
            </a:extLst>
          </p:cNvPr>
          <p:cNvSpPr txBox="1"/>
          <p:nvPr/>
        </p:nvSpPr>
        <p:spPr>
          <a:xfrm>
            <a:off x="2424544" y="5922498"/>
            <a:ext cx="5678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/>
              </a:rPr>
              <a:t>বিভিন্ন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/>
              </a:rPr>
              <a:t>ধরণের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/>
              </a:rPr>
              <a:t>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/>
              </a:rPr>
              <a:t>খাদ্য</a:t>
            </a:r>
            <a:r>
              <a:rPr lang="en-US" sz="3200" dirty="0">
                <a:solidFill>
                  <a:srgbClr val="00B050"/>
                </a:solidFill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502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7FF03-2724-4A61-8475-C72630870ACA}"/>
              </a:ext>
            </a:extLst>
          </p:cNvPr>
          <p:cNvSpPr txBox="1"/>
          <p:nvPr/>
        </p:nvSpPr>
        <p:spPr>
          <a:xfrm>
            <a:off x="1181686" y="393895"/>
            <a:ext cx="1076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1"/>
                </a:solidFill>
                <a:latin typeface="NikoshBAN" panose="02000000000000000000"/>
              </a:rPr>
              <a:t>নিচের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/>
              </a:rPr>
              <a:t>চিত্র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/>
              </a:rPr>
              <a:t>দুইটি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/>
              </a:rPr>
              <a:t>লক্ষ্য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/>
              </a:rPr>
              <a:t> </a:t>
            </a:r>
            <a:r>
              <a:rPr lang="en-US" sz="5400" dirty="0" err="1">
                <a:solidFill>
                  <a:schemeClr val="accent1"/>
                </a:solidFill>
                <a:latin typeface="NikoshBAN" panose="02000000000000000000"/>
              </a:rPr>
              <a:t>করো</a:t>
            </a:r>
            <a:r>
              <a:rPr lang="en-US" sz="5400" dirty="0">
                <a:solidFill>
                  <a:schemeClr val="accent1"/>
                </a:solidFill>
                <a:latin typeface="NikoshBAN" panose="02000000000000000000"/>
              </a:rPr>
              <a:t>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AAFDE-7222-452F-9CF7-76D814CC9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" y="1688197"/>
            <a:ext cx="5131191" cy="385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35E504-2016-4C65-92C0-39C95A4FB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08" y="1519383"/>
            <a:ext cx="5974763" cy="3819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9BD4BC-EDAA-4017-A0E3-DF34989FB2F7}"/>
              </a:ext>
            </a:extLst>
          </p:cNvPr>
          <p:cNvSpPr txBox="1"/>
          <p:nvPr/>
        </p:nvSpPr>
        <p:spPr>
          <a:xfrm>
            <a:off x="1463041" y="5915892"/>
            <a:ext cx="33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/>
                </a:solidFill>
              </a:rPr>
              <a:t>চিত্র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দুইটি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দেখে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কি</a:t>
            </a:r>
            <a:r>
              <a:rPr lang="en-US" sz="2800" dirty="0">
                <a:solidFill>
                  <a:schemeClr val="accent6"/>
                </a:solidFill>
              </a:rPr>
              <a:t> </a:t>
            </a:r>
            <a:r>
              <a:rPr lang="en-US" sz="2800" dirty="0" err="1">
                <a:solidFill>
                  <a:schemeClr val="accent6"/>
                </a:solidFill>
              </a:rPr>
              <a:t>বুঝলে</a:t>
            </a:r>
            <a:r>
              <a:rPr lang="en-US" sz="2800" dirty="0">
                <a:solidFill>
                  <a:schemeClr val="accent6"/>
                </a:solidFill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58EFA-813E-49FD-8A06-67E9F063F8FA}"/>
              </a:ext>
            </a:extLst>
          </p:cNvPr>
          <p:cNvSpPr txBox="1"/>
          <p:nvPr/>
        </p:nvSpPr>
        <p:spPr>
          <a:xfrm>
            <a:off x="6443003" y="5915892"/>
            <a:ext cx="5134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</a:rPr>
              <a:t>ফ্রিজে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খাদ্য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সংরক্ষণ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98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0" y="27700"/>
            <a:ext cx="4599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8" y="1585090"/>
            <a:ext cx="8811491" cy="4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05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6" y="304802"/>
            <a:ext cx="11525916" cy="707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পচনের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95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499" y="127062"/>
            <a:ext cx="228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34" y="1033030"/>
            <a:ext cx="7978627" cy="46334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239490" y="3075709"/>
            <a:ext cx="5167746" cy="5541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07236" y="1918609"/>
            <a:ext cx="27847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2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16445 0.00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593" y="269511"/>
            <a:ext cx="5417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H="1">
            <a:off x="6359231" y="984977"/>
            <a:ext cx="6928" cy="8161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25224" y="1801089"/>
            <a:ext cx="105017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52941" y="1801091"/>
            <a:ext cx="0" cy="11776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88838" y="1801091"/>
            <a:ext cx="32" cy="11499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499267" y="1787236"/>
            <a:ext cx="0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340435" y="1801089"/>
            <a:ext cx="0" cy="1163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9432" y="3117273"/>
            <a:ext cx="142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শুষ্ককরণ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5329" y="3117273"/>
            <a:ext cx="142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ফ্রিজিং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67152" y="3117271"/>
            <a:ext cx="1946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রেফ্রিজারেশন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92188" y="3148050"/>
            <a:ext cx="200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US" sz="3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4050" y="249382"/>
            <a:ext cx="142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শুষ্ককরণ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53" y="1251065"/>
            <a:ext cx="7073611" cy="4479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52" y="1251065"/>
            <a:ext cx="7073611" cy="447995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682836" y="3214255"/>
            <a:ext cx="4433455" cy="4156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07236" y="2347877"/>
            <a:ext cx="2216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শুষ্ককরণ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পৌরাণিক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5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20912 -0.00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41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20795 -0.008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420</TotalTime>
  <Words>216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Ziaur rahman</dc:creator>
  <cp:lastModifiedBy>Ziaur</cp:lastModifiedBy>
  <cp:revision>42</cp:revision>
  <dcterms:created xsi:type="dcterms:W3CDTF">2020-05-26T13:54:25Z</dcterms:created>
  <dcterms:modified xsi:type="dcterms:W3CDTF">2020-09-08T17:09:03Z</dcterms:modified>
</cp:coreProperties>
</file>