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3" r:id="rId3"/>
    <p:sldId id="274" r:id="rId4"/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2599-5AF7-414D-AFA0-F0A77E1440F9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x-none" sz="48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898616"/>
            <a:ext cx="7162800" cy="59593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354"/>
            <a:ext cx="5016137" cy="592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রাজাকার,আলবদর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আলশামস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হত্যাযজ্ঞ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১৪ই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661" y="940527"/>
            <a:ext cx="4012339" cy="45589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144"/>
            <a:ext cx="4637314" cy="3869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75" y="902154"/>
            <a:ext cx="3457711" cy="351309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807131"/>
            <a:ext cx="4624251" cy="600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4598126" y="4506686"/>
            <a:ext cx="3657600" cy="8882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প্রাখ্যাত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08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48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55771"/>
            <a:ext cx="12192000" cy="1502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মোফাজ্জল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হায়দার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আনোয়ার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বিশ্ববিদ্যালেয়ের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সন্তোষচন্দ্র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রাশিদুল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হাসানও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692"/>
            <a:ext cx="2612571" cy="2403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640" y="536802"/>
            <a:ext cx="3344091" cy="29901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34" y="618582"/>
            <a:ext cx="3135086" cy="24903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3463"/>
            <a:ext cx="3788229" cy="2168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4" y="2939007"/>
            <a:ext cx="3775166" cy="2390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967" y="666206"/>
            <a:ext cx="1838188" cy="22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0058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277395"/>
            <a:ext cx="12192000" cy="15806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কায়সারকে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সিরাজুদ্দীন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আ.ন.ম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265"/>
            <a:ext cx="2926080" cy="32812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" y="4232365"/>
            <a:ext cx="297833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কায়সারকে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791" y="1004614"/>
            <a:ext cx="2897369" cy="33322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08958" y="4245429"/>
            <a:ext cx="2860767" cy="979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সিরাজুদ্দীন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3" y="1048294"/>
            <a:ext cx="2991394" cy="31840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69726" y="4258492"/>
            <a:ext cx="289995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05" y="1027203"/>
            <a:ext cx="3296195" cy="319209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61120" y="4258492"/>
            <a:ext cx="3230880" cy="992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আ.ন.ম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4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34148"/>
            <a:ext cx="12192000" cy="13280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ফজলে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রাব্বী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মোর্তজাকেও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8476"/>
            <a:ext cx="4062549" cy="3941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173" y="902289"/>
            <a:ext cx="4014924" cy="38264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034" y="985837"/>
            <a:ext cx="3984172" cy="37559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846321"/>
            <a:ext cx="3997234" cy="548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ফজলে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রাব্বী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110445" y="4789716"/>
            <a:ext cx="3997234" cy="548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194766" y="4824549"/>
            <a:ext cx="3997234" cy="548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মোর্তজাকেও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0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003075"/>
            <a:ext cx="12192000" cy="18549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ক্ষত-বিক্ষত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বধ্যভূমিতে।আবার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সন্ধানও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স্মরণে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প্রতিবছর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১৪ই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’।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88275"/>
            <a:ext cx="3735978" cy="41278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81" y="936579"/>
            <a:ext cx="3086780" cy="4079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715" y="926646"/>
            <a:ext cx="2068286" cy="3984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21" y="954405"/>
            <a:ext cx="3384096" cy="408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5199017"/>
            <a:ext cx="12192001" cy="16589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ত্যাগের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1405"/>
            <a:ext cx="4323806" cy="4261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51" y="924604"/>
            <a:ext cx="3507649" cy="4274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913991"/>
            <a:ext cx="4400549" cy="428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42964" y="1160343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192001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যুক্তবর্ণ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52007" y="3491742"/>
            <a:ext cx="113171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1509" y="940525"/>
            <a:ext cx="5020491" cy="692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6293" y="1005444"/>
            <a:ext cx="1052946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2477" y="963879"/>
            <a:ext cx="1233054" cy="6792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9406" y="920733"/>
            <a:ext cx="3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264" y="1019694"/>
            <a:ext cx="39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41177" y="2090057"/>
            <a:ext cx="4950823" cy="1133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6766" y="2625634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526278" y="2266209"/>
            <a:ext cx="114240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136574" y="2341817"/>
            <a:ext cx="100584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97978" y="2401192"/>
            <a:ext cx="23394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aseline="-25000" dirty="0" smtClean="0"/>
              <a:t>+</a:t>
            </a:r>
            <a:endParaRPr lang="en-US" sz="4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3749040" y="3660775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153196" y="3556660"/>
            <a:ext cx="1190701" cy="8098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329645" y="3640535"/>
            <a:ext cx="35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=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182988" y="3339738"/>
            <a:ext cx="5009012" cy="1297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সৃষ্টিশীল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মানুষদের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অপূরণীয়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7463" y="4963886"/>
            <a:ext cx="1020091" cy="8546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9278" y="4963885"/>
            <a:ext cx="888275" cy="751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83923" y="491401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3435531" y="4951176"/>
            <a:ext cx="70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5120639" y="5081804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249886" y="4702629"/>
            <a:ext cx="4942114" cy="14238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22818" y="906482"/>
            <a:ext cx="10086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08715" y="2364378"/>
            <a:ext cx="100109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5530" y="3517867"/>
            <a:ext cx="8859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557465" y="391225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712634" y="525337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90862" y="2658216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886692"/>
            <a:ext cx="17242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4959927"/>
            <a:ext cx="16720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শক্তিমান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2113808"/>
            <a:ext cx="180267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0424" y="1016528"/>
            <a:ext cx="49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116183" y="2277291"/>
            <a:ext cx="26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0" y="3394363"/>
            <a:ext cx="178961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177" y="3704309"/>
            <a:ext cx="62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98171" y="514518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0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জোড়ায়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82" y="762000"/>
            <a:ext cx="5237018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293224"/>
            <a:ext cx="4833257" cy="13454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849084"/>
            <a:ext cx="3644537" cy="4180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90949"/>
            <a:ext cx="6910251" cy="4167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শক্তিমান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ক্ষত-বিক্ষত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বধ্যভূমিতে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3" y="0"/>
            <a:ext cx="12178936" cy="927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062549"/>
            <a:ext cx="86606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33749"/>
            <a:ext cx="8621486" cy="8752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2" y="901337"/>
            <a:ext cx="8586649" cy="1299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ক্ষত-বিক্ষত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3148149"/>
            <a:ext cx="866067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9863" y="4101737"/>
            <a:ext cx="3492137" cy="862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কায়সার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5360" y="992777"/>
            <a:ext cx="3596639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বধ্যভূমিতে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8423" y="2216332"/>
            <a:ext cx="358357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রাব্বী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12926" y="3152503"/>
            <a:ext cx="347907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১৪ই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721624"/>
            <a:ext cx="5029200" cy="32269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689338"/>
            <a:ext cx="7224985" cy="61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-৯-২০২০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BM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728"/>
            <a:ext cx="12192000" cy="592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3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800" dirty="0"/>
          </a:p>
        </p:txBody>
      </p:sp>
      <p:sp>
        <p:nvSpPr>
          <p:cNvPr id="5" name="Horizontal Scroll 4"/>
          <p:cNvSpPr/>
          <p:nvPr/>
        </p:nvSpPr>
        <p:spPr>
          <a:xfrm>
            <a:off x="4963886" y="1423851"/>
            <a:ext cx="6270171" cy="188235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ন’’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7966" y="3396344"/>
            <a:ext cx="8583089" cy="17634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একেবারে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….. 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b="1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BM" sz="3200" b="1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8537" y="883919"/>
            <a:ext cx="9601200" cy="5830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এই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১.২.১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১.১.২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.১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GB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১.৫.১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6958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446" y="849086"/>
            <a:ext cx="6544492" cy="6008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একেবারে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অবধারিত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চিন্তাবিদ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সৃষ্টিশীল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অপূরণীয়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অপূরণীয়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রাজাকার,আলবদর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আলশামস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হত্যাযজ্ঞ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মোফাজ্জল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হায়দার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আনোয়ার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বিশ্ববিদ্যালেয়ের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সন্তোষচন্দ্র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গিয়াসউদ্দিন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                           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67" y="248194"/>
            <a:ext cx="5343933" cy="6701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571" y="0"/>
            <a:ext cx="6505303" cy="822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836023"/>
            <a:ext cx="6583681" cy="5891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শহীদুল্লা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কায়সারকে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সিরাজুদ্দীন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আ.ন.ম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রাব্বী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মোর্তজাকেও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ক্ষত-বিক্ষত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বধ্যভূমিতে।আবার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সন্ধানও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প্রতিবছর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’।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366" y="-1"/>
            <a:ext cx="5673634" cy="70931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6505303" cy="692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চিরদিন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inus Sign 1">
            <a:extLst>
              <a:ext uri="{FF2B5EF4-FFF2-40B4-BE49-F238E27FC236}">
                <a16:creationId xmlns:a16="http://schemas.microsoft.com/office/drawing/2014/main" id="{661C1FED-1216-4B48-B9E2-45E36A358B69}"/>
              </a:ext>
            </a:extLst>
          </p:cNvPr>
          <p:cNvSpPr/>
          <p:nvPr/>
        </p:nvSpPr>
        <p:spPr>
          <a:xfrm>
            <a:off x="4588242" y="228107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2" name="Minus Sign 9">
            <a:extLst>
              <a:ext uri="{FF2B5EF4-FFF2-40B4-BE49-F238E27FC236}">
                <a16:creationId xmlns:a16="http://schemas.microsoft.com/office/drawing/2014/main" id="{7AC4ED00-F78E-46E0-B812-D8C34BDA478D}"/>
              </a:ext>
            </a:extLst>
          </p:cNvPr>
          <p:cNvSpPr/>
          <p:nvPr/>
        </p:nvSpPr>
        <p:spPr>
          <a:xfrm>
            <a:off x="4588242" y="493918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Minus Sign 10">
            <a:extLst>
              <a:ext uri="{FF2B5EF4-FFF2-40B4-BE49-F238E27FC236}">
                <a16:creationId xmlns:a16="http://schemas.microsoft.com/office/drawing/2014/main" id="{9FB9F2C5-EF2A-42DD-8C53-08BC282BEB4E}"/>
              </a:ext>
            </a:extLst>
          </p:cNvPr>
          <p:cNvSpPr/>
          <p:nvPr/>
        </p:nvSpPr>
        <p:spPr>
          <a:xfrm>
            <a:off x="4553264" y="3638497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5" name="Rectangle 1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GB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975361"/>
            <a:ext cx="292608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সৃষ্টিশীল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989907"/>
            <a:ext cx="289995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435531"/>
            <a:ext cx="275626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মনস্বী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13371" y="2229395"/>
            <a:ext cx="317862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00309" y="1049383"/>
            <a:ext cx="319169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21931" y="3187337"/>
            <a:ext cx="327006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উদারমনা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971109" y="862148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10446" y="2111828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70959" y="3348445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840479" y="4663440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595361" y="4415246"/>
            <a:ext cx="3596640" cy="2442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ন্যায়ের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আত্মোৎসর্গকারী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4929051"/>
            <a:ext cx="3100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61" y="1164015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1051"/>
            <a:ext cx="5486399" cy="2586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অপূরণীয়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GB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যশস্বী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GB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84218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19749"/>
            <a:ext cx="5486400" cy="2338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১,যা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290457"/>
            <a:ext cx="12192000" cy="1567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একেবারে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পরাজয়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অবধারিত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এদেশেকে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গভীরভাবে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মনস্বী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চিন্তাবিদ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সৃষ্টিশীল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অপূরণীয়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780"/>
            <a:ext cx="12192000" cy="42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1090</Words>
  <Application>Microsoft Office PowerPoint</Application>
  <PresentationFormat>Widescreen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105</cp:revision>
  <dcterms:created xsi:type="dcterms:W3CDTF">2020-08-30T03:01:19Z</dcterms:created>
  <dcterms:modified xsi:type="dcterms:W3CDTF">2020-09-11T08:43:27Z</dcterms:modified>
</cp:coreProperties>
</file>