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308" r:id="rId4"/>
    <p:sldId id="261" r:id="rId5"/>
    <p:sldId id="263" r:id="rId6"/>
    <p:sldId id="284" r:id="rId7"/>
    <p:sldId id="270" r:id="rId8"/>
    <p:sldId id="317" r:id="rId9"/>
    <p:sldId id="319" r:id="rId10"/>
    <p:sldId id="297" r:id="rId11"/>
    <p:sldId id="321" r:id="rId12"/>
    <p:sldId id="323" r:id="rId13"/>
    <p:sldId id="325" r:id="rId14"/>
    <p:sldId id="327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8BE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EBFA-C309-4E27-AD8C-CA3BCDB3D22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F6B57-FD9D-4BD2-BC02-F476A4B1A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447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3A1C593-65D0-4073-BCC9-577B9352EA97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A1C593-65D0-4073-BCC9-577B9352EA97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3A1C593-65D0-4073-BCC9-577B9352EA97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A1C593-65D0-4073-BCC9-577B9352EA97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A1C593-65D0-4073-BCC9-577B9352EA97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A1C593-65D0-4073-BCC9-577B9352EA97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hahneoazmd@yahoo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932" y="289140"/>
            <a:ext cx="6426559" cy="102579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Welcome to all</a:t>
            </a:r>
          </a:p>
        </p:txBody>
      </p:sp>
      <p:pic>
        <p:nvPicPr>
          <p:cNvPr id="1026" name="Picture 2" descr="C:\Users\FC\AppData\Roaming\Microsoft\Windows\Network Shortcuts\eiffel1.jf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703029" y="1622382"/>
            <a:ext cx="6807713" cy="453022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16754022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5005" y="1345474"/>
            <a:ext cx="9470571" cy="8329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Choose the correct answer from the alternatives given below: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5421086" y="182880"/>
            <a:ext cx="3095897" cy="101890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Pair Work</a:t>
            </a:r>
            <a:endParaRPr lang="en-US" sz="4000" dirty="0"/>
          </a:p>
        </p:txBody>
      </p:sp>
      <p:sp>
        <p:nvSpPr>
          <p:cNvPr id="8" name="Subtitle 4"/>
          <p:cNvSpPr txBox="1">
            <a:spLocks noGrp="1"/>
          </p:cNvSpPr>
          <p:nvPr>
            <p:ph type="subTitle" idx="1"/>
          </p:nvPr>
        </p:nvSpPr>
        <p:spPr>
          <a:xfrm>
            <a:off x="3048000" y="2487613"/>
            <a:ext cx="8229600" cy="38877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The poem that Julie downloaded was written by…….?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a)Robert Louis Stevenson    b)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Zishan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c) Julie                                     d) None of them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ii) The word compartment means…..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a) Department                        b) Apartment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 Chamber                             d)Complement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039035" y="3563470"/>
            <a:ext cx="457199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70412" y="5827058"/>
            <a:ext cx="457199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5005" y="1345474"/>
            <a:ext cx="9470571" cy="8329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Choose the correct answer from the alternatives given below: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5421086" y="182880"/>
            <a:ext cx="3095897" cy="101890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Pair Work</a:t>
            </a:r>
            <a:endParaRPr lang="en-US" sz="4000" dirty="0"/>
          </a:p>
        </p:txBody>
      </p:sp>
      <p:sp>
        <p:nvSpPr>
          <p:cNvPr id="8" name="Subtitle 4"/>
          <p:cNvSpPr txBox="1">
            <a:spLocks noGrp="1"/>
          </p:cNvSpPr>
          <p:nvPr>
            <p:ph type="subTitle" idx="1"/>
          </p:nvPr>
        </p:nvSpPr>
        <p:spPr>
          <a:xfrm>
            <a:off x="3048000" y="2487613"/>
            <a:ext cx="8229600" cy="38877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iii) Who are the passengers mentioned in the passage?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Zishan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b)Julie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aseline="0" dirty="0" smtClean="0">
                <a:solidFill>
                  <a:srgbClr val="0070C0"/>
                </a:solidFill>
              </a:rPr>
              <a:t>      c)Mr.</a:t>
            </a:r>
            <a:r>
              <a:rPr lang="en-US" sz="2000" dirty="0" smtClean="0">
                <a:solidFill>
                  <a:srgbClr val="0070C0"/>
                </a:solidFill>
              </a:rPr>
              <a:t> and Mrs. </a:t>
            </a:r>
            <a:r>
              <a:rPr lang="en-US" sz="2000" dirty="0" err="1" smtClean="0">
                <a:solidFill>
                  <a:srgbClr val="0070C0"/>
                </a:solidFill>
              </a:rPr>
              <a:t>Arif</a:t>
            </a:r>
            <a:r>
              <a:rPr lang="en-US" sz="2000" dirty="0" smtClean="0">
                <a:solidFill>
                  <a:srgbClr val="0070C0"/>
                </a:solidFill>
              </a:rPr>
              <a:t> Khan                         d) All above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iv)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Tista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Express was the name of a …….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baseline="0" dirty="0" smtClean="0">
                <a:solidFill>
                  <a:srgbClr val="0070C0"/>
                </a:solidFill>
              </a:rPr>
              <a:t>      a) Steamer                                                  </a:t>
            </a:r>
            <a:r>
              <a:rPr lang="en-US" sz="2000" dirty="0" smtClean="0">
                <a:solidFill>
                  <a:srgbClr val="0070C0"/>
                </a:solidFill>
              </a:rPr>
              <a:t> b) Train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c)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Airplane                                                  d) Bus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162365" y="3980329"/>
            <a:ext cx="457199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153399" y="5383305"/>
            <a:ext cx="457199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5005" y="1345474"/>
            <a:ext cx="9470571" cy="8329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Choose the correct answer from the alternatives given below: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5421086" y="182880"/>
            <a:ext cx="3095897" cy="101890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Pair Work</a:t>
            </a:r>
            <a:endParaRPr lang="en-US" sz="4000" dirty="0"/>
          </a:p>
        </p:txBody>
      </p:sp>
      <p:sp>
        <p:nvSpPr>
          <p:cNvPr id="8" name="Subtitle 4"/>
          <p:cNvSpPr txBox="1">
            <a:spLocks noGrp="1"/>
          </p:cNvSpPr>
          <p:nvPr>
            <p:ph type="subTitle" idx="1"/>
          </p:nvPr>
        </p:nvSpPr>
        <p:spPr>
          <a:xfrm>
            <a:off x="3061447" y="2527954"/>
            <a:ext cx="8229600" cy="38877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v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The antonym of the word empty is…..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     </a:t>
            </a:r>
            <a:r>
              <a:rPr lang="en-US" sz="2000" dirty="0" smtClean="0">
                <a:solidFill>
                  <a:srgbClr val="0070C0"/>
                </a:solidFill>
              </a:rPr>
              <a:t>a)Vacant                    b)cool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c) occupied               d) blank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vi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Tista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Express started for …..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aseline="0" dirty="0" smtClean="0">
                <a:solidFill>
                  <a:srgbClr val="0070C0"/>
                </a:solidFill>
              </a:rPr>
              <a:t>     </a:t>
            </a:r>
            <a:r>
              <a:rPr lang="en-US" sz="2000" baseline="0" dirty="0" smtClean="0">
                <a:solidFill>
                  <a:srgbClr val="0070C0"/>
                </a:solidFill>
              </a:rPr>
              <a:t>a)Dhaka                    b) </a:t>
            </a:r>
            <a:r>
              <a:rPr lang="en-US" sz="2000" baseline="0" dirty="0" err="1" smtClean="0">
                <a:solidFill>
                  <a:srgbClr val="0070C0"/>
                </a:solidFill>
              </a:rPr>
              <a:t>Dewanganj</a:t>
            </a:r>
            <a:endParaRPr lang="en-US" sz="2000" baseline="0" dirty="0" smtClean="0">
              <a:solidFill>
                <a:srgbClr val="0070C0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c)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Kamalapur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d) nowhere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19718" y="3603812"/>
            <a:ext cx="457199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719482" y="5100916"/>
            <a:ext cx="457199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5005" y="1345474"/>
            <a:ext cx="9470571" cy="8329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Choose the correct answer from the alternatives given below: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5421086" y="182880"/>
            <a:ext cx="3095897" cy="101890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Pair Work</a:t>
            </a:r>
            <a:endParaRPr lang="en-US" sz="4000" dirty="0"/>
          </a:p>
        </p:txBody>
      </p:sp>
      <p:sp>
        <p:nvSpPr>
          <p:cNvPr id="8" name="Subtitle 4"/>
          <p:cNvSpPr txBox="1">
            <a:spLocks noGrp="1"/>
          </p:cNvSpPr>
          <p:nvPr>
            <p:ph type="subTitle" idx="1"/>
          </p:nvPr>
        </p:nvSpPr>
        <p:spPr>
          <a:xfrm>
            <a:off x="3048000" y="2487613"/>
            <a:ext cx="8229600" cy="38877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vii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When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 the train supposed to leave the station?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      a) at 7:15 am                    b) at 7:30 am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c) at 8:00 am                    d)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8:30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vii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What did Julie download?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aseline="0" dirty="0" smtClean="0">
                <a:solidFill>
                  <a:srgbClr val="0070C0"/>
                </a:solidFill>
              </a:rPr>
              <a:t>     </a:t>
            </a:r>
            <a:r>
              <a:rPr lang="en-US" sz="2000" baseline="0" dirty="0" smtClean="0">
                <a:solidFill>
                  <a:srgbClr val="0070C0"/>
                </a:solidFill>
              </a:rPr>
              <a:t>a) a song                       b) a poem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c) a picture                   d) a movie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118412" y="3496235"/>
            <a:ext cx="457199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961529" y="5369858"/>
            <a:ext cx="457199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5005" y="1345474"/>
            <a:ext cx="9470571" cy="8329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Choose the correct answer from the alternatives given below: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5421086" y="182880"/>
            <a:ext cx="3095897" cy="101890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Pair Work</a:t>
            </a:r>
            <a:endParaRPr lang="en-US" sz="4000" dirty="0"/>
          </a:p>
        </p:txBody>
      </p:sp>
      <p:sp>
        <p:nvSpPr>
          <p:cNvPr id="8" name="Subtitle 4"/>
          <p:cNvSpPr txBox="1">
            <a:spLocks noGrp="1"/>
          </p:cNvSpPr>
          <p:nvPr>
            <p:ph type="subTitle" idx="1"/>
          </p:nvPr>
        </p:nvSpPr>
        <p:spPr>
          <a:xfrm>
            <a:off x="3048000" y="2487613"/>
            <a:ext cx="8229600" cy="38877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ix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</a:rPr>
              <a:t>Sh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found similarities ……the poem and the real scenery.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      a) among                           b) between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c) to                                   d)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 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However the train was running quite fast. Here the word ‘Quite’ refers to…..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aseline="0" dirty="0" smtClean="0">
                <a:solidFill>
                  <a:srgbClr val="0070C0"/>
                </a:solidFill>
              </a:rPr>
              <a:t>     </a:t>
            </a:r>
            <a:r>
              <a:rPr lang="en-US" sz="2000" baseline="0" dirty="0" smtClean="0">
                <a:solidFill>
                  <a:srgbClr val="0070C0"/>
                </a:solidFill>
              </a:rPr>
              <a:t>a) quite                            b) calm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c) very                              d) partly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118412" y="3496235"/>
            <a:ext cx="457199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110754" y="5679141"/>
            <a:ext cx="457199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026" name="Picture 2" descr="C:\Users\S.M Computer\Desktop\hg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736" y="235132"/>
            <a:ext cx="9629775" cy="1888352"/>
          </a:xfrm>
          <a:prstGeom prst="rect">
            <a:avLst/>
          </a:prstGeom>
          <a:noFill/>
        </p:spPr>
      </p:pic>
      <p:pic>
        <p:nvPicPr>
          <p:cNvPr id="2" name="Picture 2" descr="C:\Users\FC\Downloads\20200910_234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0525" y="3200400"/>
            <a:ext cx="9901645" cy="3206337"/>
          </a:xfrm>
          <a:prstGeom prst="rect">
            <a:avLst/>
          </a:prstGeom>
          <a:noFill/>
        </p:spPr>
      </p:pic>
      <p:sp>
        <p:nvSpPr>
          <p:cNvPr id="8" name="Horizontal Scroll 7"/>
          <p:cNvSpPr/>
          <p:nvPr/>
        </p:nvSpPr>
        <p:spPr>
          <a:xfrm>
            <a:off x="1763486" y="2299063"/>
            <a:ext cx="8190411" cy="1033272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Answer the following questions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6100814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8270" y="310172"/>
            <a:ext cx="10515600" cy="72957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C0449"/>
                </a:solidFill>
              </a:rPr>
              <a:t>Thanks a lot </a:t>
            </a:r>
            <a:r>
              <a:rPr lang="en-US" b="1" dirty="0" smtClean="0">
                <a:solidFill>
                  <a:srgbClr val="7C0449"/>
                </a:solidFill>
              </a:rPr>
              <a:t>for being </a:t>
            </a:r>
            <a:r>
              <a:rPr lang="en-US" b="1" dirty="0">
                <a:solidFill>
                  <a:srgbClr val="7C0449"/>
                </a:solidFill>
              </a:rPr>
              <a:t>with </a:t>
            </a:r>
            <a:r>
              <a:rPr lang="en-US" b="1" dirty="0" smtClean="0">
                <a:solidFill>
                  <a:srgbClr val="7C0449"/>
                </a:solidFill>
              </a:rPr>
              <a:t>me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06" y="1119726"/>
            <a:ext cx="7720148" cy="55636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25675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60493" y="1305960"/>
            <a:ext cx="6540863" cy="29717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Book Antiqua" pitchFamily="18" charset="0"/>
              </a:rPr>
              <a:t>Md</a:t>
            </a:r>
            <a:r>
              <a:rPr lang="en-US" sz="3200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Book Antiqua" pitchFamily="18" charset="0"/>
              </a:rPr>
              <a:t>Shahneoaz</a:t>
            </a:r>
            <a:endParaRPr lang="en-US" sz="3200" b="1" dirty="0">
              <a:solidFill>
                <a:srgbClr val="0070C0"/>
              </a:solidFill>
              <a:latin typeface="Book Antiqua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Assistant Teacher </a:t>
            </a:r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(English)</a:t>
            </a:r>
          </a:p>
          <a:p>
            <a:r>
              <a:rPr lang="en-US" sz="2800" b="1" dirty="0" err="1" smtClean="0">
                <a:solidFill>
                  <a:srgbClr val="7030A0"/>
                </a:solidFill>
                <a:latin typeface="Book Antiqua" pitchFamily="18" charset="0"/>
              </a:rPr>
              <a:t>Jalalabad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B/L High </a:t>
            </a:r>
            <a:r>
              <a:rPr lang="en-US" sz="2800" b="1" dirty="0" err="1" smtClean="0">
                <a:solidFill>
                  <a:srgbClr val="7030A0"/>
                </a:solidFill>
                <a:latin typeface="Book Antiqua" pitchFamily="18" charset="0"/>
              </a:rPr>
              <a:t>School,Sylhet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E-mail: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  <a:hlinkClick r:id="rId2"/>
              </a:rPr>
              <a:t>shahneoazmd@yahoo.com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>Cell: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01631712091</a:t>
            </a:r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3452" y="4680624"/>
            <a:ext cx="4792656" cy="166792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vii                 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English 1</a:t>
            </a:r>
            <a:r>
              <a:rPr lang="en-US" sz="280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Unit-6, Lesson-5(B)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Time- 45 Minutes</a:t>
            </a:r>
          </a:p>
        </p:txBody>
      </p:sp>
      <p:pic>
        <p:nvPicPr>
          <p:cNvPr id="11" name="Picture 2" descr="E:\MPO_Mamun all scan doc\Picture_Mamun_3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98799" y="1214517"/>
            <a:ext cx="2228850" cy="2971800"/>
          </a:xfrm>
          <a:prstGeom prst="rect">
            <a:avLst/>
          </a:prstGeom>
          <a:noFill/>
        </p:spPr>
      </p:pic>
      <p:sp>
        <p:nvSpPr>
          <p:cNvPr id="3" name="Flowchart: Alternate Process 2"/>
          <p:cNvSpPr/>
          <p:nvPr/>
        </p:nvSpPr>
        <p:spPr>
          <a:xfrm>
            <a:off x="4128574" y="206063"/>
            <a:ext cx="3953815" cy="83919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Introduction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2050" name="Picture 2" descr="C:\Users\FC\AppData\Roaming\Microsoft\Windows\Network Shortcuts\eft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1853" y="4572000"/>
            <a:ext cx="1896376" cy="1869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812479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314" y="416969"/>
            <a:ext cx="9588136" cy="52355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Let’s see a </a:t>
            </a:r>
            <a:r>
              <a:rPr lang="en-US" dirty="0" err="1" smtClean="0"/>
              <a:t>piture</a:t>
            </a:r>
            <a:r>
              <a:rPr lang="en-US" dirty="0" smtClean="0"/>
              <a:t> and say what’s the picture about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77440"/>
            <a:ext cx="9144000" cy="222068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 descr="C:\Users\FC\AppData\Roaming\Microsoft\Windows\Network Shortcuts\gustave.jf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23129" y="1429083"/>
            <a:ext cx="7328647" cy="46832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1737360" y="404950"/>
            <a:ext cx="834716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Times New Roman" pitchFamily="18" charset="0"/>
              </a:rPr>
              <a:t>Topic: Travelling by Train (2)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7856" y="1230213"/>
            <a:ext cx="8287607" cy="492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103325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4375" y="390525"/>
            <a:ext cx="7886700" cy="10064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Learning Outcomes:</a:t>
            </a:r>
            <a:endParaRPr lang="en-US" sz="5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4375" y="1597025"/>
            <a:ext cx="1045160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After finishing this lesson students will be able to-</a:t>
            </a:r>
          </a:p>
          <a:p>
            <a:pPr algn="just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 the common scenes of railway stations</a:t>
            </a:r>
          </a:p>
          <a:p>
            <a:pPr algn="just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choose the correct answers from the alternatives</a:t>
            </a:r>
          </a:p>
          <a:p>
            <a:pPr algn="just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answer to some questions.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7604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3" y="940526"/>
            <a:ext cx="10515600" cy="1063670"/>
          </a:xfrm>
        </p:spPr>
        <p:txBody>
          <a:bodyPr/>
          <a:lstStyle/>
          <a:p>
            <a:pPr algn="ctr"/>
            <a:r>
              <a:rPr lang="en-US" dirty="0" smtClean="0"/>
              <a:t>Open the page no. 58 of your </a:t>
            </a:r>
            <a:r>
              <a:rPr lang="en-US" dirty="0" err="1" smtClean="0"/>
              <a:t>eft</a:t>
            </a:r>
            <a:r>
              <a:rPr lang="en-US" dirty="0" smtClean="0"/>
              <a:t> and read the passage in Unit 6, Lesson 5 (b)</a:t>
            </a:r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4493623" y="287384"/>
            <a:ext cx="2834640" cy="914400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Silent Reading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388" y="2194560"/>
            <a:ext cx="10570401" cy="3905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8" y="365128"/>
            <a:ext cx="8967986" cy="719089"/>
          </a:xfrm>
        </p:spPr>
        <p:txBody>
          <a:bodyPr>
            <a:noAutofit/>
          </a:bodyPr>
          <a:lstStyle/>
          <a:p>
            <a:r>
              <a:rPr lang="en-US" b="1" dirty="0" smtClean="0"/>
              <a:t>Let’s be introduced </a:t>
            </a:r>
            <a:r>
              <a:rPr lang="en-US" b="1" dirty="0"/>
              <a:t>with new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5365525"/>
            <a:ext cx="992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Our departure was delayed because of bad weather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834" y="1763485"/>
            <a:ext cx="5617030" cy="3344091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830491" y="3775167"/>
            <a:ext cx="2560320" cy="13062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Leaving/ The act of leaving a place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914400" y="1933302"/>
            <a:ext cx="2090057" cy="809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Departure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9709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8" y="365128"/>
            <a:ext cx="8967986" cy="719089"/>
          </a:xfrm>
        </p:spPr>
        <p:txBody>
          <a:bodyPr>
            <a:noAutofit/>
          </a:bodyPr>
          <a:lstStyle/>
          <a:p>
            <a:r>
              <a:rPr lang="en-US" b="1" dirty="0" smtClean="0"/>
              <a:t>Let’s be introduced </a:t>
            </a:r>
            <a:r>
              <a:rPr lang="en-US" b="1" dirty="0"/>
              <a:t>with new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5365525"/>
            <a:ext cx="992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The hall was empty.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834" y="1763485"/>
            <a:ext cx="5695406" cy="3344091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830491" y="3775167"/>
            <a:ext cx="2560320" cy="13062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Vacant/Unoccupied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914400" y="1933302"/>
            <a:ext cx="2090057" cy="809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Empty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9709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8" y="365128"/>
            <a:ext cx="8967986" cy="719089"/>
          </a:xfrm>
        </p:spPr>
        <p:txBody>
          <a:bodyPr>
            <a:noAutofit/>
          </a:bodyPr>
          <a:lstStyle/>
          <a:p>
            <a:r>
              <a:rPr lang="en-US" b="1" dirty="0" smtClean="0"/>
              <a:t>Let’s be introduced </a:t>
            </a:r>
            <a:r>
              <a:rPr lang="en-US" b="1" dirty="0"/>
              <a:t>with new Words: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5365525"/>
            <a:ext cx="992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He gifted me a printout of my family picture.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46" y="1763485"/>
            <a:ext cx="5695405" cy="3344091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830491" y="3775167"/>
            <a:ext cx="2560320" cy="13062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printed record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914400" y="1933302"/>
            <a:ext cx="2090057" cy="809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Printout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9709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1081</TotalTime>
  <Words>498</Words>
  <Application>Microsoft Office PowerPoint</Application>
  <PresentationFormat>Custom</PresentationFormat>
  <Paragraphs>79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Welcome to all</vt:lpstr>
      <vt:lpstr>Slide 2</vt:lpstr>
      <vt:lpstr>Let’s see a piture and say what’s the picture about</vt:lpstr>
      <vt:lpstr>Slide 4</vt:lpstr>
      <vt:lpstr>Slide 5</vt:lpstr>
      <vt:lpstr>Open the page no. 58 of your eft and read the passage in Unit 6, Lesson 5 (b)</vt:lpstr>
      <vt:lpstr>Let’s be introduced with new Words:</vt:lpstr>
      <vt:lpstr>Let’s be introduced with new Words:</vt:lpstr>
      <vt:lpstr>Let’s be introduced with new Words:</vt:lpstr>
      <vt:lpstr>Choose the correct answer from the alternatives given below:</vt:lpstr>
      <vt:lpstr>Choose the correct answer from the alternatives given below:</vt:lpstr>
      <vt:lpstr>Choose the correct answer from the alternatives given below:</vt:lpstr>
      <vt:lpstr>Choose the correct answer from the alternatives given below:</vt:lpstr>
      <vt:lpstr>Choose the correct answer from the alternatives given below:</vt:lpstr>
      <vt:lpstr>Slide 15</vt:lpstr>
      <vt:lpstr>Thanks a lot for being with 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FC</cp:lastModifiedBy>
  <cp:revision>214</cp:revision>
  <dcterms:created xsi:type="dcterms:W3CDTF">2019-05-22T18:57:46Z</dcterms:created>
  <dcterms:modified xsi:type="dcterms:W3CDTF">2020-09-11T15:40:40Z</dcterms:modified>
</cp:coreProperties>
</file>