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32"/>
  </p:notesMasterIdLst>
  <p:sldIdLst>
    <p:sldId id="275" r:id="rId2"/>
    <p:sldId id="257" r:id="rId3"/>
    <p:sldId id="258" r:id="rId4"/>
    <p:sldId id="280" r:id="rId5"/>
    <p:sldId id="278" r:id="rId6"/>
    <p:sldId id="293" r:id="rId7"/>
    <p:sldId id="290" r:id="rId8"/>
    <p:sldId id="261" r:id="rId9"/>
    <p:sldId id="283" r:id="rId10"/>
    <p:sldId id="284" r:id="rId11"/>
    <p:sldId id="291" r:id="rId12"/>
    <p:sldId id="285" r:id="rId13"/>
    <p:sldId id="292" r:id="rId14"/>
    <p:sldId id="260" r:id="rId15"/>
    <p:sldId id="269" r:id="rId16"/>
    <p:sldId id="270" r:id="rId17"/>
    <p:sldId id="271" r:id="rId18"/>
    <p:sldId id="272" r:id="rId19"/>
    <p:sldId id="273" r:id="rId20"/>
    <p:sldId id="274" r:id="rId21"/>
    <p:sldId id="281" r:id="rId22"/>
    <p:sldId id="279" r:id="rId23"/>
    <p:sldId id="289" r:id="rId24"/>
    <p:sldId id="287" r:id="rId25"/>
    <p:sldId id="288" r:id="rId26"/>
    <p:sldId id="263" r:id="rId27"/>
    <p:sldId id="282" r:id="rId28"/>
    <p:sldId id="265" r:id="rId29"/>
    <p:sldId id="266" r:id="rId30"/>
    <p:sldId id="27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FF"/>
    <a:srgbClr val="FF33CC"/>
    <a:srgbClr val="CC00CC"/>
    <a:srgbClr val="800080"/>
    <a:srgbClr val="008080"/>
    <a:srgbClr val="FF3399"/>
    <a:srgbClr val="333300"/>
    <a:srgbClr val="660066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0" autoAdjust="0"/>
    <p:restoredTop sz="94660"/>
  </p:normalViewPr>
  <p:slideViewPr>
    <p:cSldViewPr>
      <p:cViewPr varScale="1">
        <p:scale>
          <a:sx n="69" d="100"/>
          <a:sy n="69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6CF22-E012-4881-AA9B-71364A1E0B9D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E1436-AE40-4B05-B0C6-6FEC563E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3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7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2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4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0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8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2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0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3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5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9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8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9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081BD-4808-4A46-905A-5FE572D946E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5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51236C-DFA1-47BD-88B1-40D7A424E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-62211"/>
            <a:ext cx="6984776" cy="66130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351502D-9F3D-464F-821A-288380BD471C}"/>
              </a:ext>
            </a:extLst>
          </p:cNvPr>
          <p:cNvSpPr txBox="1"/>
          <p:nvPr/>
        </p:nvSpPr>
        <p:spPr>
          <a:xfrm>
            <a:off x="755576" y="1412776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1640" y="1212721"/>
            <a:ext cx="55446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9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as-IN" sz="9600" b="1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0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268760"/>
            <a:ext cx="41764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u="sng" dirty="0" err="1">
                <a:latin typeface="NikoshBAN" pitchFamily="2" charset="0"/>
                <a:cs typeface="NikoshBAN" pitchFamily="2" charset="0"/>
              </a:rPr>
              <a:t>প্রামান্য</a:t>
            </a:r>
            <a:r>
              <a:rPr lang="en-US" sz="44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ম্যাকাইভারের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জন্মদান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লালন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ক্ষুদ্রবর্গকে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32040" y="66821"/>
            <a:ext cx="4211960" cy="6724357"/>
            <a:chOff x="4932040" y="66821"/>
            <a:chExt cx="4211960" cy="67243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66821"/>
              <a:ext cx="4211960" cy="300213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2852936"/>
              <a:ext cx="4211960" cy="3938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822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268760"/>
            <a:ext cx="37444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মা-বাবা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ভাই-বোন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চাচা-চাচি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দাদা-দাদির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836712"/>
            <a:ext cx="468052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0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5689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পরিবারগুলি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ডালের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বেড়ে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উঠি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তবুও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শিকড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়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জায়গাতেই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সারাদিনের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খাটুনির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পেটভরে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কাটানোটাই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অনেকটা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কম্পাসের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!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গুলিয়ে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ফেললে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পাকাপোক্ত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বাঁচার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শিকড়টি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0666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548680"/>
            <a:ext cx="8352928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পরিশেষে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জায়গা,যেখানে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প্রত্যেকটা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কষ্টের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দুঃখ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হাসিটার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বন্ধুদের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মজা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হাসতে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ক্ষণিকের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হাসিই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মুহুর্ত্ব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latin typeface="NikoshBAN" pitchFamily="2" charset="0"/>
                <a:cs typeface="NikoshBAN" pitchFamily="2" charset="0"/>
              </a:rPr>
            </a:br>
            <a:r>
              <a:rPr lang="en-US" sz="40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latin typeface="NikoshBAN" pitchFamily="2" charset="0"/>
                <a:cs typeface="NikoshBAN" pitchFamily="2" charset="0"/>
              </a:rPr>
            </a:br>
            <a:r>
              <a:rPr lang="en-US" sz="40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latin typeface="NikoshBAN" pitchFamily="2" charset="0"/>
                <a:cs typeface="NikoshBAN" pitchFamily="2" charset="0"/>
              </a:rPr>
            </a:br>
            <a:r>
              <a:rPr lang="en-US" sz="40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latin typeface="NikoshBAN" pitchFamily="2" charset="0"/>
                <a:cs typeface="NikoshBAN" pitchFamily="2" charset="0"/>
              </a:rPr>
            </a:b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latin typeface="NikoshBAN" pitchFamily="2" charset="0"/>
                <a:cs typeface="NikoshBAN" pitchFamily="2" charset="0"/>
              </a:rPr>
            </a:br>
            <a:r>
              <a:rPr lang="en-US" sz="40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latin typeface="NikoshBAN" pitchFamily="2" charset="0"/>
                <a:cs typeface="NikoshBAN" pitchFamily="2" charset="0"/>
              </a:rPr>
            </a:br>
            <a:r>
              <a:rPr lang="en-US" sz="40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latin typeface="NikoshBAN" pitchFamily="2" charset="0"/>
                <a:cs typeface="NikoshBAN" pitchFamily="2" charset="0"/>
              </a:rPr>
            </a:br>
            <a:r>
              <a:rPr lang="en-US" sz="40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latin typeface="NikoshBAN" pitchFamily="2" charset="0"/>
                <a:cs typeface="NikoshBAN" pitchFamily="2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558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38" y="139923"/>
            <a:ext cx="9175275" cy="65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772816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পুরুষ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মহিলা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বিবাহের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332656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একপত্নীক</a:t>
            </a:r>
            <a:r>
              <a:rPr lang="en-US" sz="4800" b="1" dirty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800" b="1" dirty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628801"/>
            <a:ext cx="545977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6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772816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পুরুষ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মহিলা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বিবাহের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7744" y="404664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বহুপত্নীক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852" y="1499687"/>
            <a:ext cx="3657600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1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772816"/>
            <a:ext cx="46085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পরিচয়ে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নির্দেশে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চলে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332656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মাতৃপ্রধান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97000"/>
            <a:ext cx="3816424" cy="433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1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772816"/>
            <a:ext cx="46085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পরিচয়ে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নির্দেশে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চলে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476672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পিতৃপ্রধান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09687"/>
            <a:ext cx="3816424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33356"/>
            <a:ext cx="5040560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স্বামী-স্ত্রী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সন্তান-সন্ততি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>
              <a:lnSpc>
                <a:spcPct val="150000"/>
              </a:lnSpc>
            </a:pP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as-IN" sz="2800" dirty="0">
                <a:latin typeface="NikoshBAN" pitchFamily="2" charset="0"/>
                <a:cs typeface="NikoshBAN" pitchFamily="2" charset="0"/>
              </a:rPr>
              <a:t>একক পরিবারে মা, বাবা, ভাই ও বোন থাকে।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সন্তান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সন্ততি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358171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3672408" cy="38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1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346615"/>
            <a:ext cx="47525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াঠ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নাগরিকতা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789B66-4482-4E43-A176-019523B8E506}"/>
              </a:ext>
            </a:extLst>
          </p:cNvPr>
          <p:cNvSpPr txBox="1"/>
          <p:nvPr/>
        </p:nvSpPr>
        <p:spPr>
          <a:xfrm>
            <a:off x="251520" y="1299583"/>
            <a:ext cx="46805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কৃষ্ণ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কাড়াপাড়া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শরৎচন্দ্র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3837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3653"/>
            <a:ext cx="460851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স্বামী-স্ত্রী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সন্তান-সন্ততি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মা-বাবা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ভাই-বোন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দাদা-দাদী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আত্মীয়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স্বজন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332656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24000"/>
            <a:ext cx="5112568" cy="459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4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784" y="836712"/>
            <a:ext cx="2826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3600" u="sng" dirty="0"/>
              <a:t>যৌথ পরিবার </a:t>
            </a:r>
            <a:endParaRPr lang="en-US" sz="3600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916832"/>
            <a:ext cx="7776864" cy="1872208"/>
          </a:xfrm>
        </p:spPr>
        <p:txBody>
          <a:bodyPr>
            <a:noAutofit/>
          </a:bodyPr>
          <a:lstStyle/>
          <a:p>
            <a:pPr algn="just"/>
            <a:r>
              <a:rPr lang="en-US" b="1" dirty="0" err="1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স্বামী-স্ত্রী</a:t>
            </a:r>
            <a:r>
              <a:rPr lang="en-US" b="1" dirty="0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সন্তান-সন্ততি,চাচা-চাচি</a:t>
            </a:r>
            <a:r>
              <a:rPr lang="en-US" b="1" dirty="0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দাদা-দাদি</a:t>
            </a:r>
            <a:r>
              <a:rPr lang="en-US" b="1" dirty="0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b="1" dirty="0" err="1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নানা-নানি</a:t>
            </a:r>
            <a:r>
              <a:rPr lang="en-US" b="1" dirty="0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="1" dirty="0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b="1" dirty="0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b="1" dirty="0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b="1" dirty="0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b="1" dirty="0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b="1" dirty="0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b="1" dirty="0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b="1" dirty="0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="1" dirty="0" smtClean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0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4392488" cy="3744416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সুখি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গুছিয়ে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সদস্যরা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আরেকজনের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দু:খ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বড়দের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ছোটদের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মিলেমিশ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301643"/>
            <a:ext cx="5691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800" dirty="0">
                <a:latin typeface="NikoshBAN" pitchFamily="2" charset="0"/>
                <a:cs typeface="NikoshBAN" pitchFamily="2" charset="0"/>
              </a:rPr>
              <a:t>সুখি পরিবার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54110"/>
            <a:ext cx="4094544" cy="430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8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88640"/>
            <a:ext cx="6347715" cy="1728192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পরিবারের</a:t>
            </a:r>
            <a:r>
              <a:rPr lang="en-US" b="1" dirty="0"/>
              <a:t> </a:t>
            </a:r>
            <a:r>
              <a:rPr lang="en-US" b="1" dirty="0" err="1"/>
              <a:t>কার্যাবলী</a:t>
            </a:r>
            <a:r>
              <a:rPr lang="en-US" b="1" dirty="0"/>
              <a:t> 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6635747" cy="4680520"/>
          </a:xfrm>
        </p:spPr>
        <p:txBody>
          <a:bodyPr>
            <a:noAutofit/>
          </a:bodyPr>
          <a:lstStyle/>
          <a:p>
            <a:pPr algn="just"/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(১)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জৈবিক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(২)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শিক্ষামূলক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(৩)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(৪)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(৫)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মনস্তাত্ত্বিক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(৬)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বিনোদনমূলক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347715" cy="151216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8712968" cy="5616624"/>
          </a:xfrm>
        </p:spPr>
        <p:txBody>
          <a:bodyPr>
            <a:noAutofit/>
          </a:bodyPr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জৈবিক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জন্মদান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 algn="just">
              <a:buAutoNum type="arabicParenBoth"/>
            </a:pPr>
            <a:endParaRPr lang="en-US" sz="105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শিক্ষামূলক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পবিারকে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পাঠশালা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শাশ্বত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বিদ্যালয়।সন্তানের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সততা,শিষ্টাচার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উদারতা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নিয়মানুবর্তিতা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গুনাবলীর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342900" indent="-342900" algn="just">
              <a:buFont typeface="Wingdings 3" charset="2"/>
              <a:buAutoNum type="arabicParenBoth"/>
            </a:pPr>
            <a:endParaRPr lang="en-US" sz="105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কুঠির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পশুপালন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সর্বোপরি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342900" indent="-342900" algn="just">
              <a:buAutoNum type="arabicParenBoth"/>
            </a:pP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548680"/>
            <a:ext cx="7778826" cy="5976664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মা-বাবা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ভাইবোন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পরিবারে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অভিভাবকের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আছো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বুদ্ধি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বিবেক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অত্মসংযমের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(৫)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মনস্তাত্ত্বিক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মায়া-মমতা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স্নেহ-ভালবাসা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সুখ-দু:খ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আনন্দ-বেদনা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ভাগাভাগি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ছোটদের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উদারতা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সহনশীলতা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সহমর্মিতা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অর্জনে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চাঙ্গা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endParaRPr lang="en-US" sz="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(৬)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বিনোদনমূলক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গল্প-গুজব,হাসি-ঠাট্রা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গান-বাজনা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বিনোদনমূলক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9512" y="421435"/>
            <a:ext cx="8784976" cy="936104"/>
          </a:xfrm>
          <a:prstGeom prst="round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32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2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--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412776"/>
            <a:ext cx="856895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সন্তান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সন্ততির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জন্মদান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লালন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পালন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সুন্দরভাবে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থাকা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সুনাগরিক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তোলা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পরিপূর্ণ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আত্ম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বন্ধুত্বপূর্ণ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সহযোগীতামূলক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তৈরি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6597352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*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* 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শৃঙ্খলা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আনুগত্য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*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দয়ামায়া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সৌহার্দ্য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সহানুভূতি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    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ভালবাসার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latin typeface="NikoshBAN" pitchFamily="2" charset="0"/>
                <a:cs typeface="NikoshBAN" pitchFamily="2" charset="0"/>
              </a:rPr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442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179512" y="734785"/>
            <a:ext cx="7344816" cy="792088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484784"/>
            <a:ext cx="892899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বিবাহের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কয়ভাগে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খ. ৪	 গ. ২	ঘ. ৫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গ 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স্বামী-স্ত্রী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সন্তান-সন্ততি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    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পিতৃতান্ত্রিক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পিতাই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সর্বময়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অধিকারী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পরিচয়ে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পিতৃতান্ত্রিক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72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7584" y="260648"/>
            <a:ext cx="7344816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772816"/>
            <a:ext cx="786052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কর্তব্য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92899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5373216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056" y="5373216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178" y="1319211"/>
            <a:ext cx="3622230" cy="3923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4" y="1319211"/>
            <a:ext cx="4004834" cy="392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6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2385324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7200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537086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69" y="1340768"/>
            <a:ext cx="7200800" cy="3528392"/>
          </a:xfrm>
        </p:spPr>
        <p:txBody>
          <a:bodyPr>
            <a:noAutofit/>
          </a:bodyPr>
          <a:lstStyle/>
          <a:p>
            <a:pPr algn="just"/>
            <a:r>
              <a:rPr lang="as-IN" sz="4800" dirty="0">
                <a:latin typeface="NikoshBAN" pitchFamily="2" charset="0"/>
                <a:cs typeface="NikoshBAN" pitchFamily="2" charset="0"/>
              </a:rPr>
              <a:t>ঢেউ ছাড়া সাগরের যেমন কোন অর্থ নাই তেমনি পরিবার ছাড়া মানুষের কোন মূল্য নাই।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628800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9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9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81369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smtClean="0">
                <a:latin typeface="NikoshBAN" pitchFamily="2" charset="0"/>
                <a:cs typeface="NikoshBAN" pitchFamily="2" charset="0"/>
              </a:rPr>
              <a:t>-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289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2217058"/>
            <a:ext cx="2920992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স্বীকৃত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40727" y="427648"/>
            <a:ext cx="21387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60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u="sng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2105222"/>
            <a:ext cx="2304256" cy="70788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43310"/>
            <a:ext cx="6444208" cy="522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3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6512" y="3319244"/>
            <a:ext cx="4366901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মহিলার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40727" y="427648"/>
            <a:ext cx="21387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60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u="sng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7704" y="3863100"/>
            <a:ext cx="2304256" cy="63094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43311"/>
            <a:ext cx="4536504" cy="527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2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836712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স্বীকৃত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বন্ধনে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স্বামী-স্ত্রী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বৈবাহিক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সন্তানাদি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পিতামাতা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পরিজন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666</Words>
  <Application>Microsoft Office PowerPoint</Application>
  <PresentationFormat>On-screen Show (4:3)</PresentationFormat>
  <Paragraphs>124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ঢেউ ছাড়া সাগরের যেমন কোন অর্থ নাই তেমনি পরিবার ছাড়া মানুষের কোন মূল্য নাই।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স্বামী-স্ত্রী, সন্তান-সন্ততি,চাচা-চাচি, দাদা-দাদি,  নানা-নানি নিয়ে যে পরিবার গড়ে ওঠে তাকে যৌথ পরিবার বলে ।</vt:lpstr>
      <vt:lpstr>সুখি পরিবার বলতে আমরা যা বুঝি তা হল সবার সঙ্গে মানিয়ে গুছিয়ে পরিবারের সদস্যরা একজন আরেকজনের সুখ-দু:খ বুঝতে পারা, পরিবারে বড়দের সম্মান এবং ছোটদের স্নেহ করে সবাই মিলেমিশ একসাথে পরিবারে বসবাস করা ।  </vt:lpstr>
      <vt:lpstr>পরিবারের কার্যাবলী : </vt:lpstr>
      <vt:lpstr>PowerPoint Presentation</vt:lpstr>
      <vt:lpstr>PowerPoint Presentation</vt:lpstr>
      <vt:lpstr>PowerPoint Presentation</vt:lpstr>
      <vt:lpstr>    * পরিবারের সদস্যদের  ধর্মীয়  ও নৈতিক শিক্ষাদান   *  উৎপাদন, বন্টন ও ভোগ সম্পর্কে জ্ঞান দান  * নিয়ম শৃঙ্খলা  ও আনুগত্য প্রকাশের মাধ্যম  *  সদস্যদের মাঝে দয়ামায়া, সৌহার্দ্য, সহানুভূতি ,                        ভালবাসার সৃষ্টি করা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faruk</dc:creator>
  <cp:lastModifiedBy>HP</cp:lastModifiedBy>
  <cp:revision>170</cp:revision>
  <dcterms:created xsi:type="dcterms:W3CDTF">2012-06-20T06:58:09Z</dcterms:created>
  <dcterms:modified xsi:type="dcterms:W3CDTF">2020-09-11T12:19:51Z</dcterms:modified>
</cp:coreProperties>
</file>