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3" r:id="rId2"/>
    <p:sldId id="274" r:id="rId3"/>
    <p:sldId id="258" r:id="rId4"/>
    <p:sldId id="259" r:id="rId5"/>
    <p:sldId id="260" r:id="rId6"/>
    <p:sldId id="263" r:id="rId7"/>
    <p:sldId id="265" r:id="rId8"/>
    <p:sldId id="264" r:id="rId9"/>
    <p:sldId id="267" r:id="rId10"/>
    <p:sldId id="270" r:id="rId11"/>
    <p:sldId id="271" r:id="rId12"/>
    <p:sldId id="272" r:id="rId13"/>
    <p:sldId id="261" r:id="rId14"/>
    <p:sldId id="262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68" autoAdjust="0"/>
  </p:normalViewPr>
  <p:slideViewPr>
    <p:cSldViewPr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299E3-2E07-48A0-A883-9CD47973697D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7083C-9BBF-4B27-B39B-7074E8EC0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4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083C-9BBF-4B27-B39B-7074E8EC0B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58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2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2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0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43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6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2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6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8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7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4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990600"/>
            <a:ext cx="50165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7998332">
            <a:off x="-26300" y="2281085"/>
            <a:ext cx="3635279" cy="179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67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067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5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828800"/>
            <a:ext cx="4386755" cy="4038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Horizontal Scroll 2"/>
          <p:cNvSpPr/>
          <p:nvPr/>
        </p:nvSpPr>
        <p:spPr>
          <a:xfrm>
            <a:off x="1143000" y="76200"/>
            <a:ext cx="7162800" cy="2057400"/>
          </a:xfrm>
          <a:prstGeom prst="horizontalScroll">
            <a:avLst>
              <a:gd name="adj" fmla="val 25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19100" y="1676400"/>
            <a:ext cx="8382000" cy="5029200"/>
          </a:xfrm>
          <a:prstGeom prst="flowChartPunchedTap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</a:t>
            </a:r>
          </a:p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 গ্রাম,২৫ গ্রাম, ৫০ গ্রাম,১০০ গ্রাম,৫০০ গ্রাম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১০০০ গ্রাম বা ১ কেজি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বাটখারা সনাক্ত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28800" y="304800"/>
            <a:ext cx="5562600" cy="1219200"/>
          </a:xfrm>
          <a:prstGeom prst="roundRect">
            <a:avLst>
              <a:gd name="adj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457200"/>
            <a:ext cx="5562600" cy="1219200"/>
          </a:xfrm>
          <a:prstGeom prst="roundRect">
            <a:avLst>
              <a:gd name="adj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228600" y="2057400"/>
            <a:ext cx="8382000" cy="4572000"/>
          </a:xfrm>
          <a:prstGeom prst="flowChartPunchedTap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প্রত্যেকে ওজনের মাপার  গ্রামগুলোর ছবি দেখ ও</a:t>
            </a:r>
            <a:r>
              <a:rPr lang="bn-BD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সনাক্ত </a:t>
            </a:r>
            <a:r>
              <a:rPr lang="bn-BD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6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 । </a:t>
            </a:r>
            <a:endParaRPr lang="en-US" sz="6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8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228600"/>
            <a:ext cx="4419600" cy="1219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828800" y="1905000"/>
            <a:ext cx="6172200" cy="18288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প্রশ্নঃ ওজন পরিমাপের একক কি?  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752600" y="4419600"/>
            <a:ext cx="6172200" cy="19050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প্রশ্নঃওজন বলতে কি </a:t>
            </a:r>
          </a:p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 ?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609600" y="1143000"/>
            <a:ext cx="7848600" cy="2057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শূন্যস্তান পূরণ কর।</a:t>
            </a:r>
          </a:p>
          <a:p>
            <a:pPr algn="ctr"/>
            <a:r>
              <a:rPr lang="bn-BD" sz="4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[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ক]---------গ্রামে ১ কিলোগ্রাম।</a:t>
            </a:r>
            <a:endParaRPr lang="en-US" sz="4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609600" y="4038600"/>
            <a:ext cx="7696200" cy="20574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বাটখারার তালিকা তৈরী কর।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394">
            <a:off x="317805" y="3332925"/>
            <a:ext cx="914400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60399"/>
            <a:ext cx="69596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4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15607" y="1227787"/>
            <a:ext cx="4044527" cy="78894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4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4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4399282" y="2391217"/>
            <a:ext cx="3339253" cy="384355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2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2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ফয়েজ আহমদ সরকার</a:t>
            </a:r>
            <a:endParaRPr lang="en-US" sz="302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658362" y="2987324"/>
            <a:ext cx="2619586" cy="383317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2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IN" sz="302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302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4521623" y="3524533"/>
            <a:ext cx="2893060" cy="978747"/>
          </a:xfrm>
          <a:prstGeom prst="round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2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ইচাছড়া</a:t>
            </a:r>
            <a:r>
              <a:rPr lang="bn-IN" sz="302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  <a:endParaRPr lang="en-US" sz="302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38393" y="2356989"/>
            <a:ext cx="2052983" cy="233508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3"/>
          </a:p>
        </p:txBody>
      </p:sp>
      <p:sp>
        <p:nvSpPr>
          <p:cNvPr id="8" name="Oval 7"/>
          <p:cNvSpPr/>
          <p:nvPr/>
        </p:nvSpPr>
        <p:spPr>
          <a:xfrm>
            <a:off x="1801552" y="2203096"/>
            <a:ext cx="1926666" cy="23350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3"/>
          </a:p>
        </p:txBody>
      </p:sp>
      <p:pic>
        <p:nvPicPr>
          <p:cNvPr id="1027" name="Picture 3" descr="C:\Users\DPE\Desktop\FB_IMG_1493255689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47" y="1644685"/>
            <a:ext cx="2682860" cy="306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1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200" y="381000"/>
            <a:ext cx="7467600" cy="1600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762000" y="2743200"/>
            <a:ext cx="7696200" cy="365760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ওজন পরিমাপ</a:t>
            </a:r>
            <a:endParaRPr lang="en-US" sz="6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6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ষয়ঃ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1752600" y="381000"/>
            <a:ext cx="5791200" cy="1066800"/>
          </a:xfrm>
          <a:prstGeom prst="snip2Same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28600" y="3505200"/>
            <a:ext cx="8839200" cy="13228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২৪,৩,১।  ওজন বলতে কি বুঝায় তা বলতে পারবে।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28600" y="5181600"/>
            <a:ext cx="8839200" cy="12192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২৪,৩,২। ১০ গ্রাম,২৫ গ্রাম, ৫০ গ্রাম,১০০ গ্রাম,৫০০ গ্রাম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১০০০ গ্রাম বা ১ কেজি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বাটখারা সনাক্ত করতে পারবে।</a:t>
            </a:r>
          </a:p>
        </p:txBody>
      </p:sp>
      <p:sp>
        <p:nvSpPr>
          <p:cNvPr id="8" name="Pentagon 7"/>
          <p:cNvSpPr/>
          <p:nvPr/>
        </p:nvSpPr>
        <p:spPr>
          <a:xfrm>
            <a:off x="223101" y="1891284"/>
            <a:ext cx="8930326" cy="11704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২৪,১,১।ওজন পরিমাপের একক সমুহ উল্লেখ করতে পারবে।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304800"/>
            <a:ext cx="5562600" cy="1219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w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600200"/>
            <a:ext cx="4386755" cy="4038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200" y="381000"/>
            <a:ext cx="7696200" cy="1066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 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5943600"/>
            <a:ext cx="4724400" cy="685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বাটখারা।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a.jpg"/>
          <p:cNvPicPr>
            <a:picLocks noChangeAspect="1"/>
          </p:cNvPicPr>
          <p:nvPr/>
        </p:nvPicPr>
        <p:blipFill>
          <a:blip r:embed="rId3" cstate="print"/>
          <a:srcRect b="6557"/>
          <a:stretch>
            <a:fillRect/>
          </a:stretch>
        </p:blipFill>
        <p:spPr>
          <a:xfrm>
            <a:off x="1447800" y="1295400"/>
            <a:ext cx="6400800" cy="4343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76400" y="304800"/>
            <a:ext cx="5943600" cy="838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ওজন বলতে কি বুঝ?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81200" y="5867400"/>
            <a:ext cx="52578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বস্তুর ভরকে ওজন বলে।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457200" y="381000"/>
            <a:ext cx="1066800" cy="45720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25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flipV="1">
            <a:off x="2209800" y="457200"/>
            <a:ext cx="3352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9800" y="304800"/>
            <a:ext cx="2590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00000"/>
                </a:solidFill>
              </a:rPr>
              <a:t>২৫ গ্রাম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381000" y="1219200"/>
            <a:ext cx="1295400" cy="60960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গ্রাম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667000" y="1447800"/>
            <a:ext cx="2819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9800" y="1143000"/>
            <a:ext cx="2590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00000"/>
                </a:solidFill>
              </a:rPr>
              <a:t>৫০ গ্রাম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304800" y="2057400"/>
            <a:ext cx="1752600" cy="685800"/>
          </a:xfrm>
          <a:prstGeom prst="cube">
            <a:avLst>
              <a:gd name="adj" fmla="val 3730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 গ্রাম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019800" y="2133600"/>
            <a:ext cx="2590800" cy="6858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১০০ গ্রাম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43200" y="2438400"/>
            <a:ext cx="2819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228600" y="3048000"/>
            <a:ext cx="2057400" cy="68580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২০০ গ্রাম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895600" y="3581400"/>
            <a:ext cx="2743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>
            <a:off x="6019800" y="3200400"/>
            <a:ext cx="2590800" cy="8382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২০০ গ্রাম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304800" y="4267200"/>
            <a:ext cx="2133600" cy="83820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৫০০ গ্রাম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667000" y="4724400"/>
            <a:ext cx="2895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/>
          <p:cNvSpPr/>
          <p:nvPr/>
        </p:nvSpPr>
        <p:spPr>
          <a:xfrm>
            <a:off x="5943600" y="4495800"/>
            <a:ext cx="2590800" cy="841248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৫০০ গ্রাম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228600" y="5486400"/>
            <a:ext cx="2438400" cy="106680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১০০০ গ্রাম বা ১ কেজি।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971800" y="5943600"/>
            <a:ext cx="2438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943600" y="5867400"/>
            <a:ext cx="26670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১০০০ গ্রাম বা ১ কেজি।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2000" y="533400"/>
            <a:ext cx="3581400" cy="2590800"/>
            <a:chOff x="762000" y="533400"/>
            <a:chExt cx="3581400" cy="2590800"/>
          </a:xfrm>
        </p:grpSpPr>
        <p:sp>
          <p:nvSpPr>
            <p:cNvPr id="2" name="Right Arrow Callout 1"/>
            <p:cNvSpPr/>
            <p:nvPr/>
          </p:nvSpPr>
          <p:spPr>
            <a:xfrm>
              <a:off x="762000" y="533400"/>
              <a:ext cx="3581400" cy="2590800"/>
            </a:xfrm>
            <a:prstGeom prst="rightArrowCallou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ube 3"/>
            <p:cNvSpPr/>
            <p:nvPr/>
          </p:nvSpPr>
          <p:spPr>
            <a:xfrm>
              <a:off x="990600" y="1371600"/>
              <a:ext cx="2057400" cy="914400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৫০০ গ্রাম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" y="3810000"/>
            <a:ext cx="3581400" cy="2743200"/>
            <a:chOff x="762000" y="3810000"/>
            <a:chExt cx="3581400" cy="2743200"/>
          </a:xfrm>
        </p:grpSpPr>
        <p:sp>
          <p:nvSpPr>
            <p:cNvPr id="3" name="Right Arrow Callout 2"/>
            <p:cNvSpPr/>
            <p:nvPr/>
          </p:nvSpPr>
          <p:spPr>
            <a:xfrm>
              <a:off x="762000" y="3810000"/>
              <a:ext cx="3581400" cy="2743200"/>
            </a:xfrm>
            <a:prstGeom prst="rightArrowCallou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ube 4"/>
            <p:cNvSpPr/>
            <p:nvPr/>
          </p:nvSpPr>
          <p:spPr>
            <a:xfrm>
              <a:off x="990600" y="4724400"/>
              <a:ext cx="1981200" cy="914400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৫০০ গ্রাম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14800" y="1447800"/>
            <a:ext cx="4724400" cy="3733800"/>
            <a:chOff x="4114800" y="1447800"/>
            <a:chExt cx="4724400" cy="3733800"/>
          </a:xfrm>
        </p:grpSpPr>
        <p:sp>
          <p:nvSpPr>
            <p:cNvPr id="6" name="Left Arrow Callout 5"/>
            <p:cNvSpPr/>
            <p:nvPr/>
          </p:nvSpPr>
          <p:spPr>
            <a:xfrm>
              <a:off x="4114800" y="1447800"/>
              <a:ext cx="4724400" cy="3733800"/>
            </a:xfrm>
            <a:prstGeom prst="leftArrowCallou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6019800" y="2743200"/>
              <a:ext cx="2590800" cy="1447800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১০০০ গ্রাম বা ১ কেজি।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680</TotalTime>
  <Words>201</Words>
  <Application>Microsoft Office PowerPoint</Application>
  <PresentationFormat>On-screen Show (4:3)</PresentationFormat>
  <Paragraphs>47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Corbel</vt:lpstr>
      <vt:lpstr>NikoshBAN</vt:lpstr>
      <vt:lpstr>Vrinda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PTI-46</dc:creator>
  <cp:lastModifiedBy>hp</cp:lastModifiedBy>
  <cp:revision>105</cp:revision>
  <dcterms:created xsi:type="dcterms:W3CDTF">2006-08-16T00:00:00Z</dcterms:created>
  <dcterms:modified xsi:type="dcterms:W3CDTF">2020-09-11T04:19:50Z</dcterms:modified>
</cp:coreProperties>
</file>