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  <p:sldId id="281" r:id="rId15"/>
    <p:sldId id="269" r:id="rId16"/>
    <p:sldId id="266" r:id="rId17"/>
    <p:sldId id="270" r:id="rId18"/>
    <p:sldId id="274" r:id="rId19"/>
    <p:sldId id="271" r:id="rId20"/>
    <p:sldId id="272" r:id="rId21"/>
    <p:sldId id="273" r:id="rId22"/>
    <p:sldId id="279" r:id="rId23"/>
    <p:sldId id="275" r:id="rId24"/>
    <p:sldId id="280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2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3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9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5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4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5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9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4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iddiquee121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6934"/>
            <a:ext cx="9220200" cy="6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9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07691"/>
              </p:ext>
            </p:extLst>
          </p:nvPr>
        </p:nvGraphicFramePr>
        <p:xfrm>
          <a:off x="304800" y="1905000"/>
          <a:ext cx="8534400" cy="405917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95752"/>
                <a:gridCol w="3279584"/>
                <a:gridCol w="2459064"/>
              </a:tblGrid>
              <a:tr h="368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Affirmative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Interrogative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68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not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 I going?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68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are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aren't going.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you going?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06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He/ she/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He/ she/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isn't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he/ she/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going?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68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are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aren't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we going?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68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are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aren't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you going?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68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aren't going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they going?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1905000" y="228600"/>
            <a:ext cx="2971800" cy="1371600"/>
          </a:xfrm>
          <a:prstGeom prst="cloudCallout">
            <a:avLst>
              <a:gd name="adj1" fmla="val -52793"/>
              <a:gd name="adj2" fmla="val 576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1922_294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2286000" cy="158694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4w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95400"/>
            <a:ext cx="3706374" cy="249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04800" y="304800"/>
            <a:ext cx="8534400" cy="762000"/>
          </a:xfrm>
          <a:prstGeom prst="roundRect">
            <a:avLst>
              <a:gd name="adj" fmla="val 3051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you observing?  Answer  the questions: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1534260"/>
            <a:ext cx="475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What are they doing now?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ndon-olympics-2012_13442548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3480064"/>
            <a:ext cx="2269709" cy="2712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41846" y="422005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Usaine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Bolt doing?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222787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 walking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now.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1706" y="5072079"/>
            <a:ext cx="4588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Usaine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Bolt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 running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-to-Do-when-nothing-to-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4136746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5353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you sleeping in the office?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486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No, I’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 thinking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about something.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9758254_farm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6007222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30477" y="358529"/>
            <a:ext cx="424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you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cutting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paddy?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0477" y="5562600"/>
            <a:ext cx="411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Yes, I’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 cutting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paddy.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b680247771b863ec7fa248d8921f44c-5a0ff366a05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86691"/>
            <a:ext cx="4953000" cy="4075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456823"/>
            <a:ext cx="4572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his net?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771" y="5607396"/>
            <a:ext cx="493665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No, 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 repairing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his net.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9291-teacher-sal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8" y="1447800"/>
            <a:ext cx="5753102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562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n’t she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students?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562600"/>
            <a:ext cx="4625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Yes, she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 teaching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 continous tense 1.jpg"/>
          <p:cNvPicPr>
            <a:picLocks noChangeAspect="1"/>
          </p:cNvPicPr>
          <p:nvPr/>
        </p:nvPicPr>
        <p:blipFill>
          <a:blip r:embed="rId2">
            <a:lum bright="6000" contrast="31000"/>
          </a:blip>
          <a:srcRect l="990" t="15232" r="990" b="4798"/>
          <a:stretch>
            <a:fillRect/>
          </a:stretch>
        </p:blipFill>
        <p:spPr>
          <a:xfrm>
            <a:off x="152400" y="152400"/>
            <a:ext cx="8839199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ltiv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2971800" cy="2360747"/>
          </a:xfrm>
          <a:prstGeom prst="rect">
            <a:avLst/>
          </a:prstGeom>
        </p:spPr>
      </p:pic>
      <p:pic>
        <p:nvPicPr>
          <p:cNvPr id="3" name="Picture 2" descr="doctor.jpg"/>
          <p:cNvPicPr>
            <a:picLocks noChangeAspect="1"/>
          </p:cNvPicPr>
          <p:nvPr/>
        </p:nvPicPr>
        <p:blipFill>
          <a:blip r:embed="rId3"/>
          <a:srcRect r="-558" b="11702"/>
          <a:stretch>
            <a:fillRect/>
          </a:stretch>
        </p:blipFill>
        <p:spPr>
          <a:xfrm>
            <a:off x="3276600" y="1981200"/>
            <a:ext cx="2971800" cy="2286000"/>
          </a:xfrm>
          <a:prstGeom prst="rect">
            <a:avLst/>
          </a:prstGeom>
        </p:spPr>
      </p:pic>
      <p:pic>
        <p:nvPicPr>
          <p:cNvPr id="4" name="Picture 3" descr="ricksaw puller.jpg"/>
          <p:cNvPicPr>
            <a:picLocks noChangeAspect="1"/>
          </p:cNvPicPr>
          <p:nvPr/>
        </p:nvPicPr>
        <p:blipFill>
          <a:blip r:embed="rId4" cstate="print"/>
          <a:srcRect l="16656"/>
          <a:stretch>
            <a:fillRect/>
          </a:stretch>
        </p:blipFill>
        <p:spPr>
          <a:xfrm>
            <a:off x="304800" y="4267200"/>
            <a:ext cx="2971800" cy="2133600"/>
          </a:xfrm>
          <a:prstGeom prst="rect">
            <a:avLst/>
          </a:prstGeom>
        </p:spPr>
      </p:pic>
      <p:pic>
        <p:nvPicPr>
          <p:cNvPr id="5" name="Picture 4" descr="fisherm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267200"/>
            <a:ext cx="2895600" cy="2133600"/>
          </a:xfrm>
          <a:prstGeom prst="rect">
            <a:avLst/>
          </a:prstGeom>
        </p:spPr>
      </p:pic>
      <p:pic>
        <p:nvPicPr>
          <p:cNvPr id="6" name="Picture 5" descr="multimedia classro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191000"/>
            <a:ext cx="2469147" cy="2209800"/>
          </a:xfrm>
          <a:prstGeom prst="rect">
            <a:avLst/>
          </a:prstGeom>
        </p:spPr>
      </p:pic>
      <p:pic>
        <p:nvPicPr>
          <p:cNvPr id="7" name="Picture 6" descr="quran read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981200"/>
            <a:ext cx="2438400" cy="22347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00400" y="228600"/>
            <a:ext cx="2667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75011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following pictures and write who is doing what in it.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AIR WORK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228600"/>
            <a:ext cx="1803400" cy="135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57200"/>
            <a:ext cx="3886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NDIVIDUAL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8600"/>
            <a:ext cx="1981200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647700" y="1714500"/>
            <a:ext cx="78486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Rewrite the following sentences in present continuous tense: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5758" y="3086100"/>
            <a:ext cx="7848600" cy="3352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They work very hard.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She learns English.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Nafisa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helps her mother in the kitchen.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watch sports program on TV.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Ducks swim in the pond.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two boys quarrel with each other.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Present Continuous Tense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371600"/>
            <a:ext cx="443583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Present Indicating Future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9924" y="2514600"/>
            <a:ext cx="494347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I am going to Dhaka tomorrow.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haka-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2600325" cy="176212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09924" y="4648200"/>
            <a:ext cx="536074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They are going to read in a new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from next month.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HOOL GOING GIRL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14800"/>
            <a:ext cx="2581275" cy="177165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mrunnaharbithi_133062578754eb71cf3eb2c5.71446439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3429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8915400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57200"/>
            <a:ext cx="7772400" cy="22860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Welcome to my multimedia grammar class.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LOWERGIF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33" y="4038600"/>
            <a:ext cx="1981200" cy="1981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038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Changing Situation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0"/>
            <a:ext cx="716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number of tourists is decreasing day by day.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723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population of Bangladesh is growing rapidly.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oxs-bazar-we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90600"/>
            <a:ext cx="4038600" cy="19812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population explo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733800"/>
            <a:ext cx="4038600" cy="23114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Adverb of  Time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81" y="1376289"/>
            <a:ext cx="78616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Now, at this time, at this moment, at present, today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he is making a basket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5181600"/>
            <a:ext cx="438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reading at this time.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NDIVIDUAL WORK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14600"/>
            <a:ext cx="3477491" cy="23907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making basket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90800"/>
            <a:ext cx="2743200" cy="234036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52600" y="304800"/>
            <a:ext cx="3200400" cy="1222248"/>
          </a:xfrm>
          <a:prstGeom prst="cloudCallout">
            <a:avLst>
              <a:gd name="adj1" fmla="val -55833"/>
              <a:gd name="adj2" fmla="val 749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Remember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3657600"/>
            <a:ext cx="6858000" cy="2514600"/>
          </a:xfrm>
          <a:prstGeom prst="roundRect">
            <a:avLst/>
          </a:prstGeom>
          <a:solidFill>
            <a:schemeClr val="bg2"/>
          </a:solidFill>
          <a:ln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Know, hear, believe, see, feel, notice, fear, think, realize, smell, wish, understand, hate, love, like, want, sound, have, need, appear, seem, taste, own, be, become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2133600"/>
            <a:ext cx="68580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Non-Continuous Verb  Always Simple Present Tense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389320"/>
            <a:ext cx="27813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3941160"/>
            <a:ext cx="5562600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not happy now though I have a lot of dollar. So, I want peace instead of dollar.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llars-wallpaper-9313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88181"/>
            <a:ext cx="2667000" cy="18209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3962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380067"/>
            <a:ext cx="7924800" cy="1066800"/>
          </a:xfrm>
          <a:prstGeom prst="roundRect">
            <a:avLst>
              <a:gd name="adj" fmla="val 4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 the following sentences in present continuous tense: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819400"/>
            <a:ext cx="8305800" cy="3733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-----(go) to Dhaka by bus.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----- (rain) very hard.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the bus ----- (not run) very fast.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passengers ----- (sleep).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----- (gossip).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young boys ----- (sing)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656166" y="347662"/>
            <a:ext cx="7772400" cy="1299634"/>
          </a:xfrm>
          <a:prstGeom prst="ellipseRibbon2">
            <a:avLst>
              <a:gd name="adj1" fmla="val 29417"/>
              <a:gd name="adj2" fmla="val 59778"/>
              <a:gd name="adj3" fmla="val 14926"/>
            </a:avLst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for Learning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400" y="1788584"/>
            <a:ext cx="8271933" cy="1324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the following dialogue and complete it in present continuous tense: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294592"/>
            <a:ext cx="8382000" cy="31824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Sharmin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What --- you---- (do) there?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Sharif    : I --- ---- (get) ready to go to market.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Sharmin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What --- you ----- (go) to buy?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Sharif    : My son is home tomorrow. So I ----  --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(go) to buy some sweets.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600"/>
            <a:ext cx="2985614" cy="1524000"/>
          </a:xfrm>
          <a:prstGeom prst="rect">
            <a:avLst/>
          </a:prstGeom>
        </p:spPr>
      </p:pic>
      <p:pic>
        <p:nvPicPr>
          <p:cNvPr id="3" name="Picture 2" descr="HOME WORK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5523962" cy="12009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9467" y="2019300"/>
            <a:ext cx="8382000" cy="1600200"/>
          </a:xfrm>
          <a:prstGeom prst="roundRect">
            <a:avLst>
              <a:gd name="adj" fmla="val 2428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sentences of your own using the following verbs in the present continuous tense: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3886200"/>
            <a:ext cx="7848600" cy="2057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Walk, work, eat, drink, drive and wait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828" y="1828800"/>
            <a:ext cx="5152184" cy="373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THANKYOU.GIF 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"/>
            <a:ext cx="4762500" cy="142875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52800" y="1828800"/>
            <a:ext cx="5334000" cy="3733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 Abu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Siddiquee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(M.  A, B. Ed)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Senior Assistant Teacher</a:t>
            </a:r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(English)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Jagoroni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M. L Girls’ High School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Newashi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Nageswari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Kurigram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Trainer, UITRCE, BANBEIS.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siddiquee1211@gmail.com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No. 01743943113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57200"/>
            <a:ext cx="8382000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IDENTITY OF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TEACHER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725"/>
            <a:ext cx="899160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2883222" cy="3733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44616" y="1905000"/>
            <a:ext cx="4267200" cy="3505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Grammar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:  6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Ss: 43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Ss: 40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Duration: 50 Minutes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 10/09/2020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42" y="610284"/>
            <a:ext cx="783997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IDENTITY OF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THE SUBJECT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5691001"/>
            <a:ext cx="8991600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72267"/>
            <a:ext cx="1690144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38826" y="3245728"/>
            <a:ext cx="3429001" cy="874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88794"/>
            <a:ext cx="6580369" cy="762000"/>
          </a:xfrm>
          <a:prstGeom prst="roundRect">
            <a:avLst>
              <a:gd name="adj" fmla="val 207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 the following Questions: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oat 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2846161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IRD.GIF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2666999" cy="215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1" y="1720706"/>
            <a:ext cx="50529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What are the boatmen doing?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622694"/>
            <a:ext cx="43460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The boatmen are sailing.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508212"/>
            <a:ext cx="5052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What is the bird doing now?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1" y="5410200"/>
            <a:ext cx="43460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The bird is chirping now.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748645"/>
            <a:ext cx="4572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What is Mr. Bean doing?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580411"/>
            <a:ext cx="35042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Mr. Bean is eating.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ee.gif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113151"/>
            <a:ext cx="2438401" cy="206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80513" y="3483027"/>
            <a:ext cx="457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What is the bee doing?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0999" y="5410200"/>
            <a:ext cx="8382001" cy="9144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realize what’s our today’s lesson?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263059"/>
            <a:ext cx="35042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bee is flying.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1001"/>
            <a:ext cx="3079251" cy="227251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609600"/>
            <a:ext cx="6400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Todays’ lesson is-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1752600"/>
            <a:ext cx="6400800" cy="2819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Times New Roman" pitchFamily="18" charset="0"/>
                <a:cs typeface="Times New Roman" pitchFamily="18" charset="0"/>
              </a:rPr>
              <a:t>Present Continuous Tense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876800"/>
            <a:ext cx="6400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Unit: 2,  Lesson: 3, Page 30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1100" y="2361063"/>
            <a:ext cx="6781800" cy="3962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end of the lesson, students will be able to…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questions’ answer using present continuous tense.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present continuous tense.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sentences with present continuous tense .</a:t>
            </a:r>
          </a:p>
        </p:txBody>
      </p:sp>
      <p:sp>
        <p:nvSpPr>
          <p:cNvPr id="5" name="Oval 4"/>
          <p:cNvSpPr/>
          <p:nvPr/>
        </p:nvSpPr>
        <p:spPr>
          <a:xfrm>
            <a:off x="1409700" y="609600"/>
            <a:ext cx="6324600" cy="1447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1371600"/>
            <a:ext cx="7543800" cy="18288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present continuous tense is used for something happening now. The action is not finished.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609600"/>
            <a:ext cx="7467600" cy="609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Continuous Tense: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810000"/>
            <a:ext cx="7467600" cy="76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 of Present Continuous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779433"/>
            <a:ext cx="7620000" cy="15240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+  am/is/are +V-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Present Participle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23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1072</TotalTime>
  <Words>780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Century Gothic</vt:lpstr>
      <vt:lpstr>Times New Roman</vt:lpstr>
      <vt:lpstr>Trebuchet MS</vt:lpstr>
      <vt:lpstr>Wingdings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SIDDIQUEE</cp:lastModifiedBy>
  <cp:revision>244</cp:revision>
  <dcterms:created xsi:type="dcterms:W3CDTF">2006-08-16T00:00:00Z</dcterms:created>
  <dcterms:modified xsi:type="dcterms:W3CDTF">2020-09-11T13:28:25Z</dcterms:modified>
</cp:coreProperties>
</file>