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808-8B9A-4A7D-965E-9082393E7F5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2048-326F-4D30-914F-4E326B64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3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808-8B9A-4A7D-965E-9082393E7F5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2048-326F-4D30-914F-4E326B64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8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808-8B9A-4A7D-965E-9082393E7F5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2048-326F-4D30-914F-4E326B64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2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808-8B9A-4A7D-965E-9082393E7F5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2048-326F-4D30-914F-4E326B64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2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808-8B9A-4A7D-965E-9082393E7F5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2048-326F-4D30-914F-4E326B64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4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808-8B9A-4A7D-965E-9082393E7F5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2048-326F-4D30-914F-4E326B64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808-8B9A-4A7D-965E-9082393E7F5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2048-326F-4D30-914F-4E326B64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4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808-8B9A-4A7D-965E-9082393E7F5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2048-326F-4D30-914F-4E326B64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4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808-8B9A-4A7D-965E-9082393E7F5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2048-326F-4D30-914F-4E326B64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3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808-8B9A-4A7D-965E-9082393E7F5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2048-326F-4D30-914F-4E326B64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5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808-8B9A-4A7D-965E-9082393E7F5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2048-326F-4D30-914F-4E326B64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1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94808-8B9A-4A7D-965E-9082393E7F5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2048-326F-4D30-914F-4E326B64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9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521" y="5538355"/>
            <a:ext cx="7848600" cy="952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 সকল কে শুভেচ্ছা</a:t>
            </a:r>
            <a:endParaRPr 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ANT ( DOWENLOD) -\CONTANT PIC\ফুল\Frangipani-Absolute-HF-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3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0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3"/>
            <a:ext cx="3382130" cy="2628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78972"/>
            <a:ext cx="3385620" cy="2628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29000"/>
            <a:ext cx="5167887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81000"/>
            <a:ext cx="2057399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78971"/>
            <a:ext cx="3448878" cy="2385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4704522" cy="2871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22" y="3505200"/>
            <a:ext cx="4439478" cy="2849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2"/>
            <a:ext cx="3459496" cy="2385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0"/>
            <a:ext cx="19050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শব্দ-বহির্ভূত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54539"/>
            <a:ext cx="6769043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9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69365"/>
            <a:ext cx="748327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সংবাদের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প্রত্যুত্তর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প্রদানকে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115925"/>
            <a:ext cx="1826588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ভাষণ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319" y="6097585"/>
            <a:ext cx="1789061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6407" y="6115925"/>
            <a:ext cx="1684476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অবহিতকরণ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2097" y="6097585"/>
            <a:ext cx="1739558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ফলাবর্তন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740159"/>
            <a:ext cx="3232881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প্রাপক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485" y="3667397"/>
            <a:ext cx="3050392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ডিকোডিং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400415"/>
            <a:ext cx="3258442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5798" y="4410745"/>
            <a:ext cx="3026078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ফলাবর্তন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731250" y="3732805"/>
            <a:ext cx="644801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4014148">
            <a:off x="4976111" y="4250263"/>
            <a:ext cx="257644" cy="479941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38782" y="3762533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38782" y="431357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2714205" y="606397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alf Frame 16"/>
          <p:cNvSpPr/>
          <p:nvPr/>
        </p:nvSpPr>
        <p:spPr>
          <a:xfrm rot="14014148">
            <a:off x="6972267" y="6015361"/>
            <a:ext cx="257644" cy="479941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677589" y="607126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228600" y="605468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1016736"/>
            <a:ext cx="6891394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9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1614117"/>
            <a:ext cx="3232881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প্রেরক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1484" y="1546259"/>
            <a:ext cx="3050392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118909"/>
            <a:ext cx="3232881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1484" y="2118909"/>
            <a:ext cx="3050392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প্রাপক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4752828" y="151133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alf Frame 25"/>
          <p:cNvSpPr/>
          <p:nvPr/>
        </p:nvSpPr>
        <p:spPr>
          <a:xfrm rot="14014148">
            <a:off x="1010377" y="1473928"/>
            <a:ext cx="257644" cy="479941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841910" y="2121142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4752828" y="213960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97361" y="76200"/>
            <a:ext cx="145563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8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Brace 1"/>
          <p:cNvSpPr/>
          <p:nvPr/>
        </p:nvSpPr>
        <p:spPr>
          <a:xfrm>
            <a:off x="2542309" y="990600"/>
            <a:ext cx="3983182" cy="855952"/>
          </a:xfrm>
          <a:prstGeom prst="brace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76200" y="2828925"/>
            <a:ext cx="8958262" cy="3786188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খ. 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587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14" y="152400"/>
            <a:ext cx="5946786" cy="2460770"/>
          </a:xfrm>
          <a:prstGeom prst="rect">
            <a:avLst/>
          </a:prstGeom>
        </p:spPr>
      </p:pic>
      <p:pic>
        <p:nvPicPr>
          <p:cNvPr id="3" name="Picture 2" descr="C:\Users\LITON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2" y="2690265"/>
            <a:ext cx="4073236" cy="379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217282">
            <a:off x="1879367" y="4880578"/>
            <a:ext cx="169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686670">
            <a:off x="5862034" y="4934148"/>
            <a:ext cx="169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LITON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3" y="2690264"/>
            <a:ext cx="4073236" cy="379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3217282">
            <a:off x="1879368" y="4880577"/>
            <a:ext cx="169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686670">
            <a:off x="5862035" y="4934147"/>
            <a:ext cx="169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119063"/>
            <a:ext cx="9144000" cy="5824537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1" dirty="0"/>
          </a:p>
        </p:txBody>
      </p:sp>
      <p:sp>
        <p:nvSpPr>
          <p:cNvPr id="3" name="Flowchart: Process 2"/>
          <p:cNvSpPr/>
          <p:nvPr/>
        </p:nvSpPr>
        <p:spPr>
          <a:xfrm>
            <a:off x="838200" y="1524000"/>
            <a:ext cx="4038600" cy="33528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</a:p>
          <a:p>
            <a:pPr lvl="0"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(ব্যব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উপজেলাঃ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</a:p>
          <a:p>
            <a:pPr lvl="0"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০১৭১৬০১৭৩৫১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2174733"/>
            <a:ext cx="2346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-১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962830" y="3944033"/>
            <a:ext cx="472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-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LITON\Desktop\DSC_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90" y="1531190"/>
            <a:ext cx="1944110" cy="2964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990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646" y="323304"/>
            <a:ext cx="6700838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985841"/>
            <a:ext cx="8058150" cy="132343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ব্যবসায়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যোগাযোগের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ধারণা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যোগাযোগের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প্রকারভেদ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।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6" y="1451995"/>
            <a:ext cx="6700838" cy="31745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40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4" y="686065"/>
            <a:ext cx="3782136" cy="2699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02" y="725477"/>
            <a:ext cx="4003698" cy="2719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" y="3486415"/>
            <a:ext cx="3780643" cy="2268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6415"/>
            <a:ext cx="4020367" cy="2268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7556" y="0"/>
            <a:ext cx="334327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245" y="5902044"/>
            <a:ext cx="385570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0234" y="5902044"/>
            <a:ext cx="400213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anose="02000000000000000000" pitchFamily="2" charset="0"/>
              </a:rPr>
              <a:t>কারো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2133601"/>
            <a:ext cx="7239000" cy="25145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NikoshBAN" pitchFamily="2" charset="0"/>
                <a:cs typeface="NikoshBAN" pitchFamily="2" charset="0"/>
              </a:rPr>
              <a:t>      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ব্যবসায়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pPr algn="l"/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২.ব্যবসায়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যোগাযোগের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  <a:sym typeface="Webdings"/>
            </a:endParaRPr>
          </a:p>
          <a:p>
            <a:pPr algn="l"/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৩.ব্যবসায়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যোগাযোগের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শনাক্ত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381000"/>
            <a:ext cx="18288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6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71950"/>
            <a:ext cx="9144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ব্যক্তি,দল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সংবাদ,তথ্য,ভাব,ইচ্ছা,আকাঙ্খা,মনোভাব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26" y="533400"/>
            <a:ext cx="5480610" cy="302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469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5000" y="838200"/>
            <a:ext cx="5741525" cy="1028601"/>
            <a:chOff x="1656223" y="380763"/>
            <a:chExt cx="5741525" cy="102860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1656223" y="380763"/>
              <a:ext cx="5741525" cy="1028601"/>
            </a:xfrm>
            <a:prstGeom prst="roundRect">
              <a:avLst>
                <a:gd name="adj" fmla="val 10000"/>
              </a:avLst>
            </a:prstGeom>
            <a:ln>
              <a:solidFill>
                <a:srgbClr val="7030A0"/>
              </a:solidFill>
            </a:ln>
            <a:sp3d z="300000" contourW="19050" prstMaterial="metal">
              <a:bevelT w="88900" h="203200"/>
              <a:bevelB w="165100" h="2540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6"/>
            <p:cNvSpPr/>
            <p:nvPr/>
          </p:nvSpPr>
          <p:spPr>
            <a:xfrm>
              <a:off x="1686350" y="410890"/>
              <a:ext cx="5681271" cy="968347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যোগাযোগের</a:t>
              </a:r>
              <a:r>
                <a:rPr lang="en-US" sz="54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প্রকারভেদ</a:t>
              </a:r>
              <a:endParaRPr lang="en-US" sz="5400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2000" y="2819400"/>
            <a:ext cx="2999937" cy="1028601"/>
            <a:chOff x="302848" y="2180163"/>
            <a:chExt cx="2999937" cy="102860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302848" y="2180163"/>
              <a:ext cx="2999937" cy="1028601"/>
            </a:xfrm>
            <a:prstGeom prst="roundRect">
              <a:avLst>
                <a:gd name="adj" fmla="val 10000"/>
              </a:avLst>
            </a:prstGeom>
            <a:ln>
              <a:solidFill>
                <a:srgbClr val="7030A0"/>
              </a:solidFill>
            </a:ln>
            <a:sp3d z="300000" contourW="19050" prstMaterial="metal">
              <a:bevelT w="88900" h="203200"/>
              <a:bevelB w="165100" h="2540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8"/>
            <p:cNvSpPr/>
            <p:nvPr/>
          </p:nvSpPr>
          <p:spPr>
            <a:xfrm>
              <a:off x="332975" y="2210290"/>
              <a:ext cx="2939683" cy="968347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শাব্দিক</a:t>
              </a:r>
              <a:r>
                <a:rPr lang="en-US" sz="32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endParaRPr lang="en-US" sz="32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51311" y="4587006"/>
            <a:ext cx="2082489" cy="1028601"/>
            <a:chOff x="655730" y="3737369"/>
            <a:chExt cx="2082489" cy="102860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655730" y="3737369"/>
              <a:ext cx="2082489" cy="1028601"/>
            </a:xfrm>
            <a:prstGeom prst="roundRect">
              <a:avLst>
                <a:gd name="adj" fmla="val 10000"/>
              </a:avLst>
            </a:prstGeom>
            <a:ln>
              <a:solidFill>
                <a:srgbClr val="7030A0"/>
              </a:solidFill>
            </a:ln>
            <a:sp3d z="300000" contourW="19050" prstMaterial="metal">
              <a:bevelT w="88900" h="203200"/>
              <a:bevelB w="1651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685857" y="3767496"/>
              <a:ext cx="2022235" cy="968347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মৌখিক</a:t>
              </a:r>
              <a:r>
                <a:rPr lang="en-US" sz="24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endParaRPr lang="en-US" sz="24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56199" y="4598999"/>
            <a:ext cx="2335201" cy="1028601"/>
            <a:chOff x="3994494" y="3749362"/>
            <a:chExt cx="2335201" cy="102860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3994494" y="3749362"/>
              <a:ext cx="2335201" cy="1028601"/>
            </a:xfrm>
            <a:prstGeom prst="roundRect">
              <a:avLst>
                <a:gd name="adj" fmla="val 10000"/>
              </a:avLst>
            </a:prstGeom>
            <a:ln>
              <a:solidFill>
                <a:srgbClr val="7030A0"/>
              </a:solidFill>
            </a:ln>
            <a:sp3d z="300000" contourW="19050" prstMaterial="metal">
              <a:bevelT w="88900" h="203200"/>
              <a:bevelB w="165100" h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2"/>
            <p:cNvSpPr/>
            <p:nvPr/>
          </p:nvSpPr>
          <p:spPr>
            <a:xfrm>
              <a:off x="4024621" y="3779489"/>
              <a:ext cx="2274947" cy="968347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লিখিত</a:t>
              </a:r>
              <a:r>
                <a:rPr lang="en-US" sz="28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endParaRPr lang="en-US" sz="28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19864" y="2743200"/>
            <a:ext cx="3690736" cy="1028601"/>
            <a:chOff x="4146486" y="2233486"/>
            <a:chExt cx="3690736" cy="102860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4146486" y="2233486"/>
              <a:ext cx="3690736" cy="1028601"/>
            </a:xfrm>
            <a:prstGeom prst="roundRect">
              <a:avLst>
                <a:gd name="adj" fmla="val 10000"/>
              </a:avLst>
            </a:prstGeom>
            <a:ln>
              <a:solidFill>
                <a:srgbClr val="7030A0"/>
              </a:solidFill>
            </a:ln>
            <a:sp3d z="300000" contourW="19050" prstMaterial="metal">
              <a:bevelT w="88900" h="203200"/>
              <a:bevelB w="165100" h="2540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14"/>
            <p:cNvSpPr/>
            <p:nvPr/>
          </p:nvSpPr>
          <p:spPr>
            <a:xfrm>
              <a:off x="4176613" y="2263613"/>
              <a:ext cx="3630482" cy="968347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শব্দ-বহির্ভূত</a:t>
              </a:r>
              <a:r>
                <a:rPr lang="en-US" sz="36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endParaRPr lang="en-US" sz="36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514600" y="2286000"/>
            <a:ext cx="4419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934200" y="2286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21527" y="2286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927273" y="2286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14600" y="2286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75762" y="1905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352559" y="4206006"/>
            <a:ext cx="4419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765232" y="4206006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352559" y="4236133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124200" y="3855133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17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002" y="228600"/>
            <a:ext cx="3309889" cy="83091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1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1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4962" y="5164773"/>
            <a:ext cx="586263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971"/>
            <a:ext cx="9144000" cy="34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2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33193"/>
            <a:ext cx="2988286" cy="3406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5229"/>
            <a:ext cx="3298950" cy="3025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077029"/>
            <a:ext cx="3154712" cy="3280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404" y="4754940"/>
            <a:ext cx="213399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202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12</cp:revision>
  <dcterms:created xsi:type="dcterms:W3CDTF">2020-07-13T09:42:09Z</dcterms:created>
  <dcterms:modified xsi:type="dcterms:W3CDTF">2020-07-23T06:45:38Z</dcterms:modified>
</cp:coreProperties>
</file>