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1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E61B1-6975-4B1D-BA5F-512B6D4B61DF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1BCB0-AC89-4B15-A176-A486CF715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1BCB0-AC89-4B15-A176-A486CF715F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C728-746C-491D-A246-A893F667600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3CB-5416-47F5-9C72-00EB02088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C728-746C-491D-A246-A893F667600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3CB-5416-47F5-9C72-00EB02088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C728-746C-491D-A246-A893F667600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3CB-5416-47F5-9C72-00EB02088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C728-746C-491D-A246-A893F667600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3CB-5416-47F5-9C72-00EB02088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C728-746C-491D-A246-A893F667600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3CB-5416-47F5-9C72-00EB02088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C728-746C-491D-A246-A893F667600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3CB-5416-47F5-9C72-00EB02088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C728-746C-491D-A246-A893F667600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3CB-5416-47F5-9C72-00EB02088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C728-746C-491D-A246-A893F667600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3CB-5416-47F5-9C72-00EB02088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C728-746C-491D-A246-A893F667600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3CB-5416-47F5-9C72-00EB02088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C728-746C-491D-A246-A893F667600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3CB-5416-47F5-9C72-00EB02088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C728-746C-491D-A246-A893F667600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3CB-5416-47F5-9C72-00EB02088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3C728-746C-491D-A246-A893F667600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F23CB-5416-47F5-9C72-00EB02088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831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সবাইকে শুভেচ্ছা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95600" y="228600"/>
            <a:ext cx="312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 lIns="64310" tIns="32155" rIns="64310" bIns="32155"/>
          <a:lstStyle/>
          <a:p>
            <a:pPr defTabSz="6429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olaimanLipi" pitchFamily="65" charset="0"/>
              <a:cs typeface="SolaimanLipi" pitchFamily="65" charset="0"/>
            </a:endParaRPr>
          </a:p>
        </p:txBody>
      </p:sp>
      <p:pic>
        <p:nvPicPr>
          <p:cNvPr id="3" name="Picture 2" descr="stock-photo-10163949-group-stu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066800"/>
            <a:ext cx="33528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685800" y="1371600"/>
            <a:ext cx="4648200" cy="612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bn-BD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itchFamily="2" charset="2"/>
              </a:rPr>
              <a:t></a:t>
            </a:r>
            <a:r>
              <a:rPr lang="bn-BD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 কি 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শিখলাম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2667000"/>
            <a:ext cx="8001000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IN" sz="36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3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bn-IN" sz="3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কী</a:t>
            </a:r>
            <a:r>
              <a:rPr lang="bn-IN" sz="36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36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en-US" sz="36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ডেটা</a:t>
            </a:r>
            <a:r>
              <a:rPr lang="en-US" sz="3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ট্রান্সমিশন</a:t>
            </a:r>
            <a:r>
              <a:rPr lang="en-US" sz="3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lvl="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685800"/>
            <a:ext cx="2363788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800" b="1" u="sng" dirty="0">
                <a:ln w="11430"/>
                <a:solidFill>
                  <a:srgbClr val="00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b="1" u="sng" dirty="0">
              <a:ln w="11430"/>
              <a:solidFill>
                <a:srgbClr val="00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152400" y="2668588"/>
            <a:ext cx="8763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মডুলেশন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ডিমডুলেশন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কার্যকর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438400"/>
            <a:ext cx="5334000" cy="13239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8000" dirty="0">
                <a:latin typeface="NikoshBAN" pitchFamily="2" charset="0"/>
                <a:cs typeface="NikoshBAN" pitchFamily="2" charset="0"/>
              </a:rPr>
              <a:t>আল্লাহ হফেজ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953000" y="2743200"/>
            <a:ext cx="3886200" cy="3810000"/>
          </a:xfrm>
        </p:spPr>
        <p:txBody>
          <a:bodyPr/>
          <a:lstStyle/>
          <a:p>
            <a:pPr algn="l"/>
            <a:r>
              <a:rPr lang="en-US" sz="2800" b="1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2800" b="1" u="sng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b="1" u="sng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৪৫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11/০9/২০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বারঃ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শুক্রবার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819400"/>
            <a:ext cx="4495800" cy="36576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bn-IN" sz="2800" b="1" u="sng" dirty="0">
                <a:latin typeface="NikoshBAN" pitchFamily="2" charset="0"/>
                <a:ea typeface="+mj-ea"/>
                <a:cs typeface="NikoshBAN" pitchFamily="2" charset="0"/>
              </a:rPr>
              <a:t>শিক্ষক</a:t>
            </a:r>
            <a:r>
              <a:rPr lang="en-US" sz="2800" b="1" u="sng" dirty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800" b="1" u="sng" dirty="0" err="1">
                <a:latin typeface="NikoshBAN" pitchFamily="2" charset="0"/>
                <a:ea typeface="+mj-ea"/>
                <a:cs typeface="NikoshBAN" pitchFamily="2" charset="0"/>
              </a:rPr>
              <a:t>পরিচিত</a:t>
            </a:r>
            <a:endParaRPr lang="bn-IN" sz="2800" b="1" u="sng" dirty="0">
              <a:latin typeface="NikoshBAN" pitchFamily="2" charset="0"/>
              <a:ea typeface="+mj-ea"/>
              <a:cs typeface="NikoshBAN" pitchFamily="2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bn-IN" sz="2800" dirty="0">
                <a:latin typeface="NikoshBAN" pitchFamily="2" charset="0"/>
                <a:ea typeface="+mj-ea"/>
                <a:cs typeface="NikoshBAN" pitchFamily="2" charset="0"/>
              </a:rPr>
              <a:t>মোহাম্মদ ফারুক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হাঁসাড়া কালী কিশোর স্কুল এন্ড কলেজ </a:t>
            </a:r>
          </a:p>
          <a:p>
            <a:pPr fontAlgn="auto">
              <a:spcAft>
                <a:spcPts val="0"/>
              </a:spcAft>
              <a:defRPr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হাঁসাড়া, শ্রীনগর,মুন্সিগঞ্জ।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81600" y="228600"/>
            <a:ext cx="3124200" cy="19415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farok-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57200"/>
            <a:ext cx="20574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ছবিগুলো কিসের?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38600"/>
            <a:ext cx="3398832" cy="2438400"/>
          </a:xfrm>
          <a:prstGeom prst="rect">
            <a:avLst/>
          </a:prstGeom>
        </p:spPr>
      </p:pic>
      <p:pic>
        <p:nvPicPr>
          <p:cNvPr id="8" name="Picture 7" descr="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838200"/>
            <a:ext cx="7543800" cy="3071813"/>
          </a:xfrm>
          <a:prstGeom prst="rect">
            <a:avLst/>
          </a:prstGeom>
        </p:spPr>
      </p:pic>
      <p:pic>
        <p:nvPicPr>
          <p:cNvPr id="9" name="Picture 8" descr="mode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4267200"/>
            <a:ext cx="2514600" cy="2058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885950"/>
            <a:ext cx="7848600" cy="1924050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Communication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371600"/>
            <a:ext cx="8610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্‌...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228600" y="228600"/>
            <a:ext cx="3048000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err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0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40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438400"/>
            <a:ext cx="8610600" cy="381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50000"/>
              <a:buFont typeface="Wingdings" pitchFamily="2" charset="2"/>
              <a:buChar char=""/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  <a:buClr>
                <a:srgbClr val="00B050"/>
              </a:buClr>
              <a:buSzPct val="150000"/>
              <a:buFont typeface="Wingdings" pitchFamily="2" charset="2"/>
              <a:buChar char=""/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সিস্টেমের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50000"/>
              <a:buFont typeface="Wingdings" pitchFamily="2" charset="2"/>
              <a:buChar char=""/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ডেটা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সিস্টেমের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করবে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206514"/>
            <a:ext cx="67056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সিস্টেম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2" descr="220px-Samuel_Morse_18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2057400" cy="2743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Oval 4"/>
          <p:cNvSpPr/>
          <p:nvPr/>
        </p:nvSpPr>
        <p:spPr>
          <a:xfrm>
            <a:off x="152400" y="7010400"/>
            <a:ext cx="2362200" cy="3048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স্যামুয়েল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মোর্স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জন্মঃ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২৭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এপ্রিল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১৭৯১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মৃত্যুঃ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এপ্রিল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১৮৭২</a:t>
            </a:r>
          </a:p>
        </p:txBody>
      </p:sp>
      <p:pic>
        <p:nvPicPr>
          <p:cNvPr id="8" name="Picture 7" descr="150px-Cooke_William_Fothergill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219200"/>
            <a:ext cx="1981200" cy="2895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Oval 9"/>
          <p:cNvSpPr/>
          <p:nvPr/>
        </p:nvSpPr>
        <p:spPr>
          <a:xfrm>
            <a:off x="2743200" y="7010400"/>
            <a:ext cx="2362200" cy="3048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উইলিয়াম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কুক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জন্মঃ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০৪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১৮০৬</a:t>
            </a: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মৃত্যুঃ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২৫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১৮৭৯</a:t>
            </a:r>
          </a:p>
        </p:txBody>
      </p:sp>
      <p:pic>
        <p:nvPicPr>
          <p:cNvPr id="11" name="Picture 10" descr="220px-Wheatstone_Charles_drawing_186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5032" y="1295400"/>
            <a:ext cx="2414568" cy="2667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Oval 11"/>
          <p:cNvSpPr/>
          <p:nvPr/>
        </p:nvSpPr>
        <p:spPr>
          <a:xfrm>
            <a:off x="5715000" y="7086600"/>
            <a:ext cx="2667000" cy="2819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স্যার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চার্লজ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হোয়েটস্টোন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জন্মঃ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ফেব্রুয়ারি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১৮০২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মৃত্যুঃ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১৯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অক্টোবর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১৮৭৫ </a:t>
            </a:r>
          </a:p>
        </p:txBody>
      </p:sp>
      <p:pic>
        <p:nvPicPr>
          <p:cNvPr id="14" name="Picture 13" descr="alekgender_grahambel1.jpg"/>
          <p:cNvPicPr>
            <a:picLocks noChangeAspect="1"/>
          </p:cNvPicPr>
          <p:nvPr/>
        </p:nvPicPr>
        <p:blipFill>
          <a:blip r:embed="rId5">
            <a:lum contrast="20000"/>
          </a:blip>
          <a:stretch>
            <a:fillRect/>
          </a:stretch>
        </p:blipFill>
        <p:spPr>
          <a:xfrm>
            <a:off x="228599" y="4191000"/>
            <a:ext cx="2843893" cy="2286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5" name="Oval 14"/>
          <p:cNvSpPr/>
          <p:nvPr/>
        </p:nvSpPr>
        <p:spPr>
          <a:xfrm>
            <a:off x="-3124200" y="4114800"/>
            <a:ext cx="3048000" cy="2590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আলেকজান্ডার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গ্রাহাম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বেল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জন্মঃ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১৮০২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মৃত্যুঃ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আগস্ট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১৯২২ </a:t>
            </a:r>
            <a:endParaRPr lang="en-US" sz="2400" dirty="0" smtClean="0"/>
          </a:p>
        </p:txBody>
      </p:sp>
      <p:pic>
        <p:nvPicPr>
          <p:cNvPr id="16" name="Picture 15" descr="220px-Guglielmo_Marcon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0600" y="3886200"/>
            <a:ext cx="2438400" cy="28161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Oval 16"/>
          <p:cNvSpPr/>
          <p:nvPr/>
        </p:nvSpPr>
        <p:spPr>
          <a:xfrm>
            <a:off x="9220200" y="3962400"/>
            <a:ext cx="3429000" cy="2590800"/>
          </a:xfrm>
          <a:prstGeom prst="ellipse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গুগলিয়েলমো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মার্কণী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জন্মঃ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২৫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এপ্রিল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১৮৭৪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মৃত্যুঃ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২০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১৯৩৭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24699E-6 L -0.00416 -0.876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4699E-6 L 0.00416 -0.854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4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3071E-6 L -0.00416 -0.860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4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12139E-6 L 0.35833 3.12139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6821E-7 L -0.55416 -3.46821E-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76200"/>
            <a:ext cx="67056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সিস্টেম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304800" y="990600"/>
            <a:ext cx="84582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সিস্টেমঃ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অডিও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0"/>
            <a:ext cx="8553081" cy="4491038"/>
          </a:xfrm>
          <a:prstGeom prst="rect">
            <a:avLst/>
          </a:prstGeom>
        </p:spPr>
      </p:pic>
      <p:pic>
        <p:nvPicPr>
          <p:cNvPr id="5" name="Picture 4" descr="mess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00" y="4038600"/>
            <a:ext cx="1447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1887E-6 L 0.9875 -1.61887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76200"/>
            <a:ext cx="67056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সিস্টেমের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ধারনা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6" descr="compu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5000"/>
            <a:ext cx="1219200" cy="1066800"/>
          </a:xfrm>
          <a:prstGeom prst="rect">
            <a:avLst/>
          </a:prstGeom>
        </p:spPr>
      </p:pic>
      <p:pic>
        <p:nvPicPr>
          <p:cNvPr id="8" name="Picture 7" descr="compu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905000"/>
            <a:ext cx="1219200" cy="1066800"/>
          </a:xfrm>
          <a:prstGeom prst="rect">
            <a:avLst/>
          </a:prstGeom>
        </p:spPr>
      </p:pic>
      <p:pic>
        <p:nvPicPr>
          <p:cNvPr id="11" name="Picture 10" descr="mode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828801"/>
            <a:ext cx="1346200" cy="1101930"/>
          </a:xfrm>
          <a:prstGeom prst="rect">
            <a:avLst/>
          </a:prstGeom>
        </p:spPr>
      </p:pic>
      <p:pic>
        <p:nvPicPr>
          <p:cNvPr id="12" name="Picture 11" descr="mode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0400" y="1828800"/>
            <a:ext cx="1346200" cy="1101930"/>
          </a:xfrm>
          <a:prstGeom prst="rect">
            <a:avLst/>
          </a:prstGeom>
        </p:spPr>
      </p:pic>
      <p:pic>
        <p:nvPicPr>
          <p:cNvPr id="13" name="Picture 12" descr="telepho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1810816"/>
            <a:ext cx="1676400" cy="1237184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219200" y="2438400"/>
            <a:ext cx="1295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00400" y="2438400"/>
            <a:ext cx="914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81600" y="2438400"/>
            <a:ext cx="838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81800" y="2438400"/>
            <a:ext cx="1066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" y="35814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ইলেকট্রনিক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ডেটা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ব্যবস্থা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0" y="304800"/>
            <a:ext cx="3946525" cy="838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9219" name="Picture 2" descr="C:\Users\Lab\Documents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35052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81000" y="2514600"/>
            <a:ext cx="8382000" cy="2743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ডেটা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উদাহারন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বর্ণানা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205</Words>
  <Application>Microsoft Office PowerPoint</Application>
  <PresentationFormat>On-screen Show (4:3)</PresentationFormat>
  <Paragraphs>50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পাঠ পরিচিতি বিষয়ঃ তথ্য ও যোগাযোগ প্রযুক্তি শ্রেণিঃ একাদশ অধ্যায়ঃ দ্বিতীয় সময়  ৪৫ মি. তারিখঃ 11/০9/২০২০ বারঃ শুক্রবার </vt:lpstr>
      <vt:lpstr>ছবিগুলো কিসের?</vt:lpstr>
      <vt:lpstr>কমিউনিকেশন সিস্টেম Communication System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</dc:creator>
  <cp:lastModifiedBy>X</cp:lastModifiedBy>
  <cp:revision>33</cp:revision>
  <dcterms:created xsi:type="dcterms:W3CDTF">2020-09-11T05:13:51Z</dcterms:created>
  <dcterms:modified xsi:type="dcterms:W3CDTF">2020-09-11T11:48:20Z</dcterms:modified>
</cp:coreProperties>
</file>