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777" r:id="rId2"/>
    <p:sldMasterId id="2147483779" r:id="rId3"/>
  </p:sldMasterIdLst>
  <p:notesMasterIdLst>
    <p:notesMasterId r:id="rId26"/>
  </p:notesMasterIdLst>
  <p:sldIdLst>
    <p:sldId id="256" r:id="rId4"/>
    <p:sldId id="268" r:id="rId5"/>
    <p:sldId id="257" r:id="rId6"/>
    <p:sldId id="355" r:id="rId7"/>
    <p:sldId id="356" r:id="rId8"/>
    <p:sldId id="357" r:id="rId9"/>
    <p:sldId id="388" r:id="rId10"/>
    <p:sldId id="328" r:id="rId11"/>
    <p:sldId id="322" r:id="rId12"/>
    <p:sldId id="360" r:id="rId13"/>
    <p:sldId id="362" r:id="rId14"/>
    <p:sldId id="361" r:id="rId15"/>
    <p:sldId id="389" r:id="rId16"/>
    <p:sldId id="364" r:id="rId17"/>
    <p:sldId id="381" r:id="rId18"/>
    <p:sldId id="382" r:id="rId19"/>
    <p:sldId id="383" r:id="rId20"/>
    <p:sldId id="384" r:id="rId21"/>
    <p:sldId id="348" r:id="rId22"/>
    <p:sldId id="385" r:id="rId23"/>
    <p:sldId id="370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1B5"/>
    <a:srgbClr val="65D7FF"/>
    <a:srgbClr val="C5F0FF"/>
    <a:srgbClr val="FFFFCC"/>
    <a:srgbClr val="008E40"/>
    <a:srgbClr val="E88330"/>
    <a:srgbClr val="D60093"/>
    <a:srgbClr val="12546C"/>
    <a:srgbClr val="A80000"/>
    <a:srgbClr val="15627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80649-6915-46C2-B7FE-13EF7053B3C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4C5E4AA-6415-46D2-8738-46BC01A5B777}">
      <dgm:prSet custT="1"/>
      <dgm:spPr/>
      <dgm:t>
        <a:bodyPr/>
        <a:lstStyle/>
        <a:p>
          <a:r>
            <a:rPr lang="as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কোণ কাকে বলে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EF53A4-8A90-437E-8217-4365A3C2B958}" type="parTrans" cxnId="{A159518B-7F8B-4072-A40B-FCCF64AFA688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CDEB96F-D08B-4DD6-95C3-4B0E9F468B31}" type="sibTrans" cxnId="{A159518B-7F8B-4072-A40B-FCCF64AFA688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2E8199CF-6AC5-4F52-8C1B-844AAFAE1C49}">
      <dgm:prSet custT="1"/>
      <dgm:spPr/>
      <dgm:t>
        <a:bodyPr/>
        <a:lstStyle/>
        <a:p>
          <a:r>
            <a:rPr lang="as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ত্রিভ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as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 কত প্রকার কোণ আছে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0A6EA6-D9F4-4584-8923-98C388A1A5FF}" type="parTrans" cxnId="{C8830AC6-64B7-4AD1-B932-CBAA1FC824F3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DCE1180-115B-4E99-90EA-7CCEB2841798}" type="sibTrans" cxnId="{C8830AC6-64B7-4AD1-B932-CBAA1FC824F3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B75240A0-6026-4054-A74D-EE1E79A63775}">
      <dgm:prSet custT="1"/>
      <dgm:spPr/>
      <dgm:t>
        <a:bodyPr/>
        <a:lstStyle/>
        <a:p>
          <a:r>
            <a:rPr lang="as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 সমকোণ অঙ্কন কর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4063A9-CAF1-456F-A58A-616C394CE745}" type="parTrans" cxnId="{445F460D-25E1-4D0E-A20F-B65903A59C81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16C6E8D0-872E-4A28-B7AE-4C8B31445583}" type="sibTrans" cxnId="{445F460D-25E1-4D0E-A20F-B65903A59C81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75F67297-3929-4903-B713-36D0B3BA02DA}">
      <dgm:prSet custT="1"/>
      <dgm:spPr/>
      <dgm:t>
        <a:bodyPr/>
        <a:lstStyle/>
        <a:p>
          <a:r>
            <a:rPr lang="as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ক্ষ্ম</a:t>
          </a:r>
          <a:r>
            <a:rPr lang="as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কোণ কাকে বলে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26C79E-E103-4500-983F-298E35BA4994}" type="parTrans" cxnId="{06F312DB-8E33-4220-A8F2-59A870E7792D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296B8E17-9C13-4D85-8ECD-7ACB19FAA84A}" type="sibTrans" cxnId="{06F312DB-8E33-4220-A8F2-59A870E7792D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59ACB068-FEBB-4B78-92F1-829167E40E1B}" type="pres">
      <dgm:prSet presAssocID="{99580649-6915-46C2-B7FE-13EF7053B3CE}" presName="Name0" presStyleCnt="0">
        <dgm:presLayoutVars>
          <dgm:chMax val="7"/>
          <dgm:chPref val="7"/>
          <dgm:dir/>
        </dgm:presLayoutVars>
      </dgm:prSet>
      <dgm:spPr/>
    </dgm:pt>
    <dgm:pt modelId="{33D31B5E-5C39-4734-A1C2-87DFCDFF788F}" type="pres">
      <dgm:prSet presAssocID="{99580649-6915-46C2-B7FE-13EF7053B3CE}" presName="Name1" presStyleCnt="0"/>
      <dgm:spPr/>
    </dgm:pt>
    <dgm:pt modelId="{53EFED6B-969A-4617-B8D0-F04CC922E8AE}" type="pres">
      <dgm:prSet presAssocID="{99580649-6915-46C2-B7FE-13EF7053B3CE}" presName="cycle" presStyleCnt="0"/>
      <dgm:spPr/>
    </dgm:pt>
    <dgm:pt modelId="{FD69A1B5-A0E4-4551-848A-26526C565305}" type="pres">
      <dgm:prSet presAssocID="{99580649-6915-46C2-B7FE-13EF7053B3CE}" presName="srcNode" presStyleLbl="node1" presStyleIdx="0" presStyleCnt="4"/>
      <dgm:spPr/>
    </dgm:pt>
    <dgm:pt modelId="{0518D606-7CE8-4B10-B63C-84ADEEE416F4}" type="pres">
      <dgm:prSet presAssocID="{99580649-6915-46C2-B7FE-13EF7053B3CE}" presName="conn" presStyleLbl="parChTrans1D2" presStyleIdx="0" presStyleCnt="1"/>
      <dgm:spPr/>
    </dgm:pt>
    <dgm:pt modelId="{C0453307-AFF3-410A-8CCE-46BABFAC1E90}" type="pres">
      <dgm:prSet presAssocID="{99580649-6915-46C2-B7FE-13EF7053B3CE}" presName="extraNode" presStyleLbl="node1" presStyleIdx="0" presStyleCnt="4"/>
      <dgm:spPr/>
    </dgm:pt>
    <dgm:pt modelId="{7919D50A-A660-4F57-8EDB-D56DD93D915F}" type="pres">
      <dgm:prSet presAssocID="{99580649-6915-46C2-B7FE-13EF7053B3CE}" presName="dstNode" presStyleLbl="node1" presStyleIdx="0" presStyleCnt="4"/>
      <dgm:spPr/>
    </dgm:pt>
    <dgm:pt modelId="{A3A49000-ECCC-4697-BC7C-544DFCCF2957}" type="pres">
      <dgm:prSet presAssocID="{E4C5E4AA-6415-46D2-8738-46BC01A5B777}" presName="text_1" presStyleLbl="node1" presStyleIdx="0" presStyleCnt="4">
        <dgm:presLayoutVars>
          <dgm:bulletEnabled val="1"/>
        </dgm:presLayoutVars>
      </dgm:prSet>
      <dgm:spPr/>
    </dgm:pt>
    <dgm:pt modelId="{5F83B091-549C-45F2-A6C9-57DBF5A1BA6D}" type="pres">
      <dgm:prSet presAssocID="{E4C5E4AA-6415-46D2-8738-46BC01A5B777}" presName="accent_1" presStyleCnt="0"/>
      <dgm:spPr/>
    </dgm:pt>
    <dgm:pt modelId="{140117BB-1968-40A9-B0E1-21BFB519E657}" type="pres">
      <dgm:prSet presAssocID="{E4C5E4AA-6415-46D2-8738-46BC01A5B777}" presName="accentRepeatNode" presStyleLbl="solidFgAcc1" presStyleIdx="0" presStyleCnt="4"/>
      <dgm:spPr>
        <a:solidFill>
          <a:schemeClr val="accent2">
            <a:lumMod val="75000"/>
          </a:schemeClr>
        </a:solidFill>
      </dgm:spPr>
    </dgm:pt>
    <dgm:pt modelId="{BB40216B-80DF-4603-83EF-5C525A3B55CD}" type="pres">
      <dgm:prSet presAssocID="{2E8199CF-6AC5-4F52-8C1B-844AAFAE1C49}" presName="text_2" presStyleLbl="node1" presStyleIdx="1" presStyleCnt="4">
        <dgm:presLayoutVars>
          <dgm:bulletEnabled val="1"/>
        </dgm:presLayoutVars>
      </dgm:prSet>
      <dgm:spPr/>
    </dgm:pt>
    <dgm:pt modelId="{241653AD-1866-4D20-800E-70BE31C07759}" type="pres">
      <dgm:prSet presAssocID="{2E8199CF-6AC5-4F52-8C1B-844AAFAE1C49}" presName="accent_2" presStyleCnt="0"/>
      <dgm:spPr/>
    </dgm:pt>
    <dgm:pt modelId="{77613FA5-08D3-4F33-82BB-27EC4347997A}" type="pres">
      <dgm:prSet presAssocID="{2E8199CF-6AC5-4F52-8C1B-844AAFAE1C49}" presName="accentRepeatNode" presStyleLbl="solidFgAcc1" presStyleIdx="1" presStyleCnt="4"/>
      <dgm:spPr>
        <a:solidFill>
          <a:srgbClr val="00B050"/>
        </a:solidFill>
      </dgm:spPr>
    </dgm:pt>
    <dgm:pt modelId="{09629BB0-7ECA-4268-B04C-910D4472B8C3}" type="pres">
      <dgm:prSet presAssocID="{B75240A0-6026-4054-A74D-EE1E79A63775}" presName="text_3" presStyleLbl="node1" presStyleIdx="2" presStyleCnt="4">
        <dgm:presLayoutVars>
          <dgm:bulletEnabled val="1"/>
        </dgm:presLayoutVars>
      </dgm:prSet>
      <dgm:spPr/>
    </dgm:pt>
    <dgm:pt modelId="{FBE81DFA-ED80-4EC2-8CC0-E8547498D114}" type="pres">
      <dgm:prSet presAssocID="{B75240A0-6026-4054-A74D-EE1E79A63775}" presName="accent_3" presStyleCnt="0"/>
      <dgm:spPr/>
    </dgm:pt>
    <dgm:pt modelId="{3B751409-3F8D-4BC1-847C-0FEA2B3E0E4E}" type="pres">
      <dgm:prSet presAssocID="{B75240A0-6026-4054-A74D-EE1E79A63775}" presName="accentRepeatNode" presStyleLbl="solidFgAcc1" presStyleIdx="2" presStyleCnt="4"/>
      <dgm:spPr>
        <a:solidFill>
          <a:schemeClr val="accent6">
            <a:lumMod val="75000"/>
          </a:schemeClr>
        </a:solidFill>
      </dgm:spPr>
    </dgm:pt>
    <dgm:pt modelId="{DBAF6C10-2C8E-4CD3-9856-1F782F43E72A}" type="pres">
      <dgm:prSet presAssocID="{75F67297-3929-4903-B713-36D0B3BA02DA}" presName="text_4" presStyleLbl="node1" presStyleIdx="3" presStyleCnt="4">
        <dgm:presLayoutVars>
          <dgm:bulletEnabled val="1"/>
        </dgm:presLayoutVars>
      </dgm:prSet>
      <dgm:spPr/>
    </dgm:pt>
    <dgm:pt modelId="{55853A50-D84C-4016-A612-ED5DD73326EF}" type="pres">
      <dgm:prSet presAssocID="{75F67297-3929-4903-B713-36D0B3BA02DA}" presName="accent_4" presStyleCnt="0"/>
      <dgm:spPr/>
    </dgm:pt>
    <dgm:pt modelId="{16495490-3DDC-460F-894F-475F5C7C2490}" type="pres">
      <dgm:prSet presAssocID="{75F67297-3929-4903-B713-36D0B3BA02DA}" presName="accentRepeatNode" presStyleLbl="solidFgAcc1" presStyleIdx="3" presStyleCnt="4"/>
      <dgm:spPr>
        <a:solidFill>
          <a:schemeClr val="accent5">
            <a:lumMod val="50000"/>
          </a:schemeClr>
        </a:solidFill>
      </dgm:spPr>
    </dgm:pt>
  </dgm:ptLst>
  <dgm:cxnLst>
    <dgm:cxn modelId="{445F460D-25E1-4D0E-A20F-B65903A59C81}" srcId="{99580649-6915-46C2-B7FE-13EF7053B3CE}" destId="{B75240A0-6026-4054-A74D-EE1E79A63775}" srcOrd="2" destOrd="0" parTransId="{914063A9-CAF1-456F-A58A-616C394CE745}" sibTransId="{16C6E8D0-872E-4A28-B7AE-4C8B31445583}"/>
    <dgm:cxn modelId="{68CD7C0F-623F-4804-85C2-8F7E038F3ABB}" type="presOf" srcId="{B75240A0-6026-4054-A74D-EE1E79A63775}" destId="{09629BB0-7ECA-4268-B04C-910D4472B8C3}" srcOrd="0" destOrd="0" presId="urn:microsoft.com/office/officeart/2008/layout/VerticalCurvedList"/>
    <dgm:cxn modelId="{12887D0F-198B-4113-84FE-32FE35BFF6BB}" type="presOf" srcId="{2E8199CF-6AC5-4F52-8C1B-844AAFAE1C49}" destId="{BB40216B-80DF-4603-83EF-5C525A3B55CD}" srcOrd="0" destOrd="0" presId="urn:microsoft.com/office/officeart/2008/layout/VerticalCurvedList"/>
    <dgm:cxn modelId="{345B3A37-83C3-4642-953A-9DCAD51AD7EE}" type="presOf" srcId="{99580649-6915-46C2-B7FE-13EF7053B3CE}" destId="{59ACB068-FEBB-4B78-92F1-829167E40E1B}" srcOrd="0" destOrd="0" presId="urn:microsoft.com/office/officeart/2008/layout/VerticalCurvedList"/>
    <dgm:cxn modelId="{A159518B-7F8B-4072-A40B-FCCF64AFA688}" srcId="{99580649-6915-46C2-B7FE-13EF7053B3CE}" destId="{E4C5E4AA-6415-46D2-8738-46BC01A5B777}" srcOrd="0" destOrd="0" parTransId="{F2EF53A4-8A90-437E-8217-4365A3C2B958}" sibTransId="{3CDEB96F-D08B-4DD6-95C3-4B0E9F468B31}"/>
    <dgm:cxn modelId="{205FC697-0D68-4773-B2DA-F695CF9BBB18}" type="presOf" srcId="{3CDEB96F-D08B-4DD6-95C3-4B0E9F468B31}" destId="{0518D606-7CE8-4B10-B63C-84ADEEE416F4}" srcOrd="0" destOrd="0" presId="urn:microsoft.com/office/officeart/2008/layout/VerticalCurvedList"/>
    <dgm:cxn modelId="{9AEDC9A8-6B9D-4C4D-AA9A-7AB880A89C45}" type="presOf" srcId="{75F67297-3929-4903-B713-36D0B3BA02DA}" destId="{DBAF6C10-2C8E-4CD3-9856-1F782F43E72A}" srcOrd="0" destOrd="0" presId="urn:microsoft.com/office/officeart/2008/layout/VerticalCurvedList"/>
    <dgm:cxn modelId="{C8830AC6-64B7-4AD1-B932-CBAA1FC824F3}" srcId="{99580649-6915-46C2-B7FE-13EF7053B3CE}" destId="{2E8199CF-6AC5-4F52-8C1B-844AAFAE1C49}" srcOrd="1" destOrd="0" parTransId="{CF0A6EA6-D9F4-4584-8923-98C388A1A5FF}" sibTransId="{3DCE1180-115B-4E99-90EA-7CCEB2841798}"/>
    <dgm:cxn modelId="{06F312DB-8E33-4220-A8F2-59A870E7792D}" srcId="{99580649-6915-46C2-B7FE-13EF7053B3CE}" destId="{75F67297-3929-4903-B713-36D0B3BA02DA}" srcOrd="3" destOrd="0" parTransId="{E626C79E-E103-4500-983F-298E35BA4994}" sibTransId="{296B8E17-9C13-4D85-8ECD-7ACB19FAA84A}"/>
    <dgm:cxn modelId="{222C8CE0-0A60-41F6-9BDD-4082AAE46D04}" type="presOf" srcId="{E4C5E4AA-6415-46D2-8738-46BC01A5B777}" destId="{A3A49000-ECCC-4697-BC7C-544DFCCF2957}" srcOrd="0" destOrd="0" presId="urn:microsoft.com/office/officeart/2008/layout/VerticalCurvedList"/>
    <dgm:cxn modelId="{A5F584A7-1C68-461E-8B65-153496584494}" type="presParOf" srcId="{59ACB068-FEBB-4B78-92F1-829167E40E1B}" destId="{33D31B5E-5C39-4734-A1C2-87DFCDFF788F}" srcOrd="0" destOrd="0" presId="urn:microsoft.com/office/officeart/2008/layout/VerticalCurvedList"/>
    <dgm:cxn modelId="{829D9607-70E1-4E4D-9C64-A56AD3D9EE0B}" type="presParOf" srcId="{33D31B5E-5C39-4734-A1C2-87DFCDFF788F}" destId="{53EFED6B-969A-4617-B8D0-F04CC922E8AE}" srcOrd="0" destOrd="0" presId="urn:microsoft.com/office/officeart/2008/layout/VerticalCurvedList"/>
    <dgm:cxn modelId="{FEDBC760-821D-4151-AC2F-33F8E03517BE}" type="presParOf" srcId="{53EFED6B-969A-4617-B8D0-F04CC922E8AE}" destId="{FD69A1B5-A0E4-4551-848A-26526C565305}" srcOrd="0" destOrd="0" presId="urn:microsoft.com/office/officeart/2008/layout/VerticalCurvedList"/>
    <dgm:cxn modelId="{A2660447-3F68-406B-BF1E-11E6220F4D6E}" type="presParOf" srcId="{53EFED6B-969A-4617-B8D0-F04CC922E8AE}" destId="{0518D606-7CE8-4B10-B63C-84ADEEE416F4}" srcOrd="1" destOrd="0" presId="urn:microsoft.com/office/officeart/2008/layout/VerticalCurvedList"/>
    <dgm:cxn modelId="{DB5C068B-154D-4606-B603-8E7049099456}" type="presParOf" srcId="{53EFED6B-969A-4617-B8D0-F04CC922E8AE}" destId="{C0453307-AFF3-410A-8CCE-46BABFAC1E90}" srcOrd="2" destOrd="0" presId="urn:microsoft.com/office/officeart/2008/layout/VerticalCurvedList"/>
    <dgm:cxn modelId="{2BCB6CF1-0073-42F3-A104-CAD5E7DADD48}" type="presParOf" srcId="{53EFED6B-969A-4617-B8D0-F04CC922E8AE}" destId="{7919D50A-A660-4F57-8EDB-D56DD93D915F}" srcOrd="3" destOrd="0" presId="urn:microsoft.com/office/officeart/2008/layout/VerticalCurvedList"/>
    <dgm:cxn modelId="{2379A8CD-C3DA-4B86-81D0-7F427108A3AB}" type="presParOf" srcId="{33D31B5E-5C39-4734-A1C2-87DFCDFF788F}" destId="{A3A49000-ECCC-4697-BC7C-544DFCCF2957}" srcOrd="1" destOrd="0" presId="urn:microsoft.com/office/officeart/2008/layout/VerticalCurvedList"/>
    <dgm:cxn modelId="{F850E530-9198-4009-92CE-B449AC81DA27}" type="presParOf" srcId="{33D31B5E-5C39-4734-A1C2-87DFCDFF788F}" destId="{5F83B091-549C-45F2-A6C9-57DBF5A1BA6D}" srcOrd="2" destOrd="0" presId="urn:microsoft.com/office/officeart/2008/layout/VerticalCurvedList"/>
    <dgm:cxn modelId="{FA6A8666-7B4E-4CAC-A5A7-CE3EFA1499F8}" type="presParOf" srcId="{5F83B091-549C-45F2-A6C9-57DBF5A1BA6D}" destId="{140117BB-1968-40A9-B0E1-21BFB519E657}" srcOrd="0" destOrd="0" presId="urn:microsoft.com/office/officeart/2008/layout/VerticalCurvedList"/>
    <dgm:cxn modelId="{A5057A25-52BC-480A-AF6F-5FE8B0A05BB7}" type="presParOf" srcId="{33D31B5E-5C39-4734-A1C2-87DFCDFF788F}" destId="{BB40216B-80DF-4603-83EF-5C525A3B55CD}" srcOrd="3" destOrd="0" presId="urn:microsoft.com/office/officeart/2008/layout/VerticalCurvedList"/>
    <dgm:cxn modelId="{E7009FF0-AC76-4E31-9A1F-3424C7E61AAA}" type="presParOf" srcId="{33D31B5E-5C39-4734-A1C2-87DFCDFF788F}" destId="{241653AD-1866-4D20-800E-70BE31C07759}" srcOrd="4" destOrd="0" presId="urn:microsoft.com/office/officeart/2008/layout/VerticalCurvedList"/>
    <dgm:cxn modelId="{A9113042-F830-4BFE-9514-6B41B1793D3C}" type="presParOf" srcId="{241653AD-1866-4D20-800E-70BE31C07759}" destId="{77613FA5-08D3-4F33-82BB-27EC4347997A}" srcOrd="0" destOrd="0" presId="urn:microsoft.com/office/officeart/2008/layout/VerticalCurvedList"/>
    <dgm:cxn modelId="{4AF1A8C8-477A-4FB0-A8AF-3F941DF0B559}" type="presParOf" srcId="{33D31B5E-5C39-4734-A1C2-87DFCDFF788F}" destId="{09629BB0-7ECA-4268-B04C-910D4472B8C3}" srcOrd="5" destOrd="0" presId="urn:microsoft.com/office/officeart/2008/layout/VerticalCurvedList"/>
    <dgm:cxn modelId="{9C00669E-8B0E-4294-896D-B36CB9344095}" type="presParOf" srcId="{33D31B5E-5C39-4734-A1C2-87DFCDFF788F}" destId="{FBE81DFA-ED80-4EC2-8CC0-E8547498D114}" srcOrd="6" destOrd="0" presId="urn:microsoft.com/office/officeart/2008/layout/VerticalCurvedList"/>
    <dgm:cxn modelId="{A383E096-F62F-4B9C-BC67-D816B41626F7}" type="presParOf" srcId="{FBE81DFA-ED80-4EC2-8CC0-E8547498D114}" destId="{3B751409-3F8D-4BC1-847C-0FEA2B3E0E4E}" srcOrd="0" destOrd="0" presId="urn:microsoft.com/office/officeart/2008/layout/VerticalCurvedList"/>
    <dgm:cxn modelId="{68C6B4C8-033E-4425-B6D8-7ADAD6E2AE46}" type="presParOf" srcId="{33D31B5E-5C39-4734-A1C2-87DFCDFF788F}" destId="{DBAF6C10-2C8E-4CD3-9856-1F782F43E72A}" srcOrd="7" destOrd="0" presId="urn:microsoft.com/office/officeart/2008/layout/VerticalCurvedList"/>
    <dgm:cxn modelId="{6B3E14C9-9C61-4019-BD9D-C3BB67D9B967}" type="presParOf" srcId="{33D31B5E-5C39-4734-A1C2-87DFCDFF788F}" destId="{55853A50-D84C-4016-A612-ED5DD73326EF}" srcOrd="8" destOrd="0" presId="urn:microsoft.com/office/officeart/2008/layout/VerticalCurvedList"/>
    <dgm:cxn modelId="{410D59C9-A956-4E2E-B2B4-1FD0B4B82DBA}" type="presParOf" srcId="{55853A50-D84C-4016-A612-ED5DD73326EF}" destId="{16495490-3DDC-460F-894F-475F5C7C24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8D606-7CE8-4B10-B63C-84ADEEE416F4}">
      <dsp:nvSpPr>
        <dsp:cNvPr id="0" name=""/>
        <dsp:cNvSpPr/>
      </dsp:nvSpPr>
      <dsp:spPr>
        <a:xfrm>
          <a:off x="-5411885" y="-828697"/>
          <a:ext cx="6444006" cy="6444006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49000-ECCC-4697-BC7C-544DFCCF2957}">
      <dsp:nvSpPr>
        <dsp:cNvPr id="0" name=""/>
        <dsp:cNvSpPr/>
      </dsp:nvSpPr>
      <dsp:spPr>
        <a:xfrm>
          <a:off x="540342" y="367994"/>
          <a:ext cx="9579561" cy="7363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496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কোণ কাকে বলে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0342" y="367994"/>
        <a:ext cx="9579561" cy="736372"/>
      </dsp:txXfrm>
    </dsp:sp>
    <dsp:sp modelId="{140117BB-1968-40A9-B0E1-21BFB519E657}">
      <dsp:nvSpPr>
        <dsp:cNvPr id="0" name=""/>
        <dsp:cNvSpPr/>
      </dsp:nvSpPr>
      <dsp:spPr>
        <a:xfrm>
          <a:off x="80110" y="275948"/>
          <a:ext cx="920465" cy="92046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0216B-80DF-4603-83EF-5C525A3B55CD}">
      <dsp:nvSpPr>
        <dsp:cNvPr id="0" name=""/>
        <dsp:cNvSpPr/>
      </dsp:nvSpPr>
      <dsp:spPr>
        <a:xfrm>
          <a:off x="962522" y="1472744"/>
          <a:ext cx="9157382" cy="736372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496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ত্রিভ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as-IN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 কত প্রকার কোণ আছে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2522" y="1472744"/>
        <a:ext cx="9157382" cy="736372"/>
      </dsp:txXfrm>
    </dsp:sp>
    <dsp:sp modelId="{77613FA5-08D3-4F33-82BB-27EC4347997A}">
      <dsp:nvSpPr>
        <dsp:cNvPr id="0" name=""/>
        <dsp:cNvSpPr/>
      </dsp:nvSpPr>
      <dsp:spPr>
        <a:xfrm>
          <a:off x="502289" y="1380698"/>
          <a:ext cx="920465" cy="92046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29BB0-7ECA-4268-B04C-910D4472B8C3}">
      <dsp:nvSpPr>
        <dsp:cNvPr id="0" name=""/>
        <dsp:cNvSpPr/>
      </dsp:nvSpPr>
      <dsp:spPr>
        <a:xfrm>
          <a:off x="962522" y="2577494"/>
          <a:ext cx="9157382" cy="736372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496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 সমকোণ অঙ্কন কর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2522" y="2577494"/>
        <a:ext cx="9157382" cy="736372"/>
      </dsp:txXfrm>
    </dsp:sp>
    <dsp:sp modelId="{3B751409-3F8D-4BC1-847C-0FEA2B3E0E4E}">
      <dsp:nvSpPr>
        <dsp:cNvPr id="0" name=""/>
        <dsp:cNvSpPr/>
      </dsp:nvSpPr>
      <dsp:spPr>
        <a:xfrm>
          <a:off x="502289" y="2485448"/>
          <a:ext cx="920465" cy="920465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F6C10-2C8E-4CD3-9856-1F782F43E72A}">
      <dsp:nvSpPr>
        <dsp:cNvPr id="0" name=""/>
        <dsp:cNvSpPr/>
      </dsp:nvSpPr>
      <dsp:spPr>
        <a:xfrm>
          <a:off x="540342" y="3682244"/>
          <a:ext cx="9579561" cy="736372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496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ক্ষ্ম</a:t>
          </a:r>
          <a:r>
            <a:rPr lang="as-IN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কোণ কাকে বলে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0342" y="3682244"/>
        <a:ext cx="9579561" cy="736372"/>
      </dsp:txXfrm>
    </dsp:sp>
    <dsp:sp modelId="{16495490-3DDC-460F-894F-475F5C7C2490}">
      <dsp:nvSpPr>
        <dsp:cNvPr id="0" name=""/>
        <dsp:cNvSpPr/>
      </dsp:nvSpPr>
      <dsp:spPr>
        <a:xfrm>
          <a:off x="80110" y="3590198"/>
          <a:ext cx="920465" cy="920465"/>
        </a:xfrm>
        <a:prstGeom prst="ellipse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5636E-E24F-4E6C-979F-9873877F7417}" type="datetimeFigureOut">
              <a:rPr lang="en-US" smtClean="0"/>
              <a:t>07-Sep-20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6764-01DD-428E-986D-245E7432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A604-E023-41DE-9542-8BDBC2449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862E3-6A6A-476B-BCE4-3C0E47EAB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E0F62-569B-4030-AEC5-4947E1B4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90CB-86A8-4CB8-8FB7-7E6C1EE70D67}" type="datetimeFigureOut">
              <a:rPr lang="en-US" smtClean="0"/>
              <a:t>07-Sep-20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4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CFAA4-21F7-4F63-ACE7-86F18D08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65EA-40A7-42B3-BAC9-56AB11ACC201}" type="datetimeFigureOut">
              <a:rPr lang="en-US" smtClean="0"/>
              <a:t>07-Sep-20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6F180-0FE4-408E-BD69-FFCB1E74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C9C51-0AC4-4BBB-B058-28CFADAA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29B55-2F6B-483A-83C8-226881425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0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07-Sep-20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07-Sep-20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07-Sep-20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9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07-Sep-20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07-Sep-20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07-Sep-20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332F7F1-1159-4DA9-9933-12FCB1286D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B4FCA-B95D-461A-84C1-8429B0A29BFE}"/>
              </a:ext>
            </a:extLst>
          </p:cNvPr>
          <p:cNvSpPr txBox="1"/>
          <p:nvPr userDrawn="1"/>
        </p:nvSpPr>
        <p:spPr>
          <a:xfrm>
            <a:off x="375502" y="6192942"/>
            <a:ext cx="1734517" cy="338554"/>
          </a:xfrm>
          <a:prstGeom prst="rect">
            <a:avLst/>
          </a:prstGeom>
          <a:solidFill>
            <a:srgbClr val="FD6B4A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Monotype Corsiva" panose="03010101010201010101" pitchFamily="66" charset="0"/>
                <a:cs typeface="NikoshBAN" panose="02000000000000000000" pitchFamily="2" charset="0"/>
              </a:rPr>
              <a:t>Dilara Khanom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8A2431-FB9C-43CB-BB87-3765F2ACAE8B}"/>
              </a:ext>
            </a:extLst>
          </p:cNvPr>
          <p:cNvSpPr/>
          <p:nvPr userDrawn="1"/>
        </p:nvSpPr>
        <p:spPr>
          <a:xfrm>
            <a:off x="339634" y="331924"/>
            <a:ext cx="11495314" cy="6186442"/>
          </a:xfrm>
          <a:prstGeom prst="rect">
            <a:avLst/>
          </a:prstGeom>
          <a:solidFill>
            <a:schemeClr val="bg1"/>
          </a:solidFill>
          <a:ln w="9525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5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4FA81-7B92-4ADD-8997-322CFA298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483" y="61925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D90CB-86A8-4CB8-8FB7-7E6C1EE70D67}" type="datetimeFigureOut">
              <a:rPr lang="en-US" smtClean="0"/>
              <a:t>07-Sep-20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925A8E5-3762-436F-BDBD-9602E53A75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137"/>
            </a:avLst>
          </a:prstGeom>
          <a:solidFill>
            <a:srgbClr val="00FF00"/>
          </a:solidFill>
          <a:ln w="190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3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76AE56FB-9429-4998-9659-281FE6C0DF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solidFill>
            <a:srgbClr val="00CC00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64F4C-355A-4894-BB6C-85AFF3BD9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27296"/>
            <a:ext cx="2615821" cy="2593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B4565EA-40A7-42B3-BAC9-56AB11ACC201}" type="datetimeFigureOut">
              <a:rPr lang="en-US" smtClean="0"/>
              <a:pPr/>
              <a:t>07-Sep-20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9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75E753-596C-4B49-B99B-308FD149E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550" y="362606"/>
            <a:ext cx="2401829" cy="6164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85A68B-B2C1-456F-AC56-3F5DA5891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09" y="346841"/>
            <a:ext cx="2401829" cy="6164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8D047A-FD31-4CD9-B004-34D877DAF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79" y="362606"/>
            <a:ext cx="2401829" cy="6164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AEEEEB-2731-4BE8-A14D-6D65F7B21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49" y="346841"/>
            <a:ext cx="2401829" cy="6164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106389-0C99-4976-A3A4-21DBE108E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3" y="362606"/>
            <a:ext cx="2401829" cy="61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1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869DE5-B53B-45F1-A5AB-C12127167F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1" y="1366930"/>
            <a:ext cx="10775730" cy="5105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3C8542-59CD-4190-8107-80B11BDED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468" y="297474"/>
            <a:ext cx="6112041" cy="608328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isometricOffAxis1Top"/>
            <a:lightRig rig="threePt" dir="t"/>
          </a:scene3d>
        </p:spPr>
      </p:pic>
      <p:pic>
        <p:nvPicPr>
          <p:cNvPr id="7" name="Picture 8" descr="Ruler centimeter cm scale vector plastic — Stock Vector © avector ...">
            <a:extLst>
              <a:ext uri="{FF2B5EF4-FFF2-40B4-BE49-F238E27FC236}">
                <a16:creationId xmlns:a16="http://schemas.microsoft.com/office/drawing/2014/main" id="{3C21F767-29E6-4651-830E-16487E6CF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40837">
            <a:off x="3491257" y="3586881"/>
            <a:ext cx="3048699" cy="3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F11644-2052-4048-9194-9757D209AA77}"/>
              </a:ext>
            </a:extLst>
          </p:cNvPr>
          <p:cNvCxnSpPr>
            <a:cxnSpLocks/>
          </p:cNvCxnSpPr>
          <p:nvPr/>
        </p:nvCxnSpPr>
        <p:spPr>
          <a:xfrm flipH="1" flipV="1">
            <a:off x="3843676" y="2972489"/>
            <a:ext cx="2056812" cy="9865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9CF829-57A3-4D3B-B8A8-8511CCC0FA2E}"/>
              </a:ext>
            </a:extLst>
          </p:cNvPr>
          <p:cNvCxnSpPr>
            <a:cxnSpLocks/>
          </p:cNvCxnSpPr>
          <p:nvPr/>
        </p:nvCxnSpPr>
        <p:spPr>
          <a:xfrm flipH="1">
            <a:off x="3843676" y="2463552"/>
            <a:ext cx="2587945" cy="50893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Ruler centimeter cm scale vector plastic — Stock Vector © avector ...">
            <a:extLst>
              <a:ext uri="{FF2B5EF4-FFF2-40B4-BE49-F238E27FC236}">
                <a16:creationId xmlns:a16="http://schemas.microsoft.com/office/drawing/2014/main" id="{915985CC-A401-4070-8ED5-A6FDD018F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178850">
            <a:off x="3669574" y="2260428"/>
            <a:ext cx="3048699" cy="3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F9C5C7-D96B-47D9-A0BF-E06BB554B5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078" y="1595409"/>
            <a:ext cx="2698586" cy="241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A2B1D-5EF6-4F2C-B24F-F7A6617025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100" y="1592311"/>
            <a:ext cx="2698586" cy="24118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7AE81A-D2E4-4A54-AD99-BD4EB466B22A}"/>
              </a:ext>
            </a:extLst>
          </p:cNvPr>
          <p:cNvSpPr txBox="1"/>
          <p:nvPr/>
        </p:nvSpPr>
        <p:spPr>
          <a:xfrm>
            <a:off x="2701665" y="642447"/>
            <a:ext cx="7212738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11B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কোণ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23EC08-2010-4C38-8060-BC3828B6A4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563" y="339448"/>
            <a:ext cx="1131531" cy="7694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5A6108-7819-4E70-93F5-BE8F3072C8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" y="392515"/>
            <a:ext cx="996910" cy="10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8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16354 0.14375 " pathEditMode="relative" rAng="0" ptsTypes="AA">
                                      <p:cBhvr>
                                        <p:cTn id="2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20599 -0.0743 " pathEditMode="relative" rAng="0" ptsTypes="AA">
                                      <p:cBhvr>
                                        <p:cTn id="4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A1E4ED-0873-4C46-9688-CFBB1F8959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10" y="1951332"/>
            <a:ext cx="9825258" cy="457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3C8542-59CD-4190-8107-80B11BDED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062" y="431808"/>
            <a:ext cx="6112041" cy="655846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isometricOffAxis1Top"/>
            <a:lightRig rig="threePt" dir="t"/>
          </a:scene3d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1DB67AF-53C2-4F9D-8075-2F325132AC9D}"/>
              </a:ext>
            </a:extLst>
          </p:cNvPr>
          <p:cNvSpPr/>
          <p:nvPr/>
        </p:nvSpPr>
        <p:spPr>
          <a:xfrm rot="451542">
            <a:off x="3706085" y="3134665"/>
            <a:ext cx="1289167" cy="738242"/>
          </a:xfrm>
          <a:custGeom>
            <a:avLst/>
            <a:gdLst>
              <a:gd name="connsiteX0" fmla="*/ 1110939 w 1519557"/>
              <a:gd name="connsiteY0" fmla="*/ 0 h 934113"/>
              <a:gd name="connsiteX1" fmla="*/ 1187620 w 1519557"/>
              <a:gd name="connsiteY1" fmla="*/ 21994 h 934113"/>
              <a:gd name="connsiteX2" fmla="*/ 1360373 w 1519557"/>
              <a:gd name="connsiteY2" fmla="*/ 129614 h 934113"/>
              <a:gd name="connsiteX3" fmla="*/ 1364555 w 1519557"/>
              <a:gd name="connsiteY3" fmla="*/ 134298 h 934113"/>
              <a:gd name="connsiteX4" fmla="*/ 1364555 w 1519557"/>
              <a:gd name="connsiteY4" fmla="*/ 134297 h 934113"/>
              <a:gd name="connsiteX5" fmla="*/ 1426738 w 1519557"/>
              <a:gd name="connsiteY5" fmla="*/ 203933 h 934113"/>
              <a:gd name="connsiteX6" fmla="*/ 1519557 w 1519557"/>
              <a:gd name="connsiteY6" fmla="*/ 484701 h 934113"/>
              <a:gd name="connsiteX7" fmla="*/ 1360373 w 1519557"/>
              <a:gd name="connsiteY7" fmla="*/ 839789 h 934113"/>
              <a:gd name="connsiteX8" fmla="*/ 1354497 w 1519557"/>
              <a:gd name="connsiteY8" fmla="*/ 844269 h 934113"/>
              <a:gd name="connsiteX9" fmla="*/ 1354497 w 1519557"/>
              <a:gd name="connsiteY9" fmla="*/ 844270 h 934113"/>
              <a:gd name="connsiteX10" fmla="*/ 1279939 w 1519557"/>
              <a:gd name="connsiteY10" fmla="*/ 901110 h 934113"/>
              <a:gd name="connsiteX11" fmla="*/ 1214133 w 1519557"/>
              <a:gd name="connsiteY11" fmla="*/ 934113 h 934113"/>
              <a:gd name="connsiteX12" fmla="*/ 464574 w 1519557"/>
              <a:gd name="connsiteY12" fmla="*/ 648263 h 934113"/>
              <a:gd name="connsiteX13" fmla="*/ 464574 w 1519557"/>
              <a:gd name="connsiteY13" fmla="*/ 648262 h 934113"/>
              <a:gd name="connsiteX14" fmla="*/ 0 w 1519557"/>
              <a:gd name="connsiteY14" fmla="*/ 471093 h 934113"/>
              <a:gd name="connsiteX15" fmla="*/ 490696 w 1519557"/>
              <a:gd name="connsiteY15" fmla="*/ 263014 h 934113"/>
              <a:gd name="connsiteX16" fmla="*/ 475293 w 1519557"/>
              <a:gd name="connsiteY16" fmla="*/ 289234 h 934113"/>
              <a:gd name="connsiteX17" fmla="*/ 432583 w 1519557"/>
              <a:gd name="connsiteY17" fmla="*/ 484701 h 934113"/>
              <a:gd name="connsiteX18" fmla="*/ 432583 w 1519557"/>
              <a:gd name="connsiteY18" fmla="*/ 484702 h 934113"/>
              <a:gd name="connsiteX19" fmla="*/ 443625 w 1519557"/>
              <a:gd name="connsiteY19" fmla="*/ 383497 h 934113"/>
              <a:gd name="connsiteX20" fmla="*/ 475293 w 1519557"/>
              <a:gd name="connsiteY20" fmla="*/ 289235 h 934113"/>
              <a:gd name="connsiteX21" fmla="*/ 490696 w 1519557"/>
              <a:gd name="connsiteY21" fmla="*/ 263015 h 93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9557" h="934113">
                <a:moveTo>
                  <a:pt x="1110939" y="0"/>
                </a:moveTo>
                <a:lnTo>
                  <a:pt x="1187620" y="21994"/>
                </a:lnTo>
                <a:cubicBezTo>
                  <a:pt x="1252642" y="47405"/>
                  <a:pt x="1311198" y="84176"/>
                  <a:pt x="1360373" y="129614"/>
                </a:cubicBezTo>
                <a:lnTo>
                  <a:pt x="1364555" y="134298"/>
                </a:lnTo>
                <a:lnTo>
                  <a:pt x="1364555" y="134297"/>
                </a:lnTo>
                <a:lnTo>
                  <a:pt x="1426738" y="203933"/>
                </a:lnTo>
                <a:cubicBezTo>
                  <a:pt x="1485339" y="284080"/>
                  <a:pt x="1519557" y="380698"/>
                  <a:pt x="1519557" y="484701"/>
                </a:cubicBezTo>
                <a:cubicBezTo>
                  <a:pt x="1519557" y="623372"/>
                  <a:pt x="1458725" y="748914"/>
                  <a:pt x="1360373" y="839789"/>
                </a:cubicBezTo>
                <a:lnTo>
                  <a:pt x="1354497" y="844269"/>
                </a:lnTo>
                <a:lnTo>
                  <a:pt x="1354497" y="844270"/>
                </a:lnTo>
                <a:lnTo>
                  <a:pt x="1279939" y="901110"/>
                </a:lnTo>
                <a:lnTo>
                  <a:pt x="1214133" y="934113"/>
                </a:lnTo>
                <a:lnTo>
                  <a:pt x="464574" y="648263"/>
                </a:lnTo>
                <a:lnTo>
                  <a:pt x="464574" y="648262"/>
                </a:lnTo>
                <a:lnTo>
                  <a:pt x="0" y="471093"/>
                </a:lnTo>
                <a:lnTo>
                  <a:pt x="490696" y="263014"/>
                </a:lnTo>
                <a:lnTo>
                  <a:pt x="475293" y="289234"/>
                </a:lnTo>
                <a:cubicBezTo>
                  <a:pt x="447791" y="349312"/>
                  <a:pt x="432583" y="415366"/>
                  <a:pt x="432583" y="484701"/>
                </a:cubicBezTo>
                <a:lnTo>
                  <a:pt x="432583" y="484702"/>
                </a:lnTo>
                <a:lnTo>
                  <a:pt x="443625" y="383497"/>
                </a:lnTo>
                <a:cubicBezTo>
                  <a:pt x="450865" y="350807"/>
                  <a:pt x="461542" y="319274"/>
                  <a:pt x="475293" y="289235"/>
                </a:cubicBezTo>
                <a:lnTo>
                  <a:pt x="490696" y="26301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6533219-FB08-42A1-BA4F-63F22D14F13E}"/>
              </a:ext>
            </a:extLst>
          </p:cNvPr>
          <p:cNvSpPr/>
          <p:nvPr/>
        </p:nvSpPr>
        <p:spPr>
          <a:xfrm rot="2148920">
            <a:off x="4041407" y="3139728"/>
            <a:ext cx="914400" cy="914400"/>
          </a:xfrm>
          <a:prstGeom prst="arc">
            <a:avLst>
              <a:gd name="adj1" fmla="val 15190247"/>
              <a:gd name="adj2" fmla="val 968713"/>
            </a:avLst>
          </a:prstGeom>
          <a:ln w="57150">
            <a:solidFill>
              <a:srgbClr val="65D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C8E4D83-B9AF-43D5-B613-1BFABF8C59CC}"/>
              </a:ext>
            </a:extLst>
          </p:cNvPr>
          <p:cNvCxnSpPr>
            <a:cxnSpLocks/>
          </p:cNvCxnSpPr>
          <p:nvPr/>
        </p:nvCxnSpPr>
        <p:spPr>
          <a:xfrm flipH="1">
            <a:off x="4992350" y="3518432"/>
            <a:ext cx="951426" cy="53205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6154C6E-D365-4210-90DB-E0FE22F20DB8}"/>
              </a:ext>
            </a:extLst>
          </p:cNvPr>
          <p:cNvSpPr txBox="1"/>
          <p:nvPr/>
        </p:nvSpPr>
        <p:spPr>
          <a:xfrm>
            <a:off x="5964528" y="3272953"/>
            <a:ext cx="102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CB4621A-AB91-4906-A71D-E927C6C58613}"/>
              </a:ext>
            </a:extLst>
          </p:cNvPr>
          <p:cNvCxnSpPr>
            <a:cxnSpLocks/>
          </p:cNvCxnSpPr>
          <p:nvPr/>
        </p:nvCxnSpPr>
        <p:spPr>
          <a:xfrm>
            <a:off x="3193356" y="3378139"/>
            <a:ext cx="392486" cy="38345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C88460D-2C5C-482A-82F6-EA180F96CB09}"/>
              </a:ext>
            </a:extLst>
          </p:cNvPr>
          <p:cNvSpPr txBox="1"/>
          <p:nvPr/>
        </p:nvSpPr>
        <p:spPr>
          <a:xfrm>
            <a:off x="2109291" y="3093929"/>
            <a:ext cx="117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শীর্ষবিন্দু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6BA5F0-DC62-480F-9123-CF04D6AAF010}"/>
              </a:ext>
            </a:extLst>
          </p:cNvPr>
          <p:cNvSpPr txBox="1"/>
          <p:nvPr/>
        </p:nvSpPr>
        <p:spPr>
          <a:xfrm>
            <a:off x="4534570" y="2697038"/>
            <a:ext cx="110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পার্শ্ব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225B2C-CCE3-4E43-9028-47C9DE4EDE21}"/>
              </a:ext>
            </a:extLst>
          </p:cNvPr>
          <p:cNvSpPr txBox="1"/>
          <p:nvPr/>
        </p:nvSpPr>
        <p:spPr>
          <a:xfrm>
            <a:off x="4386631" y="4128785"/>
            <a:ext cx="110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পার্শ্ব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86BA95-1885-4446-970B-72F9605C141D}"/>
              </a:ext>
            </a:extLst>
          </p:cNvPr>
          <p:cNvSpPr txBox="1"/>
          <p:nvPr/>
        </p:nvSpPr>
        <p:spPr>
          <a:xfrm>
            <a:off x="3084136" y="982097"/>
            <a:ext cx="8164558" cy="10772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তীর্যকভাবে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86105B-964D-4384-9233-439AF724789B}"/>
              </a:ext>
            </a:extLst>
          </p:cNvPr>
          <p:cNvCxnSpPr>
            <a:cxnSpLocks/>
          </p:cNvCxnSpPr>
          <p:nvPr/>
        </p:nvCxnSpPr>
        <p:spPr>
          <a:xfrm flipV="1">
            <a:off x="3663293" y="2571200"/>
            <a:ext cx="3429346" cy="8339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AE5852-73E6-41D7-BC33-AF8A6A18EB30}"/>
              </a:ext>
            </a:extLst>
          </p:cNvPr>
          <p:cNvCxnSpPr>
            <a:cxnSpLocks/>
          </p:cNvCxnSpPr>
          <p:nvPr/>
        </p:nvCxnSpPr>
        <p:spPr>
          <a:xfrm>
            <a:off x="3663293" y="3397311"/>
            <a:ext cx="2521058" cy="12860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00573AE-48AD-4C90-B638-1CB5ADF140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268" y="415366"/>
            <a:ext cx="799934" cy="5439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EAA4FD-31BD-4D49-AD63-A8A52A1E5A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" y="392515"/>
            <a:ext cx="996910" cy="10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4" grpId="0" animBg="1"/>
      <p:bldP spid="38" grpId="0"/>
      <p:bldP spid="42" grpId="0"/>
      <p:bldP spid="43" grpId="0"/>
      <p:bldP spid="44" grpId="0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639C6-2069-4A07-BED8-ACF2AC573B1D}"/>
              </a:ext>
            </a:extLst>
          </p:cNvPr>
          <p:cNvCxnSpPr>
            <a:cxnSpLocks/>
          </p:cNvCxnSpPr>
          <p:nvPr/>
        </p:nvCxnSpPr>
        <p:spPr>
          <a:xfrm>
            <a:off x="4290933" y="5141843"/>
            <a:ext cx="53699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F6F7D0-E82D-44B5-9E34-BC14A0C958F4}"/>
              </a:ext>
            </a:extLst>
          </p:cNvPr>
          <p:cNvCxnSpPr>
            <a:cxnSpLocks/>
          </p:cNvCxnSpPr>
          <p:nvPr/>
        </p:nvCxnSpPr>
        <p:spPr>
          <a:xfrm>
            <a:off x="2716695" y="1504850"/>
            <a:ext cx="1574238" cy="36369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DD2589-2DB4-4BED-AC18-48089A2FF50E}"/>
              </a:ext>
            </a:extLst>
          </p:cNvPr>
          <p:cNvCxnSpPr>
            <a:cxnSpLocks/>
          </p:cNvCxnSpPr>
          <p:nvPr/>
        </p:nvCxnSpPr>
        <p:spPr>
          <a:xfrm>
            <a:off x="2716695" y="1504854"/>
            <a:ext cx="6944140" cy="36369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Ruler centimeter cm scale vector plastic — Stock Vector © avector ...">
            <a:extLst>
              <a:ext uri="{FF2B5EF4-FFF2-40B4-BE49-F238E27FC236}">
                <a16:creationId xmlns:a16="http://schemas.microsoft.com/office/drawing/2014/main" id="{4913ECAD-8367-4FB2-8BF2-8ACA588F8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7930" y="5154209"/>
            <a:ext cx="5632174" cy="3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Ruler centimeter cm scale vector plastic — Stock Vector © avector ...">
            <a:extLst>
              <a:ext uri="{FF2B5EF4-FFF2-40B4-BE49-F238E27FC236}">
                <a16:creationId xmlns:a16="http://schemas.microsoft.com/office/drawing/2014/main" id="{CDB46083-C92B-430D-B58B-695512542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986860">
            <a:off x="1189069" y="3212471"/>
            <a:ext cx="4256769" cy="3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78D05E-F3B3-4FC6-82B0-546FA70C6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695" y="193698"/>
            <a:ext cx="2608122" cy="2444642"/>
          </a:xfrm>
          <a:prstGeom prst="rect">
            <a:avLst/>
          </a:prstGeom>
        </p:spPr>
      </p:pic>
      <p:pic>
        <p:nvPicPr>
          <p:cNvPr id="30" name="Picture 8" descr="Ruler centimeter cm scale vector plastic — Stock Vector © avector ...">
            <a:extLst>
              <a:ext uri="{FF2B5EF4-FFF2-40B4-BE49-F238E27FC236}">
                <a16:creationId xmlns:a16="http://schemas.microsoft.com/office/drawing/2014/main" id="{4A525DDF-F14D-49E7-B539-FAF0E6985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2471650">
            <a:off x="2222366" y="2992427"/>
            <a:ext cx="8336220" cy="3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4140DA2-65C6-49A1-B999-73F2B559C6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685" y="104233"/>
            <a:ext cx="2777246" cy="2444642"/>
          </a:xfrm>
          <a:prstGeom prst="rect">
            <a:avLst/>
          </a:prstGeom>
        </p:spPr>
      </p:pic>
      <p:sp>
        <p:nvSpPr>
          <p:cNvPr id="32" name="Arc 31">
            <a:extLst>
              <a:ext uri="{FF2B5EF4-FFF2-40B4-BE49-F238E27FC236}">
                <a16:creationId xmlns:a16="http://schemas.microsoft.com/office/drawing/2014/main" id="{2AE6434C-1D9A-4BDE-AAEA-16FD0EA502F2}"/>
              </a:ext>
            </a:extLst>
          </p:cNvPr>
          <p:cNvSpPr/>
          <p:nvPr/>
        </p:nvSpPr>
        <p:spPr>
          <a:xfrm>
            <a:off x="3306746" y="4095460"/>
            <a:ext cx="1903403" cy="1694918"/>
          </a:xfrm>
          <a:prstGeom prst="arc">
            <a:avLst>
              <a:gd name="adj1" fmla="val 14654247"/>
              <a:gd name="adj2" fmla="val 666678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BBC622F2-4735-4088-8F92-E171EFFBB636}"/>
              </a:ext>
            </a:extLst>
          </p:cNvPr>
          <p:cNvSpPr/>
          <p:nvPr/>
        </p:nvSpPr>
        <p:spPr>
          <a:xfrm rot="5563678">
            <a:off x="2618856" y="1449047"/>
            <a:ext cx="914400" cy="914400"/>
          </a:xfrm>
          <a:prstGeom prst="arc">
            <a:avLst>
              <a:gd name="adj1" fmla="val 16200000"/>
              <a:gd name="adj2" fmla="val 21391547"/>
            </a:avLst>
          </a:prstGeom>
          <a:ln w="57150">
            <a:solidFill>
              <a:srgbClr val="FF1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20564DF8-FFB6-43CC-AED2-64067EBE1733}"/>
              </a:ext>
            </a:extLst>
          </p:cNvPr>
          <p:cNvSpPr/>
          <p:nvPr/>
        </p:nvSpPr>
        <p:spPr>
          <a:xfrm rot="14843045">
            <a:off x="8380971" y="4497022"/>
            <a:ext cx="914400" cy="914400"/>
          </a:xfrm>
          <a:prstGeom prst="arc">
            <a:avLst>
              <a:gd name="adj1" fmla="val 16200000"/>
              <a:gd name="adj2" fmla="val 20961112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3291BC-57D6-4997-8342-5D36B0CBA7A2}"/>
              </a:ext>
            </a:extLst>
          </p:cNvPr>
          <p:cNvSpPr txBox="1"/>
          <p:nvPr/>
        </p:nvSpPr>
        <p:spPr>
          <a:xfrm>
            <a:off x="5475344" y="470482"/>
            <a:ext cx="469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50862A-BABA-4A00-AAD3-20723F3572B7}"/>
              </a:ext>
            </a:extLst>
          </p:cNvPr>
          <p:cNvSpPr txBox="1"/>
          <p:nvPr/>
        </p:nvSpPr>
        <p:spPr>
          <a:xfrm>
            <a:off x="479367" y="5539349"/>
            <a:ext cx="4236493" cy="646331"/>
          </a:xfrm>
          <a:prstGeom prst="rect">
            <a:avLst/>
          </a:prstGeom>
          <a:noFill/>
          <a:ln w="3175">
            <a:solidFill>
              <a:srgbClr val="65D7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6FE1F0B-4C61-486E-A985-A2C8DDDDF6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384" y="3795318"/>
            <a:ext cx="2777246" cy="24446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037CDF-AEEA-492B-9424-A32CBB46B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984" y="291806"/>
            <a:ext cx="1733825" cy="11786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E9B25B-9205-47A9-BBC3-0E47E62511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" y="392515"/>
            <a:ext cx="996910" cy="10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19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0.4405 -0.01041 " pathEditMode="relative" rAng="0" ptsTypes="AA">
                                      <p:cBhvr>
                                        <p:cTn id="19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1358 0.52523 " pathEditMode="relative" rAng="0" ptsTypes="AA">
                                      <p:cBhvr>
                                        <p:cTn id="48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56953 0.52847 " pathEditMode="relative" rAng="0" ptsTypes="AA">
                                      <p:cBhvr>
                                        <p:cTn id="77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7" y="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lated image">
            <a:extLst>
              <a:ext uri="{FF2B5EF4-FFF2-40B4-BE49-F238E27FC236}">
                <a16:creationId xmlns:a16="http://schemas.microsoft.com/office/drawing/2014/main" id="{164340AA-E2E6-4F1A-9A48-6CB59EA4C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1140" y="422577"/>
            <a:ext cx="8431078" cy="5584836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0CC044D-705E-4322-BAD7-987F415C2025}"/>
              </a:ext>
            </a:extLst>
          </p:cNvPr>
          <p:cNvGrpSpPr/>
          <p:nvPr/>
        </p:nvGrpSpPr>
        <p:grpSpPr>
          <a:xfrm>
            <a:off x="5377911" y="900956"/>
            <a:ext cx="5907797" cy="2841926"/>
            <a:chOff x="5344193" y="946637"/>
            <a:chExt cx="5904018" cy="284192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2CA2853-3515-4BCC-BEB7-8022F1E5DFF3}"/>
                </a:ext>
              </a:extLst>
            </p:cNvPr>
            <p:cNvGrpSpPr/>
            <p:nvPr/>
          </p:nvGrpSpPr>
          <p:grpSpPr>
            <a:xfrm>
              <a:off x="5344193" y="946637"/>
              <a:ext cx="5904018" cy="1350997"/>
              <a:chOff x="4086147" y="1341362"/>
              <a:chExt cx="7229913" cy="2352981"/>
            </a:xfrm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E1255572-7DE1-4B30-87FF-71645CBD62A2}"/>
                  </a:ext>
                </a:extLst>
              </p:cNvPr>
              <p:cNvSpPr/>
              <p:nvPr/>
            </p:nvSpPr>
            <p:spPr>
              <a:xfrm>
                <a:off x="9953329" y="1660931"/>
                <a:ext cx="1362731" cy="2033412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ight Triangle 34">
                <a:extLst>
                  <a:ext uri="{FF2B5EF4-FFF2-40B4-BE49-F238E27FC236}">
                    <a16:creationId xmlns:a16="http://schemas.microsoft.com/office/drawing/2014/main" id="{381630C9-4519-4798-999B-5585237F743D}"/>
                  </a:ext>
                </a:extLst>
              </p:cNvPr>
              <p:cNvSpPr/>
              <p:nvPr/>
            </p:nvSpPr>
            <p:spPr>
              <a:xfrm rot="10800000" flipH="1" flipV="1">
                <a:off x="4086147" y="1341362"/>
                <a:ext cx="2199847" cy="1490194"/>
              </a:xfrm>
              <a:prstGeom prst="rtTriangle">
                <a:avLst/>
              </a:prstGeom>
              <a:solidFill>
                <a:srgbClr val="65D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9DEC399-760D-43FC-A1CC-310E34F0F5C3}"/>
                  </a:ext>
                </a:extLst>
              </p:cNvPr>
              <p:cNvSpPr/>
              <p:nvPr/>
            </p:nvSpPr>
            <p:spPr>
              <a:xfrm>
                <a:off x="8759438" y="1460380"/>
                <a:ext cx="1193891" cy="1752276"/>
              </a:xfrm>
              <a:prstGeom prst="rect">
                <a:avLst/>
              </a:prstGeom>
              <a:solidFill>
                <a:srgbClr val="FF11B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apezoid 36">
                <a:extLst>
                  <a:ext uri="{FF2B5EF4-FFF2-40B4-BE49-F238E27FC236}">
                    <a16:creationId xmlns:a16="http://schemas.microsoft.com/office/drawing/2014/main" id="{D4C96B95-CA1E-4D74-BA89-DB8F1CFC8E83}"/>
                  </a:ext>
                </a:extLst>
              </p:cNvPr>
              <p:cNvSpPr/>
              <p:nvPr/>
            </p:nvSpPr>
            <p:spPr>
              <a:xfrm>
                <a:off x="6704377" y="1684731"/>
                <a:ext cx="1193891" cy="1085092"/>
              </a:xfrm>
              <a:prstGeom prst="trapezoid">
                <a:avLst>
                  <a:gd name="adj" fmla="val 44721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lowchart: Or 10">
              <a:extLst>
                <a:ext uri="{FF2B5EF4-FFF2-40B4-BE49-F238E27FC236}">
                  <a16:creationId xmlns:a16="http://schemas.microsoft.com/office/drawing/2014/main" id="{BB5D126B-8765-4D0C-8E76-555C17472272}"/>
                </a:ext>
              </a:extLst>
            </p:cNvPr>
            <p:cNvSpPr/>
            <p:nvPr/>
          </p:nvSpPr>
          <p:spPr>
            <a:xfrm>
              <a:off x="9495552" y="2419642"/>
              <a:ext cx="1356339" cy="1368921"/>
            </a:xfrm>
            <a:prstGeom prst="flowChartOr">
              <a:avLst/>
            </a:prstGeom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7DE326B-420E-4CFC-AEF5-CCA6E58D12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1032" y="1756572"/>
            <a:ext cx="3210668" cy="4514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455F3C-6F72-4FC3-BA4E-327E1E215103}"/>
              </a:ext>
            </a:extLst>
          </p:cNvPr>
          <p:cNvSpPr txBox="1"/>
          <p:nvPr/>
        </p:nvSpPr>
        <p:spPr>
          <a:xfrm>
            <a:off x="4138047" y="1921936"/>
            <a:ext cx="559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F3E6A-D77A-487C-BF2B-8FD8D21E5363}"/>
              </a:ext>
            </a:extLst>
          </p:cNvPr>
          <p:cNvSpPr txBox="1"/>
          <p:nvPr/>
        </p:nvSpPr>
        <p:spPr>
          <a:xfrm>
            <a:off x="3458264" y="844884"/>
            <a:ext cx="17975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D97A6-9FCF-48A4-881E-BC18F63AB7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" y="392515"/>
            <a:ext cx="996910" cy="10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7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E176E0-8ADB-4B5D-87A8-D04ECEBFC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4" y="371959"/>
            <a:ext cx="11360258" cy="6214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D2FB21-78D7-4459-9510-61199155434E}"/>
              </a:ext>
            </a:extLst>
          </p:cNvPr>
          <p:cNvSpPr txBox="1"/>
          <p:nvPr/>
        </p:nvSpPr>
        <p:spPr>
          <a:xfrm>
            <a:off x="2774196" y="821410"/>
            <a:ext cx="8787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42910-A930-43FB-AF7C-548911EC23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905" y="339448"/>
            <a:ext cx="1765190" cy="1200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40E8C7-65C9-4651-B1DF-2036B70187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" y="392515"/>
            <a:ext cx="996910" cy="10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1BA5AC-5161-48B5-893D-F52C5E78DE2E}"/>
              </a:ext>
            </a:extLst>
          </p:cNvPr>
          <p:cNvSpPr/>
          <p:nvPr/>
        </p:nvSpPr>
        <p:spPr>
          <a:xfrm>
            <a:off x="390251" y="351321"/>
            <a:ext cx="11388461" cy="6132592"/>
          </a:xfrm>
          <a:prstGeom prst="rect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3F82A7-95C8-4B40-ACA4-9E9F81A56FB1}"/>
              </a:ext>
            </a:extLst>
          </p:cNvPr>
          <p:cNvSpPr/>
          <p:nvPr/>
        </p:nvSpPr>
        <p:spPr>
          <a:xfrm>
            <a:off x="5126635" y="925643"/>
            <a:ext cx="5066675" cy="5426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76613E-EA82-4412-95DC-B040E56E7886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7659973" y="925643"/>
            <a:ext cx="0" cy="5426439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11E1DF-5932-4FC0-99FF-F3915657BD0E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5126635" y="3638863"/>
            <a:ext cx="5066675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C3079A8-0CDE-4C26-B774-E4EC58FD8389}"/>
              </a:ext>
            </a:extLst>
          </p:cNvPr>
          <p:cNvSpPr txBox="1"/>
          <p:nvPr/>
        </p:nvSpPr>
        <p:spPr>
          <a:xfrm>
            <a:off x="767384" y="2383826"/>
            <a:ext cx="3982119" cy="400110"/>
          </a:xfrm>
          <a:prstGeom prst="rect">
            <a:avLst/>
          </a:prstGeom>
          <a:solidFill>
            <a:srgbClr val="C5F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কাগজটির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বরাবর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রেখা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আঁকি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0CEAE5C-7F41-4C19-84B2-4D1D4C170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635" y="2206679"/>
            <a:ext cx="2777246" cy="24446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F21213-C508-4D93-A779-253D4A66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749" y="-405357"/>
            <a:ext cx="2777246" cy="24446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C6000AB-9A87-4F05-9ADF-2EE69836A258}"/>
              </a:ext>
            </a:extLst>
          </p:cNvPr>
          <p:cNvSpPr/>
          <p:nvPr/>
        </p:nvSpPr>
        <p:spPr>
          <a:xfrm>
            <a:off x="5126635" y="925643"/>
            <a:ext cx="5066675" cy="5426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55EA26E-8311-4CF1-8F03-0F77BE4B54E3}"/>
              </a:ext>
            </a:extLst>
          </p:cNvPr>
          <p:cNvSpPr/>
          <p:nvPr/>
        </p:nvSpPr>
        <p:spPr>
          <a:xfrm>
            <a:off x="7076729" y="3045583"/>
            <a:ext cx="1166485" cy="1162704"/>
          </a:xfrm>
          <a:prstGeom prst="ellipse">
            <a:avLst/>
          </a:prstGeom>
          <a:noFill/>
          <a:ln w="57150">
            <a:gradFill flip="none" rotWithShape="1">
              <a:gsLst>
                <a:gs pos="13000">
                  <a:srgbClr val="0070C0"/>
                </a:gs>
                <a:gs pos="43000">
                  <a:srgbClr val="C00000"/>
                </a:gs>
                <a:gs pos="79000">
                  <a:srgbClr val="00B050"/>
                </a:gs>
                <a:gs pos="100000">
                  <a:srgbClr val="D60093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B34C60E-7F26-4DF2-87E5-8F7D9A8C1BF3}"/>
              </a:ext>
            </a:extLst>
          </p:cNvPr>
          <p:cNvSpPr txBox="1"/>
          <p:nvPr/>
        </p:nvSpPr>
        <p:spPr>
          <a:xfrm>
            <a:off x="540812" y="2383826"/>
            <a:ext cx="4363065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রেখার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মিলিত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বিন্দুতে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চারটি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কোণ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D591517-EB10-4C51-9986-4B5D59C85CAF}"/>
              </a:ext>
            </a:extLst>
          </p:cNvPr>
          <p:cNvSpPr txBox="1"/>
          <p:nvPr/>
        </p:nvSpPr>
        <p:spPr>
          <a:xfrm>
            <a:off x="2678055" y="273830"/>
            <a:ext cx="4524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কাজটি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পর্যবেক্ষণ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DD868B-9B55-42F2-9292-57CBFBA5BD10}"/>
              </a:ext>
            </a:extLst>
          </p:cNvPr>
          <p:cNvSpPr txBox="1"/>
          <p:nvPr/>
        </p:nvSpPr>
        <p:spPr>
          <a:xfrm>
            <a:off x="513841" y="2322271"/>
            <a:ext cx="444010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এদের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প্রত্যেকটিকে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সমকোণ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5CDB3D-22AA-440D-AC7E-32EE5EA1A38C}"/>
              </a:ext>
            </a:extLst>
          </p:cNvPr>
          <p:cNvSpPr txBox="1"/>
          <p:nvPr/>
        </p:nvSpPr>
        <p:spPr>
          <a:xfrm>
            <a:off x="7909702" y="2002013"/>
            <a:ext cx="2154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সমকোণ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C0E455A5-F74E-48FE-BB29-D109BF236AC5}"/>
              </a:ext>
            </a:extLst>
          </p:cNvPr>
          <p:cNvSpPr/>
          <p:nvPr/>
        </p:nvSpPr>
        <p:spPr>
          <a:xfrm rot="2458899">
            <a:off x="8253438" y="2629746"/>
            <a:ext cx="286200" cy="6463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F67BFBB-AF4C-4321-9D6C-D4941A152563}"/>
              </a:ext>
            </a:extLst>
          </p:cNvPr>
          <p:cNvSpPr/>
          <p:nvPr/>
        </p:nvSpPr>
        <p:spPr>
          <a:xfrm rot="19256583">
            <a:off x="7528164" y="3050260"/>
            <a:ext cx="658923" cy="829065"/>
          </a:xfrm>
          <a:custGeom>
            <a:avLst/>
            <a:gdLst>
              <a:gd name="connsiteX0" fmla="*/ 1110939 w 1519557"/>
              <a:gd name="connsiteY0" fmla="*/ 0 h 934113"/>
              <a:gd name="connsiteX1" fmla="*/ 1187620 w 1519557"/>
              <a:gd name="connsiteY1" fmla="*/ 21994 h 934113"/>
              <a:gd name="connsiteX2" fmla="*/ 1360373 w 1519557"/>
              <a:gd name="connsiteY2" fmla="*/ 129614 h 934113"/>
              <a:gd name="connsiteX3" fmla="*/ 1364555 w 1519557"/>
              <a:gd name="connsiteY3" fmla="*/ 134298 h 934113"/>
              <a:gd name="connsiteX4" fmla="*/ 1364555 w 1519557"/>
              <a:gd name="connsiteY4" fmla="*/ 134297 h 934113"/>
              <a:gd name="connsiteX5" fmla="*/ 1426738 w 1519557"/>
              <a:gd name="connsiteY5" fmla="*/ 203933 h 934113"/>
              <a:gd name="connsiteX6" fmla="*/ 1519557 w 1519557"/>
              <a:gd name="connsiteY6" fmla="*/ 484701 h 934113"/>
              <a:gd name="connsiteX7" fmla="*/ 1360373 w 1519557"/>
              <a:gd name="connsiteY7" fmla="*/ 839789 h 934113"/>
              <a:gd name="connsiteX8" fmla="*/ 1354497 w 1519557"/>
              <a:gd name="connsiteY8" fmla="*/ 844269 h 934113"/>
              <a:gd name="connsiteX9" fmla="*/ 1354497 w 1519557"/>
              <a:gd name="connsiteY9" fmla="*/ 844270 h 934113"/>
              <a:gd name="connsiteX10" fmla="*/ 1279939 w 1519557"/>
              <a:gd name="connsiteY10" fmla="*/ 901110 h 934113"/>
              <a:gd name="connsiteX11" fmla="*/ 1214133 w 1519557"/>
              <a:gd name="connsiteY11" fmla="*/ 934113 h 934113"/>
              <a:gd name="connsiteX12" fmla="*/ 464574 w 1519557"/>
              <a:gd name="connsiteY12" fmla="*/ 648263 h 934113"/>
              <a:gd name="connsiteX13" fmla="*/ 464574 w 1519557"/>
              <a:gd name="connsiteY13" fmla="*/ 648262 h 934113"/>
              <a:gd name="connsiteX14" fmla="*/ 0 w 1519557"/>
              <a:gd name="connsiteY14" fmla="*/ 471093 h 934113"/>
              <a:gd name="connsiteX15" fmla="*/ 490696 w 1519557"/>
              <a:gd name="connsiteY15" fmla="*/ 263014 h 934113"/>
              <a:gd name="connsiteX16" fmla="*/ 475293 w 1519557"/>
              <a:gd name="connsiteY16" fmla="*/ 289234 h 934113"/>
              <a:gd name="connsiteX17" fmla="*/ 432583 w 1519557"/>
              <a:gd name="connsiteY17" fmla="*/ 484701 h 934113"/>
              <a:gd name="connsiteX18" fmla="*/ 432583 w 1519557"/>
              <a:gd name="connsiteY18" fmla="*/ 484702 h 934113"/>
              <a:gd name="connsiteX19" fmla="*/ 443625 w 1519557"/>
              <a:gd name="connsiteY19" fmla="*/ 383497 h 934113"/>
              <a:gd name="connsiteX20" fmla="*/ 475293 w 1519557"/>
              <a:gd name="connsiteY20" fmla="*/ 289235 h 934113"/>
              <a:gd name="connsiteX21" fmla="*/ 490696 w 1519557"/>
              <a:gd name="connsiteY21" fmla="*/ 263015 h 93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9557" h="934113">
                <a:moveTo>
                  <a:pt x="1110939" y="0"/>
                </a:moveTo>
                <a:lnTo>
                  <a:pt x="1187620" y="21994"/>
                </a:lnTo>
                <a:cubicBezTo>
                  <a:pt x="1252642" y="47405"/>
                  <a:pt x="1311198" y="84176"/>
                  <a:pt x="1360373" y="129614"/>
                </a:cubicBezTo>
                <a:lnTo>
                  <a:pt x="1364555" y="134298"/>
                </a:lnTo>
                <a:lnTo>
                  <a:pt x="1364555" y="134297"/>
                </a:lnTo>
                <a:lnTo>
                  <a:pt x="1426738" y="203933"/>
                </a:lnTo>
                <a:cubicBezTo>
                  <a:pt x="1485339" y="284080"/>
                  <a:pt x="1519557" y="380698"/>
                  <a:pt x="1519557" y="484701"/>
                </a:cubicBezTo>
                <a:cubicBezTo>
                  <a:pt x="1519557" y="623372"/>
                  <a:pt x="1458725" y="748914"/>
                  <a:pt x="1360373" y="839789"/>
                </a:cubicBezTo>
                <a:lnTo>
                  <a:pt x="1354497" y="844269"/>
                </a:lnTo>
                <a:lnTo>
                  <a:pt x="1354497" y="844270"/>
                </a:lnTo>
                <a:lnTo>
                  <a:pt x="1279939" y="901110"/>
                </a:lnTo>
                <a:lnTo>
                  <a:pt x="1214133" y="934113"/>
                </a:lnTo>
                <a:lnTo>
                  <a:pt x="464574" y="648263"/>
                </a:lnTo>
                <a:lnTo>
                  <a:pt x="464574" y="648262"/>
                </a:lnTo>
                <a:lnTo>
                  <a:pt x="0" y="471093"/>
                </a:lnTo>
                <a:lnTo>
                  <a:pt x="490696" y="263014"/>
                </a:lnTo>
                <a:lnTo>
                  <a:pt x="475293" y="289234"/>
                </a:lnTo>
                <a:cubicBezTo>
                  <a:pt x="447791" y="349312"/>
                  <a:pt x="432583" y="415366"/>
                  <a:pt x="432583" y="484701"/>
                </a:cubicBezTo>
                <a:lnTo>
                  <a:pt x="432583" y="484702"/>
                </a:lnTo>
                <a:lnTo>
                  <a:pt x="443625" y="383497"/>
                </a:lnTo>
                <a:cubicBezTo>
                  <a:pt x="450865" y="350807"/>
                  <a:pt x="461542" y="319274"/>
                  <a:pt x="475293" y="289235"/>
                </a:cubicBezTo>
                <a:lnTo>
                  <a:pt x="490696" y="26301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F6FD0FCB-72DD-424A-A069-BA39EC993870}"/>
              </a:ext>
            </a:extLst>
          </p:cNvPr>
          <p:cNvSpPr/>
          <p:nvPr/>
        </p:nvSpPr>
        <p:spPr>
          <a:xfrm>
            <a:off x="7258199" y="3045583"/>
            <a:ext cx="990329" cy="1043378"/>
          </a:xfrm>
          <a:prstGeom prst="arc">
            <a:avLst>
              <a:gd name="adj1" fmla="val 15683066"/>
              <a:gd name="adj2" fmla="val 1000179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920B17-854D-4A51-92CE-F69E03A9F9ED}"/>
              </a:ext>
            </a:extLst>
          </p:cNvPr>
          <p:cNvCxnSpPr>
            <a:stCxn id="23" idx="0"/>
            <a:endCxn id="23" idx="2"/>
          </p:cNvCxnSpPr>
          <p:nvPr/>
        </p:nvCxnSpPr>
        <p:spPr>
          <a:xfrm>
            <a:off x="7659973" y="925643"/>
            <a:ext cx="0" cy="5426439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FA0ACD-F3CF-46D9-9CED-0894BE42E2D8}"/>
              </a:ext>
            </a:extLst>
          </p:cNvPr>
          <p:cNvCxnSpPr>
            <a:cxnSpLocks/>
            <a:stCxn id="23" idx="1"/>
            <a:endCxn id="23" idx="3"/>
          </p:cNvCxnSpPr>
          <p:nvPr/>
        </p:nvCxnSpPr>
        <p:spPr>
          <a:xfrm>
            <a:off x="5126635" y="3638863"/>
            <a:ext cx="5066675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280D1DC-490D-49BE-A958-5848FEA297AF}"/>
              </a:ext>
            </a:extLst>
          </p:cNvPr>
          <p:cNvSpPr txBox="1"/>
          <p:nvPr/>
        </p:nvSpPr>
        <p:spPr>
          <a:xfrm>
            <a:off x="5255681" y="2152994"/>
            <a:ext cx="2154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সমকোণ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620765-1AF5-4879-92B0-C947BD4233F0}"/>
              </a:ext>
            </a:extLst>
          </p:cNvPr>
          <p:cNvSpPr txBox="1"/>
          <p:nvPr/>
        </p:nvSpPr>
        <p:spPr>
          <a:xfrm>
            <a:off x="5255681" y="4396457"/>
            <a:ext cx="2154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সমকোণ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D44EF2-B525-4A7A-A763-413E704BCA32}"/>
              </a:ext>
            </a:extLst>
          </p:cNvPr>
          <p:cNvSpPr txBox="1"/>
          <p:nvPr/>
        </p:nvSpPr>
        <p:spPr>
          <a:xfrm>
            <a:off x="7704261" y="4256976"/>
            <a:ext cx="2154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সমকোণ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2CE5AD-E990-4024-B9E0-60E9836C06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" y="392515"/>
            <a:ext cx="996910" cy="10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41563 0 " pathEditMode="relative" rAng="0" ptsTypes="AA">
                                      <p:cBhvr>
                                        <p:cTn id="24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0834 0.79121 " pathEditMode="relative" rAng="0" ptsTypes="AA">
                                      <p:cBhvr>
                                        <p:cTn id="40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3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0" grpId="1" animBg="1"/>
      <p:bldP spid="23" grpId="0" animBg="1"/>
      <p:bldP spid="45" grpId="0" animBg="1"/>
      <p:bldP spid="45" grpId="1" animBg="1"/>
      <p:bldP spid="46" grpId="0" animBg="1"/>
      <p:bldP spid="46" grpId="1" animBg="1"/>
      <p:bldP spid="49" grpId="0" animBg="1"/>
      <p:bldP spid="51" grpId="0"/>
      <p:bldP spid="54" grpId="0" animBg="1"/>
      <p:bldP spid="55" grpId="0" animBg="1"/>
      <p:bldP spid="53" grpId="0" animBg="1"/>
      <p:bldP spid="53" grpId="1" animBg="1"/>
      <p:bldP spid="24" grpId="0"/>
      <p:bldP spid="25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A2FEB7F7-8D79-4672-B02F-DA07F9249D2F}"/>
              </a:ext>
            </a:extLst>
          </p:cNvPr>
          <p:cNvCxnSpPr>
            <a:cxnSpLocks/>
          </p:cNvCxnSpPr>
          <p:nvPr/>
        </p:nvCxnSpPr>
        <p:spPr>
          <a:xfrm>
            <a:off x="4323389" y="4498712"/>
            <a:ext cx="853045" cy="643131"/>
          </a:xfrm>
          <a:prstGeom prst="bentConnector3">
            <a:avLst>
              <a:gd name="adj1" fmla="val 99054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8" descr="Ruler centimeter cm scale vector plastic — Stock Vector © avector ...">
            <a:extLst>
              <a:ext uri="{FF2B5EF4-FFF2-40B4-BE49-F238E27FC236}">
                <a16:creationId xmlns:a16="http://schemas.microsoft.com/office/drawing/2014/main" id="{7E8710C8-E167-48C7-BA62-6A5195EB5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9431" y="5141843"/>
            <a:ext cx="4359154" cy="3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3A1F31-9C68-434D-A4B4-D675021622C7}"/>
              </a:ext>
            </a:extLst>
          </p:cNvPr>
          <p:cNvCxnSpPr>
            <a:cxnSpLocks/>
          </p:cNvCxnSpPr>
          <p:nvPr/>
        </p:nvCxnSpPr>
        <p:spPr>
          <a:xfrm>
            <a:off x="4290933" y="5141843"/>
            <a:ext cx="4216151" cy="123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EEEB2F94-E261-4793-880D-00DE2DF108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431" y="3796086"/>
            <a:ext cx="2777246" cy="2444642"/>
          </a:xfrm>
          <a:prstGeom prst="rect">
            <a:avLst/>
          </a:prstGeom>
        </p:spPr>
      </p:pic>
      <p:pic>
        <p:nvPicPr>
          <p:cNvPr id="32" name="Picture 8" descr="Ruler centimeter cm scale vector plastic — Stock Vector © avector ...">
            <a:extLst>
              <a:ext uri="{FF2B5EF4-FFF2-40B4-BE49-F238E27FC236}">
                <a16:creationId xmlns:a16="http://schemas.microsoft.com/office/drawing/2014/main" id="{ED781283-A478-4622-9DC2-5894BE031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011834" y="3099155"/>
            <a:ext cx="4168568" cy="38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FD5AEB1-7F10-4C52-B7F2-BCFF4FBCA8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409" y="0"/>
            <a:ext cx="2777246" cy="2444642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317D93-DDB3-4F29-BBA1-468B14C8C472}"/>
              </a:ext>
            </a:extLst>
          </p:cNvPr>
          <p:cNvCxnSpPr>
            <a:cxnSpLocks/>
          </p:cNvCxnSpPr>
          <p:nvPr/>
        </p:nvCxnSpPr>
        <p:spPr>
          <a:xfrm flipH="1">
            <a:off x="4304789" y="1332139"/>
            <a:ext cx="12475" cy="38235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A99E239-9691-48C8-AC34-F68565F66C7F}"/>
              </a:ext>
            </a:extLst>
          </p:cNvPr>
          <p:cNvSpPr txBox="1"/>
          <p:nvPr/>
        </p:nvSpPr>
        <p:spPr>
          <a:xfrm>
            <a:off x="5057604" y="4248417"/>
            <a:ext cx="146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08293-07C9-4373-B952-EC5C05F098BB}"/>
              </a:ext>
            </a:extLst>
          </p:cNvPr>
          <p:cNvSpPr txBox="1"/>
          <p:nvPr/>
        </p:nvSpPr>
        <p:spPr>
          <a:xfrm>
            <a:off x="6400800" y="538266"/>
            <a:ext cx="374382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C20E0C-6F29-4439-8E1D-9FD78BFEF3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05" y="339448"/>
            <a:ext cx="1439465" cy="9788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64CEFD-92BE-4F28-B171-F5C706B31DD8}"/>
              </a:ext>
            </a:extLst>
          </p:cNvPr>
          <p:cNvSpPr txBox="1"/>
          <p:nvPr/>
        </p:nvSpPr>
        <p:spPr>
          <a:xfrm>
            <a:off x="7327280" y="1755875"/>
            <a:ext cx="4442790" cy="2492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দন্ডায়মান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FBC184-E340-485B-AB89-6336957960B3}"/>
              </a:ext>
            </a:extLst>
          </p:cNvPr>
          <p:cNvGrpSpPr/>
          <p:nvPr/>
        </p:nvGrpSpPr>
        <p:grpSpPr>
          <a:xfrm>
            <a:off x="7924574" y="5567056"/>
            <a:ext cx="3845496" cy="646331"/>
            <a:chOff x="8245098" y="5378254"/>
            <a:chExt cx="3139391" cy="6463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5EC8C3-6676-4845-A1A1-46E6CE26CE5D}"/>
                </a:ext>
              </a:extLst>
            </p:cNvPr>
            <p:cNvSpPr txBox="1"/>
            <p:nvPr/>
          </p:nvSpPr>
          <p:spPr>
            <a:xfrm>
              <a:off x="8245098" y="5378254"/>
              <a:ext cx="3139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সমকোণের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=</a:t>
              </a:r>
            </a:p>
          </p:txBody>
        </p: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526B393B-214E-4AB7-BE09-AA6757A715D0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087" y="5592066"/>
              <a:ext cx="551693" cy="345522"/>
            </a:xfrm>
            <a:prstGeom prst="bentConnector3">
              <a:avLst>
                <a:gd name="adj1" fmla="val 98162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FD33D48-EC6D-4C58-8927-D819692069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" y="392515"/>
            <a:ext cx="996910" cy="10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5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34583 -0.01227 " pathEditMode="relative" rAng="0" ptsTypes="AA">
                                      <p:cBhvr>
                                        <p:cTn id="17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0082 0.5534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>
            <a:extLst>
              <a:ext uri="{FF2B5EF4-FFF2-40B4-BE49-F238E27FC236}">
                <a16:creationId xmlns:a16="http://schemas.microsoft.com/office/drawing/2014/main" id="{A8836AB6-14C5-4C9A-880E-7ADB6026742F}"/>
              </a:ext>
            </a:extLst>
          </p:cNvPr>
          <p:cNvSpPr/>
          <p:nvPr/>
        </p:nvSpPr>
        <p:spPr>
          <a:xfrm>
            <a:off x="3795908" y="3102046"/>
            <a:ext cx="1622820" cy="1596346"/>
          </a:xfrm>
          <a:prstGeom prst="arc">
            <a:avLst>
              <a:gd name="adj1" fmla="val 16338412"/>
              <a:gd name="adj2" fmla="val 1211911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45F351-3684-4403-8DD9-3CB1942B0862}"/>
              </a:ext>
            </a:extLst>
          </p:cNvPr>
          <p:cNvCxnSpPr>
            <a:cxnSpLocks/>
          </p:cNvCxnSpPr>
          <p:nvPr/>
        </p:nvCxnSpPr>
        <p:spPr>
          <a:xfrm flipV="1">
            <a:off x="4028659" y="437322"/>
            <a:ext cx="0" cy="3737113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1D6694-761B-412D-A7C8-ADBE6408AA3D}"/>
              </a:ext>
            </a:extLst>
          </p:cNvPr>
          <p:cNvGrpSpPr/>
          <p:nvPr/>
        </p:nvGrpSpPr>
        <p:grpSpPr>
          <a:xfrm>
            <a:off x="4028659" y="437322"/>
            <a:ext cx="0" cy="7474226"/>
            <a:chOff x="4028659" y="437322"/>
            <a:chExt cx="0" cy="74742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DECA485-7474-4DF0-8B59-959FDFBE6F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8659" y="437322"/>
              <a:ext cx="0" cy="37371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D4ED2A-E866-40CC-B430-D975B90A55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8659" y="4174435"/>
              <a:ext cx="0" cy="3737113"/>
            </a:xfrm>
            <a:prstGeom prst="line">
              <a:avLst/>
            </a:prstGeom>
            <a:ln w="57150">
              <a:solidFill>
                <a:srgbClr val="65D7FF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C62669-8E8D-48E8-B59F-D56DBA262174}"/>
              </a:ext>
            </a:extLst>
          </p:cNvPr>
          <p:cNvCxnSpPr/>
          <p:nvPr/>
        </p:nvCxnSpPr>
        <p:spPr>
          <a:xfrm>
            <a:off x="4001553" y="4160580"/>
            <a:ext cx="41611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FFAD7EC-ECB5-4A4E-B139-67AA25557AD8}"/>
              </a:ext>
            </a:extLst>
          </p:cNvPr>
          <p:cNvSpPr/>
          <p:nvPr/>
        </p:nvSpPr>
        <p:spPr>
          <a:xfrm rot="3042032">
            <a:off x="5377777" y="2851292"/>
            <a:ext cx="196821" cy="614131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60AD92-D031-4B3C-83A6-E124B5160730}"/>
              </a:ext>
            </a:extLst>
          </p:cNvPr>
          <p:cNvSpPr txBox="1"/>
          <p:nvPr/>
        </p:nvSpPr>
        <p:spPr>
          <a:xfrm>
            <a:off x="5651479" y="2486274"/>
            <a:ext cx="2511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সুক্ষ্মকোণ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354F96-B4B2-4F6B-9F86-5CFC16FCAEA2}"/>
              </a:ext>
            </a:extLst>
          </p:cNvPr>
          <p:cNvSpPr txBox="1"/>
          <p:nvPr/>
        </p:nvSpPr>
        <p:spPr>
          <a:xfrm>
            <a:off x="1133694" y="4685064"/>
            <a:ext cx="9924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কোণকে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সুক্ষ্মকোণ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noProof="0" dirty="0" err="1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6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193A86-58F6-4E20-8B48-965A04E9D6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80" y="437322"/>
            <a:ext cx="1655297" cy="11256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E826E5-0026-409D-9A12-07E36C9FDF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" y="392515"/>
            <a:ext cx="996910" cy="10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41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>
            <a:extLst>
              <a:ext uri="{FF2B5EF4-FFF2-40B4-BE49-F238E27FC236}">
                <a16:creationId xmlns:a16="http://schemas.microsoft.com/office/drawing/2014/main" id="{A8836AB6-14C5-4C9A-880E-7ADB6026742F}"/>
              </a:ext>
            </a:extLst>
          </p:cNvPr>
          <p:cNvSpPr/>
          <p:nvPr/>
        </p:nvSpPr>
        <p:spPr>
          <a:xfrm>
            <a:off x="3167987" y="3088717"/>
            <a:ext cx="1622820" cy="1596346"/>
          </a:xfrm>
          <a:prstGeom prst="arc">
            <a:avLst>
              <a:gd name="adj1" fmla="val 13968129"/>
              <a:gd name="adj2" fmla="val 1211911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45F351-3684-4403-8DD9-3CB1942B0862}"/>
              </a:ext>
            </a:extLst>
          </p:cNvPr>
          <p:cNvCxnSpPr>
            <a:cxnSpLocks/>
          </p:cNvCxnSpPr>
          <p:nvPr/>
        </p:nvCxnSpPr>
        <p:spPr>
          <a:xfrm flipV="1">
            <a:off x="4028659" y="437322"/>
            <a:ext cx="0" cy="3737113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1D6694-761B-412D-A7C8-ADBE6408AA3D}"/>
              </a:ext>
            </a:extLst>
          </p:cNvPr>
          <p:cNvGrpSpPr/>
          <p:nvPr/>
        </p:nvGrpSpPr>
        <p:grpSpPr>
          <a:xfrm>
            <a:off x="4028659" y="437322"/>
            <a:ext cx="0" cy="7474226"/>
            <a:chOff x="4028659" y="437322"/>
            <a:chExt cx="0" cy="74742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DECA485-7474-4DF0-8B59-959FDFBE6F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8659" y="437322"/>
              <a:ext cx="0" cy="37371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D4ED2A-E866-40CC-B430-D975B90A55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8659" y="4174435"/>
              <a:ext cx="0" cy="3737113"/>
            </a:xfrm>
            <a:prstGeom prst="line">
              <a:avLst/>
            </a:prstGeom>
            <a:ln w="57150">
              <a:solidFill>
                <a:srgbClr val="65D7FF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C62669-8E8D-48E8-B59F-D56DBA262174}"/>
              </a:ext>
            </a:extLst>
          </p:cNvPr>
          <p:cNvCxnSpPr/>
          <p:nvPr/>
        </p:nvCxnSpPr>
        <p:spPr>
          <a:xfrm>
            <a:off x="4001553" y="4174435"/>
            <a:ext cx="41611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FFAD7EC-ECB5-4A4E-B139-67AA25557AD8}"/>
              </a:ext>
            </a:extLst>
          </p:cNvPr>
          <p:cNvSpPr/>
          <p:nvPr/>
        </p:nvSpPr>
        <p:spPr>
          <a:xfrm rot="3042032">
            <a:off x="5042072" y="2370633"/>
            <a:ext cx="259616" cy="118900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60AD92-D031-4B3C-83A6-E124B5160730}"/>
              </a:ext>
            </a:extLst>
          </p:cNvPr>
          <p:cNvSpPr txBox="1"/>
          <p:nvPr/>
        </p:nvSpPr>
        <p:spPr>
          <a:xfrm>
            <a:off x="5418728" y="1640632"/>
            <a:ext cx="25110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স্থূলকোণ</a:t>
            </a:r>
            <a:endParaRPr lang="en-US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354F96-B4B2-4F6B-9F86-5CFC16FCAEA2}"/>
              </a:ext>
            </a:extLst>
          </p:cNvPr>
          <p:cNvSpPr txBox="1"/>
          <p:nvPr/>
        </p:nvSpPr>
        <p:spPr>
          <a:xfrm>
            <a:off x="844998" y="4685064"/>
            <a:ext cx="105020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স্থূলকোণ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6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DDAC7-6015-44DF-B35B-9E9507832F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534" y="396742"/>
            <a:ext cx="1571041" cy="10683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05E677-6455-427D-A2F0-A909F943F2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" y="392515"/>
            <a:ext cx="996910" cy="10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0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6DB0E6-8EA6-43DC-A02F-844FC40488F5}"/>
              </a:ext>
            </a:extLst>
          </p:cNvPr>
          <p:cNvSpPr txBox="1"/>
          <p:nvPr/>
        </p:nvSpPr>
        <p:spPr>
          <a:xfrm>
            <a:off x="4764156" y="410817"/>
            <a:ext cx="2663687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6A30C-9D7F-433C-8A2B-6A63636C76C3}"/>
              </a:ext>
            </a:extLst>
          </p:cNvPr>
          <p:cNvSpPr txBox="1"/>
          <p:nvPr/>
        </p:nvSpPr>
        <p:spPr>
          <a:xfrm>
            <a:off x="2944237" y="2321004"/>
            <a:ext cx="83333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6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6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কোণ </a:t>
            </a:r>
            <a:r>
              <a:rPr lang="en-US" sz="66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66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as-IN" sz="6600" b="1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C4943-4E66-434D-9E6C-8A4F15967B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316" y="2979460"/>
            <a:ext cx="2698586" cy="241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A7EBAB-D5C1-4B51-9158-E347B034ED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682" y="410817"/>
            <a:ext cx="1629406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1 -0.22176 L -0.01211 -0.2213 C -0.01471 -0.22755 -0.01823 -0.23056 -0.01979 -0.23889 C -0.02083 -0.24375 -0.01927 -0.25047 -0.01888 -0.25579 C -0.01836 -0.26088 -0.01836 -0.26551 -0.01771 -0.26968 C -0.01706 -0.27269 -0.01641 -0.275 -0.0155 -0.27663 C -0.01276 -0.28218 -0.01068 -0.2838 -0.00768 -0.28681 C -0.00339 -0.28241 -0.0043 -0.28612 -0.00221 -0.26968 C -0.0013 -0.2632 0.00013 -0.24908 0.00013 -0.24862 C 0.00013 -0.24792 0.00247 -0.17894 0.00013 -0.16297 C -0.00039 -0.16019 -0.0013 -0.16829 -0.00221 -0.16991 C -0.00352 -0.17315 -0.00495 -0.17616 -0.00651 -0.17686 C -0.0125 -0.1794 -0.01836 -0.17917 -0.02435 -0.18033 C -0.02591 -0.18496 -0.02891 -0.19213 -0.02891 -0.20116 C -0.02813 -0.22269 -0.02682 -0.21551 -0.02227 -0.225 C -0.01784 -0.23403 -0.02227 -0.23102 -0.01667 -0.23889 C -0.01523 -0.24051 -0.01354 -0.24098 -0.01211 -0.24213 C -0.00143 -0.26713 -0.01289 -0.24283 -0.00443 -0.25579 C 0.0043 -0.26945 -0.00612 -0.25764 0.00221 -0.26644 C 0.00352 -0.26852 0.0043 -0.27292 0.0056 -0.27292 C 0.00977 -0.27408 0.0138 -0.27153 0.01784 -0.26968 C 0.0263 -0.26598 0.02656 -0.26551 0.03229 -0.25973 C 0.03203 -0.25394 0.03216 -0.24723 0.03138 -0.24213 C 0.0306 -0.23889 0.02878 -0.23866 0.02786 -0.23542 C 0.02682 -0.23264 0.02669 -0.22755 0.02565 -0.225 C 0.02487 -0.22269 0.02331 -0.22292 0.02227 -0.22176 C 0.01953 -0.2176 0.01888 -0.21436 0.0168 -0.20788 C 0.01706 -0.20463 0.01693 -0.20024 0.01784 -0.19769 C 0.01862 -0.19538 0.02018 -0.19584 0.02135 -0.19422 C 0.02982 -0.18079 0.01953 -0.1926 0.02786 -0.1838 C 0.02825 -0.18033 0.02982 -0.17616 0.02904 -0.17362 C 0.02825 -0.17107 0.02682 -0.17732 0.02682 -0.18033 C 0.02578 -0.24352 0.022 -0.23635 0.03138 -0.24584 C 0.03385 -0.24468 0.03659 -0.24584 0.03893 -0.24213 C 0.04102 -0.23936 0.04349 -0.22848 0.04349 -0.22825 C 0.04349 -0.22801 0.04622 -0.19306 0.04349 -0.19075 C 0.04154 -0.18936 0.04128 -0.2 0.0401 -0.20463 C 0.03945 -0.20695 0.03854 -0.20857 0.03789 -0.21112 C 0.03229 -0.23311 0.0388 -0.21204 0.03346 -0.22848 C 0.03307 -0.23542 0.03151 -0.24283 0.03229 -0.24908 C 0.03294 -0.25325 0.03516 -0.25278 0.03698 -0.25278 C 0.04388 -0.25278 0.05065 -0.25 0.05794 -0.24908 C 0.0582 -0.24468 0.05846 -0.23936 0.05911 -0.23542 C 0.05964 -0.23172 0.0612 -0.2294 0.06146 -0.225 C 0.06172 -0.20579 0.06055 -0.18612 0.06016 -0.16667 C 0.05599 -0.20533 0.0582 -0.18056 0.06016 -0.26968 C 0.06029 -0.27639 0.06224 -0.28588 0.06341 -0.29051 C 0.06484 -0.29514 0.06797 -0.30371 0.06797 -0.30348 C 0.06927 -0.30348 0.08203 -0.30139 0.08568 -0.29746 C 0.08698 -0.29607 0.08789 -0.29283 0.08919 -0.29051 C 0.08997 -0.28681 0.09167 -0.2838 0.09141 -0.27987 C 0.09102 -0.27663 0.08906 -0.27801 0.08789 -0.27663 C 0.07604 -0.26112 0.09245 -0.27848 0.07695 -0.26644 C 0.07461 -0.26459 0.07005 -0.25973 0.07005 -0.25903 C 0.07344 -0.22987 0.06875 -0.27524 0.0724 -0.20788 C 0.07266 -0.20047 0.07253 -0.19051 0.07461 -0.18727 L 0.07904 -0.18033 C 0.08164 -0.18172 0.08464 -0.18033 0.08685 -0.1838 C 0.08789 -0.18519 0.08815 -0.19051 0.08789 -0.19422 C 0.08763 -0.19723 0.08646 -0.19885 0.08568 -0.20116 C 0.07734 -0.22292 0.08503 -0.2 0.07786 -0.22176 C 0.07669 -0.23218 0.07565 -0.24051 0.07565 -0.25278 C 0.07565 -0.25625 0.07565 -0.26158 0.07695 -0.26274 C 0.08086 -0.2669 0.08503 -0.26505 0.08919 -0.26644 C 0.08867 -0.27292 0.08919 -0.28102 0.08789 -0.28681 C 0.08737 -0.29028 0.08568 -0.29051 0.08464 -0.29051 C 0.08203 -0.29051 0.07956 -0.28797 0.07695 -0.28681 C 0.07513 -0.28542 0.06953 -0.27547 0.0724 -0.29746 C 0.07279 -0.3007 0.07461 -0.29977 0.07565 -0.3007 C 0.07865 -0.29977 0.08164 -0.29885 0.08464 -0.29746 C 0.08568 -0.29653 0.08672 -0.29445 0.08789 -0.29375 C 0.09049 -0.29237 0.0931 -0.2919 0.0957 -0.29051 C 0.09727 -0.28936 0.09844 -0.28797 0.10013 -0.28681 C 0.11302 -0.27801 0.09935 -0.2882 0.11016 -0.27987 C 0.11406 -0.26806 0.11133 -0.27408 0.11914 -0.26644 L 0.1224 -0.26274 C 0.12357 -0.26158 0.12461 -0.25996 0.12591 -0.25973 L 0.13359 -0.25579 C 0.13464 -0.25487 0.13672 -0.25625 0.13685 -0.25278 C 0.13711 -0.24514 0.13529 -0.23889 0.13464 -0.23195 C 0.13424 -0.22755 0.1332 -0.21297 0.13255 -0.20788 C 0.1319 -0.20417 0.13125 -0.20024 0.13021 -0.19769 C 0.1293 -0.19538 0.12786 -0.19538 0.12682 -0.19422 C 0.12591 -0.19538 0.12292 -0.19445 0.12357 -0.19769 C 0.12487 -0.20463 0.1276 -0.20857 0.13021 -0.21112 L 0.13685 -0.21806 C 0.14414 -0.21088 0.13893 -0.21945 0.14141 -0.18033 C 0.1418 -0.17338 0.14349 -0.15973 0.14349 -0.1595 C 0.1444 -0.16297 0.14557 -0.16621 0.14583 -0.16991 C 0.14674 -0.18843 0.14714 -0.20695 0.14687 -0.225 C 0.14687 -0.2294 0.14596 -0.23403 0.14479 -0.23542 C 0.13932 -0.24028 0.13359 -0.24005 0.12786 -0.24213 C 0.12591 -0.24329 0.12357 -0.24468 0.12122 -0.24584 C 0.14075 -0.26088 0.13672 -0.2588 0.17578 -0.24584 C 0.17721 -0.24514 0.17643 -0.23658 0.17695 -0.23195 C 0.17643 -0.22848 0.17656 -0.22408 0.17578 -0.22176 C 0.17396 -0.21575 0.16914 -0.20788 0.16914 -0.20741 C 0.16849 -0.20463 0.16693 -0.20163 0.16693 -0.19769 C 0.16693 -0.19005 0.17083 -0.18357 0.17253 -0.18033 C 0.17474 -0.15857 0.17305 -0.17038 0.17474 -0.20116 C 0.17526 -0.21065 0.1763 -0.21366 0.17799 -0.22176 C 0.17839 -0.22848 0.17969 -0.23542 0.17904 -0.24213 C 0.17891 -0.24607 0.17708 -0.25 0.17578 -0.24908 C 0.17461 -0.24838 0.17526 -0.24213 0.17474 -0.23889 C 0.17422 -0.23519 0.17318 -0.23195 0.17253 -0.22848 C 0.17161 -0.225 0.16784 -0.20973 0.16693 -0.20463 C 0.16641 -0.20139 0.16628 -0.19723 0.16575 -0.19422 C 0.16471 -0.18612 0.16341 -0.17801 0.1625 -0.16991 C 0.16159 -0.16297 0.15977 -0.14213 0.16029 -0.14908 C 0.16042 -0.15394 0.16042 -0.15926 0.16133 -0.16297 C 0.16289 -0.16991 0.1651 -0.17477 0.16693 -0.18033 L 0.17344 -0.20116 C 0.17474 -0.20463 0.17552 -0.20973 0.17695 -0.21112 C 0.17799 -0.2125 0.17917 -0.21297 0.18034 -0.21482 C 0.18242 -0.21899 0.18711 -0.22848 0.18711 -0.22825 C 0.19375 -0.22246 0.19492 -0.22639 0.19818 -0.20788 C 0.19909 -0.20139 0.19974 -0.19422 0.20026 -0.18727 L 0.2013 -0.17686 C 0.20169 -0.19075 0.20026 -0.20602 0.2026 -0.21806 C 0.20339 -0.22292 0.20638 -0.21806 0.20807 -0.21482 C 0.20924 -0.21204 0.20937 -0.20533 0.21029 -0.20116 C 0.21107 -0.19723 0.21185 -0.19422 0.2125 -0.19075 C 0.21263 -0.18727 0.2125 -0.17894 0.21341 -0.18033 C 0.21497 -0.18241 0.21432 -0.18982 0.21458 -0.19422 C 0.21497 -0.2 0.21536 -0.20579 0.21562 -0.21112 C 0.21589 -0.22755 0.21719 -0.24352 0.2168 -0.25973 C 0.2168 -0.26274 0.21562 -0.26598 0.21458 -0.26644 C 0.21146 -0.26713 0.20807 -0.26389 0.20482 -0.26274 L 0.19583 -0.25973 C 0.18815 -0.25163 0.1875 -0.25764 0.19128 -0.24584 C 0.21185 -0.24792 0.23203 -0.24838 0.25247 -0.25278 C 0.25482 -0.25301 0.25677 -0.25695 0.25911 -0.25973 C 0.26419 -0.26459 0.26146 -0.26135 0.26693 -0.26968 C 0.26628 -0.26644 0.26589 -0.2625 0.26484 -0.25973 C 0.2638 -0.25672 0.26211 -0.25579 0.26133 -0.25278 C 0.26042 -0.24862 0.26029 -0.24283 0.25911 -0.23889 C 0.25794 -0.2338 0.25469 -0.225 0.25469 -0.22477 C 0.25182 -0.19769 0.25182 -0.20741 0.25365 -0.17362 C 0.25404 -0.16991 0.25404 -0.16551 0.25469 -0.16297 C 0.2556 -0.16065 0.25677 -0.16088 0.25807 -0.15973 C 0.2582 -0.1595 0.2638 -0.14676 0.26484 -0.14908 C 0.26536 -0.15186 0.26341 -0.1544 0.2625 -0.15602 C 0.26146 -0.15857 0.26042 -0.16088 0.25911 -0.16297 C 0.25833 -0.16667 0.25755 -0.16968 0.25677 -0.17362 C 0.25599 -0.17825 0.25508 -0.19329 0.25469 -0.19769 C 0.25508 -0.2125 0.25508 -0.22755 0.25573 -0.24213 C 0.25586 -0.247 0.25599 -0.25186 0.25677 -0.25579 C 0.25781 -0.25973 0.25898 -0.26135 0.26042 -0.26274 C 0.26224 -0.26575 0.26693 -0.26968 0.26693 -0.26945 L 0.28255 -0.26644 C 0.28411 -0.26459 0.2819 -0.25695 0.28151 -0.25278 C 0.28086 -0.24862 0.27969 -0.24514 0.27904 -0.24213 C 0.2776 -0.2375 0.27461 -0.22848 0.27461 -0.22825 C 0.27396 -0.22269 0.2724 -0.21366 0.27461 -0.20788 C 0.27747 -0.20163 0.28099 -0.20139 0.28372 -0.19422 C 0.29089 -0.17084 0.2793 -0.20649 0.28919 -0.18033 C 0.29089 -0.17616 0.29206 -0.172 0.29375 -0.16667 C 0.2944 -0.16297 0.29596 -0.15232 0.29596 -0.15602 C 0.29596 -0.16135 0.2944 -0.16528 0.29375 -0.16991 C 0.29323 -0.19607 0.29427 -0.22292 0.29258 -0.24908 C 0.29206 -0.25325 0.28997 -0.24491 0.28919 -0.24213 C 0.28776 -0.23797 0.28685 -0.23311 0.28594 -0.22848 C 0.28516 -0.22616 0.28424 -0.22385 0.28372 -0.22176 L 0.28151 -0.20116 C 0.28099 -0.19769 0.28099 -0.19329 0.28034 -0.19075 C 0.27852 -0.1838 0.27643 -0.17732 0.27461 -0.16991 C 0.2737 -0.16621 0.27318 -0.16088 0.27253 -0.15602 C 0.27214 -0.15301 0.27057 -0.14862 0.27135 -0.14607 C 0.27214 -0.14329 0.27344 -0.14815 0.27461 -0.14908 C 0.27591 -0.1551 0.27682 -0.16135 0.27799 -0.16667 C 0.27878 -0.16922 0.27956 -0.17084 0.28034 -0.17362 C 0.2819 -0.18033 0.2849 -0.19422 0.2849 -0.19352 C 0.28516 -0.19769 0.28516 -0.20139 0.28594 -0.20463 C 0.28698 -0.21158 0.28867 -0.21922 0.29049 -0.225 C 0.29206 -0.23172 0.29323 -0.2338 0.2944 -0.24213 C 0.29531 -0.24514 0.29544 -0.24908 0.29596 -0.25278 C 0.29727 -0.25 0.29935 -0.24977 0.30052 -0.24584 C 0.30104 -0.24213 0.30078 -0.23635 0.30104 -0.23195 C 0.30273 -0.22408 0.3043 -0.22385 0.30677 -0.22176 C 0.31081 -0.21366 0.3112 -0.2095 0.31667 -0.21806 C 0.31797 -0.21991 0.31862 -0.225 0.31901 -0.22848 C 0.31901 -0.23403 0.31667 -0.24977 0.31797 -0.24584 C 0.31992 -0.24051 0.32018 -0.225 0.32018 -0.22477 C 0.31966 -0.21575 0.31953 -0.20602 0.31797 -0.19769 C 0.31758 -0.19352 0.31341 -0.19352 0.31458 -0.19075 C 0.31628 -0.18565 0.31901 -0.18866 0.32122 -0.18727 C 0.32344 -0.18612 0.32526 -0.18496 0.32695 -0.1838 C 0.32852 -0.18172 0.33008 -0.1794 0.33138 -0.17686 C 0.33372 -0.17246 0.33815 -0.16297 0.33815 -0.16274 C 0.33854 -0.15857 0.33984 -0.15371 0.33919 -0.14908 C 0.33893 -0.14607 0.33698 -0.14422 0.33581 -0.14607 C 0.3345 -0.14746 0.33542 -0.15301 0.3345 -0.15602 C 0.33424 -0.15973 0.33333 -0.16297 0.33255 -0.16667 C 0.33216 -0.17477 0.3319 -0.18288 0.33138 -0.19075 C 0.33138 -0.19561 0.33073 -0.2 0.33021 -0.20463 C 0.32799 -0.23913 0.33021 -0.21783 0.32799 -0.23889 C 0.32852 -0.24352 0.32839 -0.24862 0.32904 -0.25278 C 0.33086 -0.25973 0.3345 -0.26112 0.33698 -0.26274 C 0.34102 -0.225 0.33698 -0.2669 0.33919 -0.16991 C 0.33919 -0.16644 0.33997 -0.16297 0.34036 -0.15973 C 0.34141 -0.16413 0.34284 -0.16829 0.34362 -0.17362 C 0.34453 -0.17778 0.34453 -0.18288 0.34479 -0.18727 C 0.34505 -0.19075 0.34557 -0.19422 0.34583 -0.19769 C 0.34674 -0.20695 0.34583 -0.21829 0.34818 -0.225 C 0.35664 -0.25163 0.35039 -0.23658 0.35716 -0.24584 C 0.35859 -0.24746 0.36003 -0.2507 0.36159 -0.25278 C 0.36367 -0.25533 0.36823 -0.25973 0.36823 -0.25903 C 0.36927 -0.26158 0.37031 -0.26598 0.37148 -0.26644 C 0.37943 -0.26737 0.38581 -0.26575 0.39258 -0.25973 C 0.39375 -0.25857 0.39492 -0.25695 0.39596 -0.25579 C 0.3957 -0.24468 0.39583 -0.23264 0.39492 -0.22176 C 0.39362 -0.20718 0.38255 -0.21899 0.40156 -0.21112 C 0.39362 -0.20301 0.40352 -0.21366 0.39375 -0.20116 C 0.39271 -0.19954 0.39154 -0.19885 0.39049 -0.19769 C 0.38724 -0.20116 0.38698 -0.19954 0.3849 -0.20788 C 0.38333 -0.21436 0.38047 -0.22848 0.38047 -0.22825 C 0.38021 -0.23311 0.37786 -0.24051 0.37943 -0.24213 C 0.38112 -0.24375 0.38216 -0.23519 0.38372 -0.23195 C 0.38372 -0.23172 0.39232 -0.21482 0.39375 -0.21112 L 0.39714 -0.20463 L 0.40039 -0.19769 C 0.4013 -0.19422 0.40221 -0.19121 0.4026 -0.18727 C 0.40352 -0.18056 0.40365 -0.16667 0.40495 -0.15973 C 0.40547 -0.15695 0.40638 -0.1551 0.40703 -0.15301 C 0.41068 -0.16922 0.40885 -0.15926 0.41146 -0.1838 L 0.41263 -0.19422 C 0.41302 -0.21575 0.4125 -0.23797 0.4138 -0.25973 C 0.41406 -0.26274 0.41602 -0.26436 0.41706 -0.26274 C 0.41836 -0.26135 0.41849 -0.25579 0.4194 -0.25278 C 0.42005 -0.25 0.42057 -0.247 0.42161 -0.24584 C 0.42357 -0.24329 0.42604 -0.24352 0.42839 -0.24213 C 0.43047 -0.24352 0.43255 -0.24838 0.43503 -0.24584 C 0.43594 -0.24445 0.43411 -0.23889 0.43385 -0.23542 C 0.43346 -0.22963 0.43307 -0.22385 0.43255 -0.21806 C 0.43346 -0.21366 0.43385 -0.20834 0.43503 -0.20463 C 0.43568 -0.20139 0.4375 -0.20116 0.43828 -0.19769 C 0.43906 -0.19352 0.43893 -0.18843 0.43945 -0.1838 C 0.43828 -0.18288 0.43711 -0.18195 0.43607 -0.18033 C 0.43372 -0.17616 0.42943 -0.16667 0.42943 -0.16644 C 0.42799 -0.16783 0.42604 -0.1676 0.42487 -0.16991 C 0.4237 -0.17223 0.42331 -0.17686 0.42279 -0.18033 C 0.41914 -0.2 0.42227 -0.18866 0.41823 -0.20116 C 0.41784 -0.20579 0.41758 -0.20996 0.41706 -0.21482 C 0.41693 -0.21806 0.41562 -0.22176 0.41602 -0.225 C 0.41667 -0.22894 0.41823 -0.2294 0.4194 -0.23195 C 0.42148 -0.2375 0.42253 -0.24514 0.42487 -0.24908 C 0.4306 -0.25764 0.42799 -0.25301 0.43255 -0.26274 C 0.43307 -0.26644 0.43333 -0.27014 0.43385 -0.27292 C 0.43659 -0.28797 0.44062 -0.27848 0.44622 -0.27663 C 0.44766 -0.27547 0.45339 -0.27408 0.45273 -0.26274 C 0.4526 -0.25811 0.45039 -0.25672 0.44935 -0.25278 C 0.44831 -0.24838 0.44792 -0.24329 0.44727 -0.23889 C 0.44375 -0.22038 0.44596 -0.23681 0.44388 -0.21806 C 0.44609 -0.19815 0.44349 -0.21644 0.45052 -0.19422 C 0.45547 -0.17825 0.44948 -0.18727 0.45599 -0.18033 C 0.45977 -0.1463 0.45495 -0.18519 0.4582 -0.23542 C 0.45833 -0.23889 0.46042 -0.23774 0.46159 -0.23889 C 0.46445 -0.23658 0.46667 -0.2375 0.46823 -0.22848 C 0.46914 -0.22223 0.47057 -0.20788 0.47057 -0.20741 C 0.46992 -0.20186 0.4707 -0.19468 0.4694 -0.19075 C 0.46875 -0.18843 0.46732 -0.19445 0.46706 -0.19769 C 0.46615 -0.21112 0.46732 -0.2257 0.46589 -0.23889 C 0.46562 -0.24352 0.46315 -0.24352 0.46159 -0.24584 C 0.4595 -0.24862 0.45599 -0.2507 0.45378 -0.25278 C 0.46211 -0.27801 0.45339 -0.25394 0.48034 -0.26274 C 0.48281 -0.26366 0.48724 -0.26968 0.48724 -0.26945 C 0.49206 -0.26852 0.49727 -0.27385 0.50117 -0.26644 C 0.50339 -0.26274 0.50091 -0.25278 0.50052 -0.24584 C 0.49974 -0.23774 0.49844 -0.22825 0.49661 -0.22176 C 0.49635 -0.21806 0.4957 -0.21436 0.49453 -0.21112 C 0.49362 -0.20602 0.49128 -0.20047 0.48932 -0.19769 C 0.48828 -0.19584 0.48724 -0.19538 0.4862 -0.19422 C 0.48555 -0.19885 0.48477 -0.20301 0.48477 -0.20788 C 0.48516 -0.21436 0.48919 -0.2169 0.4901 -0.21806 C 0.49167 -0.2176 0.49661 -0.21575 0.49661 -0.20788 C 0.49727 -0.20186 0.49635 -0.19607 0.49596 -0.19075 C 0.49635 -0.18033 0.4957 -0.16899 0.49661 -0.15973 C 0.49766 -0.15602 0.49909 -0.16621 0.49909 -0.16991 C 0.50026 -0.18241 0.50026 -0.19538 0.50052 -0.20788 C 0.50026 -0.22616 0.50013 -0.24468 0.49909 -0.26274 C 0.49909 -0.26644 0.49805 -0.26968 0.49818 -0.27292 C 0.49844 -0.27639 0.49974 -0.27778 0.50052 -0.27987 C 0.50299 -0.27894 0.50573 -0.27894 0.50807 -0.27663 C 0.51094 -0.27408 0.51341 -0.26945 0.51602 -0.26644 C 0.51862 -0.2632 0.52096 -0.26158 0.5237 -0.25973 C 0.52448 -0.25695 0.52513 -0.25278 0.52604 -0.25278 C 0.53034 -0.25163 0.53581 -0.25672 0.54062 -0.25579 C 0.54596 -0.25556 0.55156 -0.25163 0.55729 -0.24908 C 0.55651 -0.24491 0.55417 -0.22894 0.55273 -0.225 C 0.55065 -0.21945 0.54818 -0.21575 0.54596 -0.21112 C 0.54505 -0.2095 0.54466 -0.20695 0.54375 -0.20463 C 0.54375 -0.19885 0.54375 -0.19213 0.54505 -0.18727 C 0.54596 -0.18149 0.54818 -0.17825 0.55065 -0.17362 C 0.5513 -0.1713 0.55208 -0.16899 0.55273 -0.16667 C 0.55273 -0.17107 0.55339 -0.17593 0.55391 -0.18033 C 0.55417 -0.1838 0.55482 -0.18727 0.55495 -0.19075 C 0.55508 -0.20788 0.55586 -0.225 0.55612 -0.24213 C 0.55729 -0.24005 0.55859 -0.23866 0.5595 -0.23542 C 0.56042 -0.23264 0.56081 -0.22825 0.56172 -0.225 C 0.56172 -0.22246 0.56315 -0.22061 0.5638 -0.21806 C 0.56393 -0.21551 0.56732 -0.19908 0.56732 -0.19422 C 0.56732 -0.19051 0.56628 -0.18727 0.56615 -0.1838 C 0.5651 -0.18612 0.56393 -0.18774 0.5638 -0.19075 C 0.56276 -0.19723 0.56341 -0.20602 0.56172 -0.21112 L 0.55729 -0.225 C 0.55703 -0.22825 0.55482 -0.247 0.55495 -0.24908 C 0.55508 -0.25301 0.55703 -0.25556 0.55833 -0.25579 C 0.56393 -0.2588 0.5707 -0.25857 0.57721 -0.25973 C 0.57825 -0.26158 0.57917 -0.26644 0.5806 -0.26644 C 0.58268 -0.26644 0.5849 -0.26436 0.5862 -0.25973 C 0.58724 -0.2544 0.58346 -0.24445 0.58268 -0.24213 C 0.58177 -0.23658 0.58177 -0.23056 0.58177 -0.225 C 0.57852 -0.19815 0.57214 -0.23218 0.5806 -0.16667 C 0.58125 -0.16135 0.58919 -0.14908 0.59193 -0.14607 C 0.5862 -0.17917 0.58841 -0.16389 0.58503 -0.19075 C 0.58424 -0.20186 0.58424 -0.21366 0.58372 -0.225 C 0.58372 -0.22848 0.58268 -0.23195 0.58268 -0.23542 C 0.58346 -0.24908 0.58854 -0.24931 0.59193 -0.25278 L 0.59492 -0.25579 L 0.61302 -0.25278 C 0.61549 -0.25116 0.61406 -0.24213 0.61276 -0.23889 C 0.61029 -0.23195 0.60625 -0.23218 0.60391 -0.225 C 0.60091 -0.21528 0.60208 -0.21991 0.59844 -0.21112 C 0.60039 -0.19075 0.59753 -0.20996 0.60495 -0.19075 C 0.60599 -0.18774 0.60625 -0.18311 0.60742 -0.18033 C 0.60885 -0.17593 0.61081 -0.17362 0.61276 -0.16991 C 0.61302 -0.16667 0.61302 -0.16297 0.61302 -0.15973 C 0.61536 -0.15116 0.61654 -0.14885 0.61771 -0.14213 C 0.61849 -0.14607 0.61927 -0.14908 0.61953 -0.15301 C 0.622 -0.26598 0.6095 -0.25163 0.63737 -0.24584 C 0.63776 -0.22176 0.63776 -0.20301 0.63958 -0.18033 C 0.63984 -0.17593 0.6401 -0.17107 0.6401 -0.16667 C 0.64089 -0.2 0.63984 -0.2338 0.64154 -0.26644 C 0.64193 -0.272 0.64414 -0.25811 0.64609 -0.25579 C 0.6487 -0.25325 0.65143 -0.25394 0.65352 -0.25278 C 0.65508 -0.25163 0.65586 -0.25163 0.65716 -0.24908 C 0.6582 -0.2463 0.6582 -0.24237 0.6582 -0.23889 C 0.6599 -0.21413 0.65964 -0.197 0.66042 -0.16991 C 0.66042 -0.16413 0.66172 -0.15301 0.66172 -0.15255 L 0.65716 -0.14908 L 0.73763 -0.17686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6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4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551DCF-8C66-460F-B14C-DE0B9E304C26}"/>
              </a:ext>
            </a:extLst>
          </p:cNvPr>
          <p:cNvSpPr txBox="1"/>
          <p:nvPr/>
        </p:nvSpPr>
        <p:spPr>
          <a:xfrm>
            <a:off x="286831" y="1727480"/>
            <a:ext cx="11297264" cy="45550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নৈয়ারবাড়ী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বহুমুখী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উচ্চবিদ্যালয়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কর্তৃক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আয়োজিত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অনলাইন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মাল্টিমিডিয়া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কার্যক্রমে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শিক্ষার্থীকে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তথা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আমার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পক্ষ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আন্তরিক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অভিনন্দন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শুভেচ্ছা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B7F88-684D-4E64-8440-3AEDCB1CAE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121" y="339448"/>
            <a:ext cx="2326974" cy="1582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8A1FC2-B693-45A2-A4D6-AAAA6016AD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5" y="338030"/>
            <a:ext cx="2326974" cy="1582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D008B8-AF25-4ACE-AD5B-E7CBE69CD3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43" y="370541"/>
            <a:ext cx="1327440" cy="135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0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1C606C-70D9-4710-A6D2-E296CFD23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622730"/>
              </p:ext>
            </p:extLst>
          </p:nvPr>
        </p:nvGraphicFramePr>
        <p:xfrm>
          <a:off x="335721" y="1378226"/>
          <a:ext cx="10186504" cy="478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0E6967F-D31F-4AE6-9F36-9526E983BC1E}"/>
              </a:ext>
            </a:extLst>
          </p:cNvPr>
          <p:cNvSpPr/>
          <p:nvPr/>
        </p:nvSpPr>
        <p:spPr>
          <a:xfrm>
            <a:off x="4787578" y="361858"/>
            <a:ext cx="2236028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39D98-C460-4224-A386-F1929DFD667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79" y="339448"/>
            <a:ext cx="1527615" cy="10387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4892B5-48A7-42C1-9939-1DD395C31A9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" y="392515"/>
            <a:ext cx="996910" cy="10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08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613FA5-08D3-4F33-82BB-27EC43479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77613FA5-08D3-4F33-82BB-27EC43479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77613FA5-08D3-4F33-82BB-27EC43479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0216B-80DF-4603-83EF-5C525A3B5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BB40216B-80DF-4603-83EF-5C525A3B5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BB40216B-80DF-4603-83EF-5C525A3B5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29BB0-7ECA-4268-B04C-910D4472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09629BB0-7ECA-4268-B04C-910D4472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09629BB0-7ECA-4268-B04C-910D4472B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495490-3DDC-460F-894F-475F5C7C2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16495490-3DDC-460F-894F-475F5C7C2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6495490-3DDC-460F-894F-475F5C7C2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AF6C10-2C8E-4CD3-9856-1F782F43E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DBAF6C10-2C8E-4CD3-9856-1F782F43E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DBAF6C10-2C8E-4CD3-9856-1F782F43E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98E18-F1F6-442B-AEB8-86055461174E}"/>
              </a:ext>
            </a:extLst>
          </p:cNvPr>
          <p:cNvSpPr txBox="1"/>
          <p:nvPr/>
        </p:nvSpPr>
        <p:spPr>
          <a:xfrm>
            <a:off x="552274" y="1361189"/>
            <a:ext cx="110874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কোণ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কোণগুলোর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সুক্ষ্মকোণ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স্স্থূলকোণ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A1A37-863C-4205-8805-99D7B8F73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74" y="2643544"/>
            <a:ext cx="11087452" cy="37662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23F038-0769-4207-9595-199146780CB7}"/>
              </a:ext>
            </a:extLst>
          </p:cNvPr>
          <p:cNvSpPr txBox="1"/>
          <p:nvPr/>
        </p:nvSpPr>
        <p:spPr>
          <a:xfrm>
            <a:off x="4750076" y="386610"/>
            <a:ext cx="3453848" cy="830997"/>
          </a:xfrm>
          <a:prstGeom prst="rect">
            <a:avLst/>
          </a:prstGeom>
          <a:solidFill>
            <a:srgbClr val="FFC000"/>
          </a:solidFill>
          <a:ln w="12700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B17654-B333-4270-BF1F-FE028A4F94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683" y="339448"/>
            <a:ext cx="1291411" cy="878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22552C-E83C-4B5A-9F02-AB6023F9D0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" y="392515"/>
            <a:ext cx="996910" cy="10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89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731EC2-8857-4CA9-975F-7AE5618C087A}"/>
              </a:ext>
            </a:extLst>
          </p:cNvPr>
          <p:cNvSpPr txBox="1"/>
          <p:nvPr/>
        </p:nvSpPr>
        <p:spPr>
          <a:xfrm>
            <a:off x="436179" y="1744377"/>
            <a:ext cx="10589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এখানেই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………………….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9CAA7-C903-44B8-AD9E-AF9E1D1B2B66}"/>
              </a:ext>
            </a:extLst>
          </p:cNvPr>
          <p:cNvSpPr txBox="1"/>
          <p:nvPr/>
        </p:nvSpPr>
        <p:spPr>
          <a:xfrm>
            <a:off x="436179" y="2729934"/>
            <a:ext cx="1131964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সকলকে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D2F2BA-41E2-47FF-B63D-CDA7B07C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22" y="346841"/>
            <a:ext cx="5772178" cy="6164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07C445-C437-4995-972E-67C081347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670" y="448380"/>
            <a:ext cx="1724151" cy="1163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6E18E9-2639-4719-A9A6-1D8FE179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822" y="346841"/>
            <a:ext cx="5772178" cy="61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024BCC3-4297-4FA2-957E-040D6DC2C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319" y="367511"/>
            <a:ext cx="11465360" cy="6103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12FC5-3695-4FAD-8AAA-704F567661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230706"/>
            <a:ext cx="4288947" cy="4462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5909B2-71D4-4D3B-8CED-8593438A1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820" y="992949"/>
            <a:ext cx="499915" cy="23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13AF8F-36B9-4A12-87C8-7148D44B2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09" y="2823268"/>
            <a:ext cx="424490" cy="5035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C546DC-DDE2-44FB-A637-33CA4E4A1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403" y="5660332"/>
            <a:ext cx="499915" cy="2377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74DAF6-2943-48C6-9058-9AFDC6701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0546" y="3377382"/>
            <a:ext cx="435453" cy="722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64AAA5-2335-4CE6-B51F-52583CFA93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91" y="395977"/>
            <a:ext cx="6023370" cy="60660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F14819-99DE-459C-80DA-AA7F844A5BD7}"/>
              </a:ext>
            </a:extLst>
          </p:cNvPr>
          <p:cNvSpPr txBox="1"/>
          <p:nvPr/>
        </p:nvSpPr>
        <p:spPr>
          <a:xfrm>
            <a:off x="5511262" y="721310"/>
            <a:ext cx="4754882" cy="372409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উপস্থাপনায়</a:t>
            </a:r>
            <a:endParaRPr kumimoji="0" lang="bn-I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বাসুদেব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বাড়ৈ</a:t>
            </a:r>
            <a:endParaRPr kumimoji="0" lang="bn-I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রি</a:t>
            </a: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শিক্ষক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নৈয়ারবাড়ী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বহুমুখী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উচ্চবিদ্যালয়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কোটালীপাড়া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গোপালগঞ্জ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মোবাইল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নম্বর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০১৭২৪০৬০৩৬৬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0332E-FCE5-41B2-834B-55C271E1F31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847" y="298933"/>
            <a:ext cx="2041224" cy="13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47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C42BB1-D057-409C-BC1F-3B76FB33E337}"/>
              </a:ext>
            </a:extLst>
          </p:cNvPr>
          <p:cNvSpPr txBox="1"/>
          <p:nvPr/>
        </p:nvSpPr>
        <p:spPr>
          <a:xfrm>
            <a:off x="3817743" y="1507290"/>
            <a:ext cx="7856467" cy="33547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bn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কোণ</a:t>
            </a:r>
            <a:endParaRPr lang="as-IN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D08F65-C95D-494E-846F-C3FA2A7754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412950" y="3214823"/>
            <a:ext cx="11366091" cy="32944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832CF1-69BA-44AA-AF24-2234E03575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717" y="403478"/>
            <a:ext cx="1535326" cy="8932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FBBF15-1068-41D2-B291-2E9D884063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08" t="8934" r="25525"/>
          <a:stretch/>
        </p:blipFill>
        <p:spPr>
          <a:xfrm>
            <a:off x="2467422" y="1296731"/>
            <a:ext cx="2700641" cy="3354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790B92-5147-4C88-90AA-3A62D2459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5" y="387980"/>
            <a:ext cx="1962150" cy="2333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F7FF08-EDC1-4796-9434-32F220987C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87" y="403478"/>
            <a:ext cx="1327440" cy="135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255FB1-93C1-445D-A49D-C44706BC41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041195"/>
            <a:ext cx="7237542" cy="43592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E2A68C-303B-4C2D-AC53-F78BC1011AD9}"/>
              </a:ext>
            </a:extLst>
          </p:cNvPr>
          <p:cNvGrpSpPr/>
          <p:nvPr/>
        </p:nvGrpSpPr>
        <p:grpSpPr>
          <a:xfrm>
            <a:off x="4350743" y="1362622"/>
            <a:ext cx="2133600" cy="599230"/>
            <a:chOff x="3564835" y="1269327"/>
            <a:chExt cx="2133600" cy="59923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4D90D46-39B4-4880-94EE-CA451DB94AF4}"/>
                </a:ext>
              </a:extLst>
            </p:cNvPr>
            <p:cNvCxnSpPr>
              <a:cxnSpLocks/>
            </p:cNvCxnSpPr>
            <p:nvPr/>
          </p:nvCxnSpPr>
          <p:spPr>
            <a:xfrm>
              <a:off x="4518992" y="1269327"/>
              <a:ext cx="1179443" cy="225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0D933A-AB88-4662-BA29-26E5661FEB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4835" y="1271578"/>
              <a:ext cx="954157" cy="59697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D5008E-AFB0-453D-A0A6-967CF32F3C36}"/>
              </a:ext>
            </a:extLst>
          </p:cNvPr>
          <p:cNvGrpSpPr/>
          <p:nvPr/>
        </p:nvGrpSpPr>
        <p:grpSpPr>
          <a:xfrm>
            <a:off x="3322695" y="2010040"/>
            <a:ext cx="954157" cy="610651"/>
            <a:chOff x="2228608" y="2099540"/>
            <a:chExt cx="954157" cy="61065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507563-E691-4867-B28B-38CF321B96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608" y="2099540"/>
              <a:ext cx="954157" cy="61065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B6EE78-6035-4B99-934E-95675BFA8F2A}"/>
                </a:ext>
              </a:extLst>
            </p:cNvPr>
            <p:cNvCxnSpPr>
              <a:cxnSpLocks/>
            </p:cNvCxnSpPr>
            <p:nvPr/>
          </p:nvCxnSpPr>
          <p:spPr>
            <a:xfrm>
              <a:off x="2228608" y="2696518"/>
              <a:ext cx="954157" cy="1367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904E8E-66E8-44B8-83C8-B16BF1ABCDC2}"/>
              </a:ext>
            </a:extLst>
          </p:cNvPr>
          <p:cNvGrpSpPr/>
          <p:nvPr/>
        </p:nvGrpSpPr>
        <p:grpSpPr>
          <a:xfrm>
            <a:off x="3541163" y="2896837"/>
            <a:ext cx="720570" cy="394252"/>
            <a:chOff x="2573718" y="3073063"/>
            <a:chExt cx="720570" cy="39425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37B02CC-BCCA-4D5C-BED1-E1A36D5DD9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3726" y="3073063"/>
              <a:ext cx="502461" cy="39425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CCA65F-B212-4D5F-A5AE-CF3F9B9F1F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3718" y="3357948"/>
              <a:ext cx="720570" cy="9275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75B4CA-4159-4A76-993A-1FA9E9154AB7}"/>
              </a:ext>
            </a:extLst>
          </p:cNvPr>
          <p:cNvGrpSpPr/>
          <p:nvPr/>
        </p:nvGrpSpPr>
        <p:grpSpPr>
          <a:xfrm flipH="1">
            <a:off x="6989828" y="1411578"/>
            <a:ext cx="1850209" cy="490514"/>
            <a:chOff x="3848226" y="1269327"/>
            <a:chExt cx="1850209" cy="49051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54D75D0-F3CC-4AC6-BCED-DCA211E0179D}"/>
                </a:ext>
              </a:extLst>
            </p:cNvPr>
            <p:cNvCxnSpPr>
              <a:cxnSpLocks/>
            </p:cNvCxnSpPr>
            <p:nvPr/>
          </p:nvCxnSpPr>
          <p:spPr>
            <a:xfrm>
              <a:off x="4518992" y="1271578"/>
              <a:ext cx="1179443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05B5A5-CCA0-4366-BD81-5EABD5ED61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8226" y="1269327"/>
              <a:ext cx="727579" cy="49051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47AA1A-1E82-47F4-916F-99D7AFDECB0A}"/>
              </a:ext>
            </a:extLst>
          </p:cNvPr>
          <p:cNvGrpSpPr/>
          <p:nvPr/>
        </p:nvGrpSpPr>
        <p:grpSpPr>
          <a:xfrm flipH="1">
            <a:off x="8840037" y="1961852"/>
            <a:ext cx="954157" cy="610652"/>
            <a:chOff x="2228608" y="2099539"/>
            <a:chExt cx="954157" cy="61065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ED64083-A13A-45BF-B175-322DE70F46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608" y="2099539"/>
              <a:ext cx="954157" cy="59697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1FBCCE-E2B8-4D31-8B72-B36FFAF89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4104" y="2710190"/>
              <a:ext cx="938661" cy="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3AD6CA8-1ADA-4C41-9938-AA03286629E9}"/>
              </a:ext>
            </a:extLst>
          </p:cNvPr>
          <p:cNvGrpSpPr/>
          <p:nvPr/>
        </p:nvGrpSpPr>
        <p:grpSpPr>
          <a:xfrm flipH="1">
            <a:off x="9155479" y="2813775"/>
            <a:ext cx="664098" cy="426988"/>
            <a:chOff x="2573726" y="3073063"/>
            <a:chExt cx="664098" cy="42698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BF080F0-67B3-4191-9AF7-EC49E03E39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3726" y="3073063"/>
              <a:ext cx="502461" cy="39425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97B8C96-2625-4B72-B610-0B339AC689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3726" y="3437367"/>
              <a:ext cx="664098" cy="6268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9CF313A-03CD-4B22-9E82-5FE7481664CC}"/>
              </a:ext>
            </a:extLst>
          </p:cNvPr>
          <p:cNvGrpSpPr/>
          <p:nvPr/>
        </p:nvGrpSpPr>
        <p:grpSpPr>
          <a:xfrm>
            <a:off x="3663340" y="4370548"/>
            <a:ext cx="886162" cy="557071"/>
            <a:chOff x="2678673" y="4763467"/>
            <a:chExt cx="886162" cy="55707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920208-B19B-40F6-9635-9A82BA7B71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3435" y="5306865"/>
              <a:ext cx="8514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3CC3E7E-2E58-4B82-8019-39F91A7AAA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8673" y="4763467"/>
              <a:ext cx="397514" cy="55707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7364054-C70A-44B0-8CA7-9260DD8A45D0}"/>
              </a:ext>
            </a:extLst>
          </p:cNvPr>
          <p:cNvGrpSpPr/>
          <p:nvPr/>
        </p:nvGrpSpPr>
        <p:grpSpPr>
          <a:xfrm flipH="1">
            <a:off x="8895066" y="4436090"/>
            <a:ext cx="886162" cy="479508"/>
            <a:chOff x="2678673" y="4841030"/>
            <a:chExt cx="886162" cy="4795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E637EBB-28A0-4A86-AF2A-0096823F74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3435" y="5306865"/>
              <a:ext cx="8514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2EC5A3F-5EEE-4F01-96BA-36AF727253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8673" y="4841030"/>
              <a:ext cx="394737" cy="479508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AE8835E-46D0-4B93-A35C-1C003978BCB3}"/>
              </a:ext>
            </a:extLst>
          </p:cNvPr>
          <p:cNvSpPr txBox="1"/>
          <p:nvPr/>
        </p:nvSpPr>
        <p:spPr>
          <a:xfrm>
            <a:off x="3560507" y="5460155"/>
            <a:ext cx="5070986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A6232D-586B-476F-BB72-568902E7993F}"/>
              </a:ext>
            </a:extLst>
          </p:cNvPr>
          <p:cNvSpPr txBox="1"/>
          <p:nvPr/>
        </p:nvSpPr>
        <p:spPr>
          <a:xfrm>
            <a:off x="3048000" y="5462406"/>
            <a:ext cx="6096000" cy="707886"/>
          </a:xfrm>
          <a:prstGeom prst="rect">
            <a:avLst/>
          </a:prstGeom>
          <a:solidFill>
            <a:srgbClr val="FF11B5"/>
          </a:solidFill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এখানে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দেখা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যাচ্ছে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  <a:endParaRPr lang="en-US" sz="2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DC40DF-8690-45F4-AC2B-9CFC617465E1}"/>
              </a:ext>
            </a:extLst>
          </p:cNvPr>
          <p:cNvSpPr txBox="1"/>
          <p:nvPr/>
        </p:nvSpPr>
        <p:spPr>
          <a:xfrm>
            <a:off x="2602125" y="5460155"/>
            <a:ext cx="6987750" cy="707886"/>
          </a:xfrm>
          <a:prstGeom prst="rect">
            <a:avLst/>
          </a:prstGeom>
          <a:solidFill>
            <a:srgbClr val="C5F0FF"/>
          </a:solidFill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লাল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দাগগুলো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দিয়ে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কোণ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বোঝানো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D7E40-82A0-44D9-B587-43C2A8DA8351}"/>
              </a:ext>
            </a:extLst>
          </p:cNvPr>
          <p:cNvCxnSpPr>
            <a:cxnSpLocks/>
          </p:cNvCxnSpPr>
          <p:nvPr/>
        </p:nvCxnSpPr>
        <p:spPr>
          <a:xfrm>
            <a:off x="371061" y="5168348"/>
            <a:ext cx="11436626" cy="5053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5152B03-3487-44CE-9264-B622953E2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384" y="416638"/>
            <a:ext cx="1303935" cy="7630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69AA86A-BF4C-47BD-9453-4CC0AB3DC2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" y="392515"/>
            <a:ext cx="996910" cy="10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04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19844 4.81481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14909 -0.0046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23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14388 1.85185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14323 -0.0106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53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9818 0.0055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27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23099 0.0034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16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-0.12344 -0.0074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-37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10664 0.028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5" grpId="0" animBg="1"/>
      <p:bldP spid="35" grpId="1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1F3DF-86EB-427D-B7F2-F0B264E29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0" y="1424873"/>
            <a:ext cx="3538573" cy="3363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9DEAAC-5A15-47F7-9DF6-F720046A47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628" y="1185205"/>
            <a:ext cx="3725402" cy="3850374"/>
          </a:xfrm>
          <a:prstGeom prst="rect">
            <a:avLst/>
          </a:prstGeom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4ECA1BD1-2E87-427B-AE1D-069ECA0264BE}"/>
              </a:ext>
            </a:extLst>
          </p:cNvPr>
          <p:cNvGrpSpPr/>
          <p:nvPr/>
        </p:nvGrpSpPr>
        <p:grpSpPr>
          <a:xfrm>
            <a:off x="3493640" y="1927717"/>
            <a:ext cx="1036827" cy="1292698"/>
            <a:chOff x="2310807" y="1704109"/>
            <a:chExt cx="1036827" cy="12926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BD766F-D68F-4AC4-BAB4-7DEB1BA6FA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08726" y="1704109"/>
              <a:ext cx="1" cy="117911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D2D24EC-0118-4826-893C-6CCDDD8B057F}"/>
                </a:ext>
              </a:extLst>
            </p:cNvPr>
            <p:cNvCxnSpPr>
              <a:cxnSpLocks/>
            </p:cNvCxnSpPr>
            <p:nvPr/>
          </p:nvCxnSpPr>
          <p:spPr>
            <a:xfrm>
              <a:off x="2381330" y="2883222"/>
              <a:ext cx="966304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9B3A5F0-EF5C-481F-A0BC-EA4ED93632F5}"/>
                </a:ext>
              </a:extLst>
            </p:cNvPr>
            <p:cNvSpPr/>
            <p:nvPr/>
          </p:nvSpPr>
          <p:spPr>
            <a:xfrm>
              <a:off x="2310807" y="2769637"/>
              <a:ext cx="218772" cy="22717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FC36FD2B-025D-4065-A0DA-0FCD130A876C}"/>
              </a:ext>
            </a:extLst>
          </p:cNvPr>
          <p:cNvGrpSpPr/>
          <p:nvPr/>
        </p:nvGrpSpPr>
        <p:grpSpPr>
          <a:xfrm>
            <a:off x="7854541" y="2293665"/>
            <a:ext cx="1004707" cy="926750"/>
            <a:chOff x="6010242" y="2183642"/>
            <a:chExt cx="1004707" cy="92675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E7426D0-D2D6-4190-A6E3-92219A0938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183642"/>
              <a:ext cx="468573" cy="81316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9DE3940-34C2-4767-9765-642D37D308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328" y="3006942"/>
              <a:ext cx="922621" cy="1757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F14AF1-435A-4DBA-AAAE-5AA4D6B716DA}"/>
                </a:ext>
              </a:extLst>
            </p:cNvPr>
            <p:cNvSpPr/>
            <p:nvPr/>
          </p:nvSpPr>
          <p:spPr>
            <a:xfrm>
              <a:off x="6010242" y="2883222"/>
              <a:ext cx="218772" cy="22717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B695C59-1173-440B-9F66-21C457A8541D}"/>
              </a:ext>
            </a:extLst>
          </p:cNvPr>
          <p:cNvSpPr txBox="1"/>
          <p:nvPr/>
        </p:nvSpPr>
        <p:spPr>
          <a:xfrm>
            <a:off x="401782" y="5684376"/>
            <a:ext cx="11365033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কোণ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638972-343D-4F6B-9E51-930B749B77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11" y="404610"/>
            <a:ext cx="1075005" cy="625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28C7A7-DAF0-46C8-973B-BED2F6B118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" y="392515"/>
            <a:ext cx="996910" cy="10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6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55E901-5264-44AB-94D0-201FE8DA1D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4" y="420049"/>
            <a:ext cx="11394412" cy="6017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8FC95B-B9F2-4A71-9EEB-17E16692E5B0}"/>
              </a:ext>
            </a:extLst>
          </p:cNvPr>
          <p:cNvSpPr txBox="1"/>
          <p:nvPr/>
        </p:nvSpPr>
        <p:spPr>
          <a:xfrm>
            <a:off x="1219274" y="1813301"/>
            <a:ext cx="533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নৈয়ারবাড়ী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কোটালীপাড়া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D33FCF-9B7C-45DC-BB24-92F5C42939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3" y="3398130"/>
            <a:ext cx="1889818" cy="2477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68A1DE-517A-4CC2-AE9D-1BF744321F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18" y="3394749"/>
            <a:ext cx="1656888" cy="18892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2C3701-92FF-4B9E-AE39-BF12DF22C0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5429" y="3378527"/>
            <a:ext cx="1240729" cy="2951985"/>
          </a:xfrm>
          <a:prstGeom prst="rect">
            <a:avLst/>
          </a:pr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DA7728B1-0CC6-40D9-A9DA-8FE4675E463C}"/>
              </a:ext>
            </a:extLst>
          </p:cNvPr>
          <p:cNvSpPr/>
          <p:nvPr/>
        </p:nvSpPr>
        <p:spPr>
          <a:xfrm rot="8967626">
            <a:off x="2680690" y="4718403"/>
            <a:ext cx="1201955" cy="963858"/>
          </a:xfrm>
          <a:prstGeom prst="arc">
            <a:avLst>
              <a:gd name="adj1" fmla="val 14830245"/>
              <a:gd name="adj2" fmla="val 403998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80A77A2-7717-4FF1-88F4-B19E86C20E19}"/>
              </a:ext>
            </a:extLst>
          </p:cNvPr>
          <p:cNvCxnSpPr>
            <a:stCxn id="12" idx="2"/>
          </p:cNvCxnSpPr>
          <p:nvPr/>
        </p:nvCxnSpPr>
        <p:spPr>
          <a:xfrm flipH="1">
            <a:off x="1983783" y="5283961"/>
            <a:ext cx="1263879" cy="3879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7C1172E-984C-45F9-872D-E52D08A0B1C7}"/>
              </a:ext>
            </a:extLst>
          </p:cNvPr>
          <p:cNvCxnSpPr>
            <a:cxnSpLocks/>
          </p:cNvCxnSpPr>
          <p:nvPr/>
        </p:nvCxnSpPr>
        <p:spPr>
          <a:xfrm>
            <a:off x="3247662" y="5281339"/>
            <a:ext cx="1066739" cy="5250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F9C6A94-5DFB-4CAA-B8C9-17D41D025BD4}"/>
              </a:ext>
            </a:extLst>
          </p:cNvPr>
          <p:cNvSpPr txBox="1"/>
          <p:nvPr/>
        </p:nvSpPr>
        <p:spPr>
          <a:xfrm>
            <a:off x="5257857" y="5737900"/>
            <a:ext cx="6452582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কোণ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202A3-58C8-4860-B5F7-FA725B88CA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4" y="380495"/>
            <a:ext cx="996910" cy="10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535C71-EA7B-4E70-9B17-F489AF21D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694" y="5849097"/>
            <a:ext cx="227977" cy="710544"/>
          </a:xfrm>
          <a:prstGeom prst="rect">
            <a:avLst/>
          </a:prstGeom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A715844-2156-4B75-8AEC-B87D01D2643F}"/>
              </a:ext>
            </a:extLst>
          </p:cNvPr>
          <p:cNvSpPr/>
          <p:nvPr/>
        </p:nvSpPr>
        <p:spPr>
          <a:xfrm>
            <a:off x="3071182" y="371057"/>
            <a:ext cx="8393868" cy="4103098"/>
          </a:xfrm>
          <a:custGeom>
            <a:avLst/>
            <a:gdLst>
              <a:gd name="connsiteX0" fmla="*/ 8219678 w 8393868"/>
              <a:gd name="connsiteY0" fmla="*/ 0 h 4103098"/>
              <a:gd name="connsiteX1" fmla="*/ 8393868 w 8393868"/>
              <a:gd name="connsiteY1" fmla="*/ 0 h 4103098"/>
              <a:gd name="connsiteX2" fmla="*/ 8318914 w 8393868"/>
              <a:gd name="connsiteY2" fmla="*/ 87463 h 4103098"/>
              <a:gd name="connsiteX3" fmla="*/ 4570112 w 8393868"/>
              <a:gd name="connsiteY3" fmla="*/ 2854134 h 4103098"/>
              <a:gd name="connsiteX4" fmla="*/ 339680 w 8393868"/>
              <a:gd name="connsiteY4" fmla="*/ 4053849 h 4103098"/>
              <a:gd name="connsiteX5" fmla="*/ 211750 w 8393868"/>
              <a:gd name="connsiteY5" fmla="*/ 4061688 h 4103098"/>
              <a:gd name="connsiteX6" fmla="*/ 210439 w 8393868"/>
              <a:gd name="connsiteY6" fmla="*/ 4063805 h 4103098"/>
              <a:gd name="connsiteX7" fmla="*/ 123272 w 8393868"/>
              <a:gd name="connsiteY7" fmla="*/ 4103098 h 4103098"/>
              <a:gd name="connsiteX8" fmla="*/ 0 w 8393868"/>
              <a:gd name="connsiteY8" fmla="*/ 3968943 h 4103098"/>
              <a:gd name="connsiteX9" fmla="*/ 123272 w 8393868"/>
              <a:gd name="connsiteY9" fmla="*/ 3834788 h 4103098"/>
              <a:gd name="connsiteX10" fmla="*/ 236857 w 8393868"/>
              <a:gd name="connsiteY10" fmla="*/ 3916724 h 4103098"/>
              <a:gd name="connsiteX11" fmla="*/ 238708 w 8393868"/>
              <a:gd name="connsiteY11" fmla="*/ 3926703 h 4103098"/>
              <a:gd name="connsiteX12" fmla="*/ 352805 w 8393868"/>
              <a:gd name="connsiteY12" fmla="*/ 3918758 h 4103098"/>
              <a:gd name="connsiteX13" fmla="*/ 4507922 w 8393868"/>
              <a:gd name="connsiteY13" fmla="*/ 2725453 h 4103098"/>
              <a:gd name="connsiteX14" fmla="*/ 8204014 w 8393868"/>
              <a:gd name="connsiteY14" fmla="*/ 17952 h 410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93868" h="4103098">
                <a:moveTo>
                  <a:pt x="8219678" y="0"/>
                </a:moveTo>
                <a:lnTo>
                  <a:pt x="8393868" y="0"/>
                </a:lnTo>
                <a:lnTo>
                  <a:pt x="8318914" y="87463"/>
                </a:lnTo>
                <a:cubicBezTo>
                  <a:pt x="7378200" y="1144978"/>
                  <a:pt x="6097333" y="2116038"/>
                  <a:pt x="4570112" y="2854134"/>
                </a:cubicBezTo>
                <a:cubicBezTo>
                  <a:pt x="3138343" y="3546099"/>
                  <a:pt x="1680661" y="3941189"/>
                  <a:pt x="339680" y="4053849"/>
                </a:cubicBezTo>
                <a:lnTo>
                  <a:pt x="211750" y="4061688"/>
                </a:lnTo>
                <a:lnTo>
                  <a:pt x="210439" y="4063805"/>
                </a:lnTo>
                <a:cubicBezTo>
                  <a:pt x="188131" y="4088082"/>
                  <a:pt x="157313" y="4103098"/>
                  <a:pt x="123272" y="4103098"/>
                </a:cubicBezTo>
                <a:cubicBezTo>
                  <a:pt x="55191" y="4103098"/>
                  <a:pt x="0" y="4043035"/>
                  <a:pt x="0" y="3968943"/>
                </a:cubicBezTo>
                <a:cubicBezTo>
                  <a:pt x="0" y="3894851"/>
                  <a:pt x="55191" y="3834788"/>
                  <a:pt x="123272" y="3834788"/>
                </a:cubicBezTo>
                <a:cubicBezTo>
                  <a:pt x="174333" y="3834788"/>
                  <a:pt x="218143" y="3868574"/>
                  <a:pt x="236857" y="3916724"/>
                </a:cubicBezTo>
                <a:lnTo>
                  <a:pt x="238708" y="3926703"/>
                </a:lnTo>
                <a:lnTo>
                  <a:pt x="352805" y="3918758"/>
                </a:lnTo>
                <a:cubicBezTo>
                  <a:pt x="1674270" y="3797412"/>
                  <a:pt x="3104639" y="3403651"/>
                  <a:pt x="4507922" y="2725453"/>
                </a:cubicBezTo>
                <a:cubicBezTo>
                  <a:pt x="6004758" y="2002043"/>
                  <a:pt x="7267158" y="1053414"/>
                  <a:pt x="8204014" y="17952"/>
                </a:cubicBezTo>
                <a:close/>
              </a:path>
            </a:pathLst>
          </a:cu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F2287A7-AF32-4D55-B999-F2115EC1A8FD}"/>
              </a:ext>
            </a:extLst>
          </p:cNvPr>
          <p:cNvSpPr/>
          <p:nvPr/>
        </p:nvSpPr>
        <p:spPr>
          <a:xfrm>
            <a:off x="5334949" y="371058"/>
            <a:ext cx="5793918" cy="3393257"/>
          </a:xfrm>
          <a:custGeom>
            <a:avLst/>
            <a:gdLst>
              <a:gd name="connsiteX0" fmla="*/ 5612146 w 5793918"/>
              <a:gd name="connsiteY0" fmla="*/ 0 h 3393257"/>
              <a:gd name="connsiteX1" fmla="*/ 5793918 w 5793918"/>
              <a:gd name="connsiteY1" fmla="*/ 1 h 3393257"/>
              <a:gd name="connsiteX2" fmla="*/ 5775256 w 5793918"/>
              <a:gd name="connsiteY2" fmla="*/ 20457 h 3393257"/>
              <a:gd name="connsiteX3" fmla="*/ 1942549 w 5793918"/>
              <a:gd name="connsiteY3" fmla="*/ 2669668 h 3393257"/>
              <a:gd name="connsiteX4" fmla="*/ 562144 w 5793918"/>
              <a:gd name="connsiteY4" fmla="*/ 3195674 h 3393257"/>
              <a:gd name="connsiteX5" fmla="*/ 240561 w 5793918"/>
              <a:gd name="connsiteY5" fmla="*/ 3291354 h 3393257"/>
              <a:gd name="connsiteX6" fmla="*/ 236857 w 5793918"/>
              <a:gd name="connsiteY6" fmla="*/ 3311321 h 3393257"/>
              <a:gd name="connsiteX7" fmla="*/ 123272 w 5793918"/>
              <a:gd name="connsiteY7" fmla="*/ 3393257 h 3393257"/>
              <a:gd name="connsiteX8" fmla="*/ 0 w 5793918"/>
              <a:gd name="connsiteY8" fmla="*/ 3259102 h 3393257"/>
              <a:gd name="connsiteX9" fmla="*/ 123272 w 5793918"/>
              <a:gd name="connsiteY9" fmla="*/ 3124947 h 3393257"/>
              <a:gd name="connsiteX10" fmla="*/ 171255 w 5793918"/>
              <a:gd name="connsiteY10" fmla="*/ 3135490 h 3393257"/>
              <a:gd name="connsiteX11" fmla="*/ 200860 w 5793918"/>
              <a:gd name="connsiteY11" fmla="*/ 3157211 h 3393257"/>
              <a:gd name="connsiteX12" fmla="*/ 531094 w 5793918"/>
              <a:gd name="connsiteY12" fmla="*/ 3058058 h 3393257"/>
              <a:gd name="connsiteX13" fmla="*/ 1885011 w 5793918"/>
              <a:gd name="connsiteY13" fmla="*/ 2540548 h 3393257"/>
              <a:gd name="connsiteX14" fmla="*/ 5414989 w 5793918"/>
              <a:gd name="connsiteY14" fmla="*/ 197668 h 33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93918" h="3393257">
                <a:moveTo>
                  <a:pt x="5612146" y="0"/>
                </a:moveTo>
                <a:lnTo>
                  <a:pt x="5793918" y="1"/>
                </a:lnTo>
                <a:lnTo>
                  <a:pt x="5775256" y="20457"/>
                </a:lnTo>
                <a:cubicBezTo>
                  <a:pt x="4802235" y="1048323"/>
                  <a:pt x="3491901" y="1979237"/>
                  <a:pt x="1942549" y="2669668"/>
                </a:cubicBezTo>
                <a:cubicBezTo>
                  <a:pt x="1482585" y="2874640"/>
                  <a:pt x="1020946" y="3049776"/>
                  <a:pt x="562144" y="3195674"/>
                </a:cubicBezTo>
                <a:lnTo>
                  <a:pt x="240561" y="3291354"/>
                </a:lnTo>
                <a:lnTo>
                  <a:pt x="236857" y="3311321"/>
                </a:lnTo>
                <a:cubicBezTo>
                  <a:pt x="218143" y="3359472"/>
                  <a:pt x="174333" y="3393257"/>
                  <a:pt x="123272" y="3393257"/>
                </a:cubicBezTo>
                <a:cubicBezTo>
                  <a:pt x="55191" y="3393257"/>
                  <a:pt x="0" y="3333194"/>
                  <a:pt x="0" y="3259102"/>
                </a:cubicBezTo>
                <a:cubicBezTo>
                  <a:pt x="0" y="3185010"/>
                  <a:pt x="55191" y="3124947"/>
                  <a:pt x="123272" y="3124947"/>
                </a:cubicBezTo>
                <a:cubicBezTo>
                  <a:pt x="140293" y="3124947"/>
                  <a:pt x="156507" y="3128701"/>
                  <a:pt x="171255" y="3135490"/>
                </a:cubicBezTo>
                <a:lnTo>
                  <a:pt x="200860" y="3157211"/>
                </a:lnTo>
                <a:lnTo>
                  <a:pt x="531094" y="3058058"/>
                </a:lnTo>
                <a:cubicBezTo>
                  <a:pt x="981358" y="2913817"/>
                  <a:pt x="1434099" y="2741486"/>
                  <a:pt x="1885011" y="2540548"/>
                </a:cubicBezTo>
                <a:cubicBezTo>
                  <a:pt x="3277300" y="1920109"/>
                  <a:pt x="4478450" y="1104337"/>
                  <a:pt x="5414989" y="197668"/>
                </a:cubicBezTo>
                <a:close/>
              </a:path>
            </a:pathLst>
          </a:cu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D16AED6-DF06-4783-8ADB-A0CFC057F4C8}"/>
              </a:ext>
            </a:extLst>
          </p:cNvPr>
          <p:cNvSpPr/>
          <p:nvPr/>
        </p:nvSpPr>
        <p:spPr>
          <a:xfrm>
            <a:off x="374627" y="3040880"/>
            <a:ext cx="8700290" cy="2156710"/>
          </a:xfrm>
          <a:custGeom>
            <a:avLst/>
            <a:gdLst>
              <a:gd name="connsiteX0" fmla="*/ 8577018 w 8700290"/>
              <a:gd name="connsiteY0" fmla="*/ 0 h 2156710"/>
              <a:gd name="connsiteX1" fmla="*/ 8700290 w 8700290"/>
              <a:gd name="connsiteY1" fmla="*/ 134155 h 2156710"/>
              <a:gd name="connsiteX2" fmla="*/ 8577018 w 8700290"/>
              <a:gd name="connsiteY2" fmla="*/ 268310 h 2156710"/>
              <a:gd name="connsiteX3" fmla="*/ 8534258 w 8700290"/>
              <a:gd name="connsiteY3" fmla="*/ 258915 h 2156710"/>
              <a:gd name="connsiteX4" fmla="*/ 8534258 w 8700290"/>
              <a:gd name="connsiteY4" fmla="*/ 281063 h 2156710"/>
              <a:gd name="connsiteX5" fmla="*/ 8447725 w 8700290"/>
              <a:gd name="connsiteY5" fmla="*/ 334731 h 2156710"/>
              <a:gd name="connsiteX6" fmla="*/ 7164063 w 8700290"/>
              <a:gd name="connsiteY6" fmla="*/ 1013165 h 2156710"/>
              <a:gd name="connsiteX7" fmla="*/ 67342 w 8700290"/>
              <a:gd name="connsiteY7" fmla="*/ 1841143 h 2156710"/>
              <a:gd name="connsiteX8" fmla="*/ 0 w 8700290"/>
              <a:gd name="connsiteY8" fmla="*/ 1817900 h 2156710"/>
              <a:gd name="connsiteX9" fmla="*/ 0 w 8700290"/>
              <a:gd name="connsiteY9" fmla="*/ 1710589 h 2156710"/>
              <a:gd name="connsiteX10" fmla="*/ 109659 w 8700290"/>
              <a:gd name="connsiteY10" fmla="*/ 1746076 h 2156710"/>
              <a:gd name="connsiteX11" fmla="*/ 7105424 w 8700290"/>
              <a:gd name="connsiteY11" fmla="*/ 885983 h 2156710"/>
              <a:gd name="connsiteX12" fmla="*/ 8279989 w 8700290"/>
              <a:gd name="connsiteY12" fmla="*/ 272380 h 2156710"/>
              <a:gd name="connsiteX13" fmla="*/ 8458753 w 8700290"/>
              <a:gd name="connsiteY13" fmla="*/ 161142 h 2156710"/>
              <a:gd name="connsiteX14" fmla="*/ 8453746 w 8700290"/>
              <a:gd name="connsiteY14" fmla="*/ 134155 h 2156710"/>
              <a:gd name="connsiteX15" fmla="*/ 8577018 w 8700290"/>
              <a:gd name="connsiteY15" fmla="*/ 0 h 215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0290" h="2156710">
                <a:moveTo>
                  <a:pt x="8577018" y="0"/>
                </a:moveTo>
                <a:cubicBezTo>
                  <a:pt x="8645099" y="0"/>
                  <a:pt x="8700290" y="60063"/>
                  <a:pt x="8700290" y="134155"/>
                </a:cubicBezTo>
                <a:cubicBezTo>
                  <a:pt x="8700290" y="208247"/>
                  <a:pt x="8645099" y="268310"/>
                  <a:pt x="8577018" y="268310"/>
                </a:cubicBezTo>
                <a:lnTo>
                  <a:pt x="8534258" y="258915"/>
                </a:lnTo>
                <a:lnTo>
                  <a:pt x="8534258" y="281063"/>
                </a:lnTo>
                <a:lnTo>
                  <a:pt x="8447725" y="334731"/>
                </a:lnTo>
                <a:cubicBezTo>
                  <a:pt x="8042026" y="578676"/>
                  <a:pt x="7613341" y="806019"/>
                  <a:pt x="7164063" y="1013165"/>
                </a:cubicBezTo>
                <a:cubicBezTo>
                  <a:pt x="4596756" y="2196860"/>
                  <a:pt x="1964624" y="2440950"/>
                  <a:pt x="67342" y="1841143"/>
                </a:cubicBezTo>
                <a:lnTo>
                  <a:pt x="0" y="1817900"/>
                </a:lnTo>
                <a:lnTo>
                  <a:pt x="0" y="1710589"/>
                </a:lnTo>
                <a:lnTo>
                  <a:pt x="109659" y="1746076"/>
                </a:lnTo>
                <a:cubicBezTo>
                  <a:pt x="2001769" y="2306059"/>
                  <a:pt x="4588179" y="2046596"/>
                  <a:pt x="7105424" y="885983"/>
                </a:cubicBezTo>
                <a:cubicBezTo>
                  <a:pt x="7514476" y="697384"/>
                  <a:pt x="7906618" y="491943"/>
                  <a:pt x="8279989" y="272380"/>
                </a:cubicBezTo>
                <a:lnTo>
                  <a:pt x="8458753" y="161142"/>
                </a:lnTo>
                <a:lnTo>
                  <a:pt x="8453746" y="134155"/>
                </a:lnTo>
                <a:cubicBezTo>
                  <a:pt x="8453746" y="60063"/>
                  <a:pt x="8508937" y="0"/>
                  <a:pt x="8577018" y="0"/>
                </a:cubicBezTo>
                <a:close/>
              </a:path>
            </a:pathLst>
          </a:custGeom>
          <a:solidFill>
            <a:srgbClr val="FF1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C8C2CC8-586E-439D-B01B-E60E5C7D0658}"/>
              </a:ext>
            </a:extLst>
          </p:cNvPr>
          <p:cNvSpPr txBox="1"/>
          <p:nvPr/>
        </p:nvSpPr>
        <p:spPr>
          <a:xfrm>
            <a:off x="1057956" y="1022962"/>
            <a:ext cx="7173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/>
              <a:t> 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372A1B8-2AA8-40B9-90E5-6B031D3E292B}"/>
              </a:ext>
            </a:extLst>
          </p:cNvPr>
          <p:cNvSpPr txBox="1"/>
          <p:nvPr/>
        </p:nvSpPr>
        <p:spPr>
          <a:xfrm>
            <a:off x="1980679" y="1660410"/>
            <a:ext cx="53285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FF11B5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11500" b="1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endParaRPr lang="en-US" sz="7200" b="1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D9BCD-0CA7-44F1-BDDD-EA36A5F5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051" y="298359"/>
            <a:ext cx="2322777" cy="1579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5CD8F0-1090-4A7F-90AC-7E59DC36CC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963" y="3040880"/>
            <a:ext cx="3633410" cy="30956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B2507C-7568-419D-8719-E523BFA8FD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" y="392515"/>
            <a:ext cx="996910" cy="10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5" grpId="0" animBg="1"/>
      <p:bldP spid="77" grpId="0" animBg="1"/>
      <p:bldP spid="80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C58A15C-BF2E-490D-BECB-817F0C936717}"/>
              </a:ext>
            </a:extLst>
          </p:cNvPr>
          <p:cNvSpPr/>
          <p:nvPr/>
        </p:nvSpPr>
        <p:spPr>
          <a:xfrm>
            <a:off x="2624123" y="2307353"/>
            <a:ext cx="8854326" cy="848021"/>
          </a:xfrm>
          <a:prstGeom prst="rect">
            <a:avLst/>
          </a:prstGeom>
          <a:solidFill>
            <a:srgbClr val="FF11B5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D4F74A-3353-4FBC-8E41-8ED33BB35EFF}"/>
              </a:ext>
            </a:extLst>
          </p:cNvPr>
          <p:cNvSpPr/>
          <p:nvPr/>
        </p:nvSpPr>
        <p:spPr>
          <a:xfrm>
            <a:off x="2637182" y="4226136"/>
            <a:ext cx="8955519" cy="841331"/>
          </a:xfrm>
          <a:prstGeom prst="rect">
            <a:avLst/>
          </a:prstGeom>
          <a:solidFill>
            <a:srgbClr val="E8833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স্থূল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 শনাক্ত করতে 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3AB87E9-E9FF-4662-869D-057B8BE28294}"/>
              </a:ext>
            </a:extLst>
          </p:cNvPr>
          <p:cNvSpPr/>
          <p:nvPr/>
        </p:nvSpPr>
        <p:spPr>
          <a:xfrm>
            <a:off x="-1361034" y="1870496"/>
            <a:ext cx="3982281" cy="3830232"/>
          </a:xfrm>
          <a:prstGeom prst="arc">
            <a:avLst>
              <a:gd name="adj1" fmla="val 15738703"/>
              <a:gd name="adj2" fmla="val 5858937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BD0C86-35A2-4C51-897A-615ED347360E}"/>
              </a:ext>
            </a:extLst>
          </p:cNvPr>
          <p:cNvSpPr/>
          <p:nvPr/>
        </p:nvSpPr>
        <p:spPr>
          <a:xfrm>
            <a:off x="2103868" y="2307353"/>
            <a:ext cx="834887" cy="888368"/>
          </a:xfrm>
          <a:prstGeom prst="ellipse">
            <a:avLst/>
          </a:prstGeom>
          <a:solidFill>
            <a:srgbClr val="A8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F0DC8E-0EEA-4661-9CB5-306CC6109BB8}"/>
              </a:ext>
            </a:extLst>
          </p:cNvPr>
          <p:cNvSpPr/>
          <p:nvPr/>
        </p:nvSpPr>
        <p:spPr>
          <a:xfrm>
            <a:off x="2751436" y="3251728"/>
            <a:ext cx="8727013" cy="877125"/>
          </a:xfrm>
          <a:prstGeom prst="rect">
            <a:avLst/>
          </a:prstGeom>
          <a:solidFill>
            <a:srgbClr val="008E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সুক্ষ্মকোণ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7123B9-8812-4456-99FA-BD370DA2CF82}"/>
              </a:ext>
            </a:extLst>
          </p:cNvPr>
          <p:cNvSpPr/>
          <p:nvPr/>
        </p:nvSpPr>
        <p:spPr>
          <a:xfrm>
            <a:off x="2251320" y="3218540"/>
            <a:ext cx="855517" cy="887480"/>
          </a:xfrm>
          <a:prstGeom prst="ellipse">
            <a:avLst/>
          </a:prstGeom>
          <a:solidFill>
            <a:srgbClr val="008E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CB57F5-462D-4D2F-BFBF-30F0904C017D}"/>
              </a:ext>
            </a:extLst>
          </p:cNvPr>
          <p:cNvSpPr/>
          <p:nvPr/>
        </p:nvSpPr>
        <p:spPr>
          <a:xfrm>
            <a:off x="2103867" y="4225207"/>
            <a:ext cx="834887" cy="875409"/>
          </a:xfrm>
          <a:prstGeom prst="ellipse">
            <a:avLst/>
          </a:prstGeom>
          <a:solidFill>
            <a:srgbClr val="12546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38C6BE-1D54-4CA1-AFDE-3B4F4FF43971}"/>
              </a:ext>
            </a:extLst>
          </p:cNvPr>
          <p:cNvSpPr/>
          <p:nvPr/>
        </p:nvSpPr>
        <p:spPr>
          <a:xfrm>
            <a:off x="5230053" y="308053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0093C7-1275-4E6D-9F6D-526296C0C349}"/>
              </a:ext>
            </a:extLst>
          </p:cNvPr>
          <p:cNvGrpSpPr/>
          <p:nvPr/>
        </p:nvGrpSpPr>
        <p:grpSpPr>
          <a:xfrm rot="3272780">
            <a:off x="634056" y="2070410"/>
            <a:ext cx="247243" cy="3522215"/>
            <a:chOff x="-92766" y="1109870"/>
            <a:chExt cx="371061" cy="463826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DAC37CF4-81F8-41D2-9D96-A6FC812C2A90}"/>
              </a:ext>
            </a:extLst>
          </p:cNvPr>
          <p:cNvSpPr/>
          <p:nvPr/>
        </p:nvSpPr>
        <p:spPr>
          <a:xfrm>
            <a:off x="470811" y="3643466"/>
            <a:ext cx="419511" cy="3609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FE6312-AC8C-41BA-9465-4AB5E8D7A8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>
            <a:off x="412954" y="4804475"/>
            <a:ext cx="11366091" cy="17055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EA6443-359B-4B9D-8AED-2F22520DC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29" y="339448"/>
            <a:ext cx="1382766" cy="940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D6E347-DFCE-4F94-9649-35ACBDB3E1BC}"/>
              </a:ext>
            </a:extLst>
          </p:cNvPr>
          <p:cNvSpPr txBox="1"/>
          <p:nvPr/>
        </p:nvSpPr>
        <p:spPr>
          <a:xfrm>
            <a:off x="1880175" y="1268918"/>
            <a:ext cx="484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F1E42D-6A39-43F7-96C0-C443F52A24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" y="392515"/>
            <a:ext cx="996910" cy="10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6" grpId="0" animBg="1"/>
      <p:bldP spid="8" grpId="0" animBg="1"/>
      <p:bldP spid="14" grpId="0" animBg="1"/>
      <p:bldP spid="15" grpId="0" animBg="1"/>
      <p:bldP spid="16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5507</TotalTime>
  <Words>340</Words>
  <Application>Microsoft Office PowerPoint</Application>
  <PresentationFormat>Widescreen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Monotype Corsiva</vt:lpstr>
      <vt:lpstr>NikoshBAN</vt:lpstr>
      <vt:lpstr>SutonnyMJ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Dilara Khanom</dc:creator>
  <cp:lastModifiedBy>DOEL</cp:lastModifiedBy>
  <cp:revision>597</cp:revision>
  <dcterms:created xsi:type="dcterms:W3CDTF">2019-09-24T14:04:07Z</dcterms:created>
  <dcterms:modified xsi:type="dcterms:W3CDTF">2020-09-07T13:57:12Z</dcterms:modified>
</cp:coreProperties>
</file>