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56" r:id="rId3"/>
    <p:sldId id="270" r:id="rId4"/>
    <p:sldId id="260" r:id="rId5"/>
    <p:sldId id="273" r:id="rId6"/>
    <p:sldId id="274" r:id="rId7"/>
    <p:sldId id="258" r:id="rId8"/>
    <p:sldId id="261" r:id="rId9"/>
    <p:sldId id="271" r:id="rId10"/>
    <p:sldId id="262" r:id="rId11"/>
    <p:sldId id="272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9AA66-8A0B-481E-9EE6-B87EE5A8EF78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C70E7-92CE-48DE-8F74-94FF4FC4C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18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422F96E-B30A-446B-9998-00664D8420D4}"/>
              </a:ext>
            </a:extLst>
          </p:cNvPr>
          <p:cNvSpPr/>
          <p:nvPr/>
        </p:nvSpPr>
        <p:spPr>
          <a:xfrm>
            <a:off x="1205075" y="3854435"/>
            <a:ext cx="6733850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1035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17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179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179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179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1035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2AD9FB-2545-4598-A075-4DD37C9B5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076" y="188640"/>
            <a:ext cx="6607284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208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5400" u="sng" dirty="0">
                <a:latin typeface="NikoshBAN" pitchFamily="2" charset="0"/>
                <a:cs typeface="NikoshBAN" pitchFamily="2" charset="0"/>
              </a:rPr>
              <a:t>কঠিন  শব্দ ও অর্থগুলো জেনে নিই।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সাম্য-                    সমতা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মহীয়ান –              সুমহান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রণ-                       লড়াই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ডঙ্কা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- 			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জয়ঢাক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পীড়া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- 			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বেদনা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38A31BC-C579-45D2-BCB7-22B015A92842}"/>
              </a:ext>
            </a:extLst>
          </p:cNvPr>
          <p:cNvSpPr txBox="1"/>
          <p:nvPr/>
        </p:nvSpPr>
        <p:spPr>
          <a:xfrm>
            <a:off x="1457908" y="836712"/>
            <a:ext cx="622818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7200" dirty="0">
                <a:latin typeface="NikoshBAN" pitchFamily="2" charset="0"/>
                <a:cs typeface="NikoshBAN" pitchFamily="2" charset="0"/>
              </a:rPr>
              <a:t>আদর্শ পাঠঃ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আবৃত্তি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শুনব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।</a:t>
            </a:r>
            <a:br>
              <a:rPr lang="bn-BD" sz="7200" dirty="0">
                <a:latin typeface="NikoshBAN" pitchFamily="2" charset="0"/>
                <a:cs typeface="NikoshBAN" pitchFamily="2" charset="0"/>
              </a:rPr>
            </a:b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981972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337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9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9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বিদ্রোহী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”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পত্রিকায়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প্রকাশিত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বিদ্রোহী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নজরুল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ইসলামকে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নাগরিকত্ব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একুশে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পদক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ডঙ্কা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BD" sz="9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বাড়ির কাজঃ</a:t>
            </a:r>
            <a:endParaRPr lang="en-US" sz="9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259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বিদ্রোহী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নজরুল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সাল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বিদ্রোহী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নজরুল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কাব্যগ্রন্থের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L 0.25 0.33279  L 0 0.33279  L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0.25 1.48148E-6 L 0.25 0.33287 L -2.5E-6 0.33287 L -2.5E-6 1.48148E-6 Z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0.25 -7.40741E-7 L 0.25 0.33287 L 3.05556E-6 0.33287 L 3.05556E-6 -7.40741E-7 Z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167C6FA-AD0D-475D-BF5E-411C5BD35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9463473" cy="66548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3FACD9-6B54-488F-A7E5-61A11F1F277F}"/>
              </a:ext>
            </a:extLst>
          </p:cNvPr>
          <p:cNvSpPr txBox="1"/>
          <p:nvPr/>
        </p:nvSpPr>
        <p:spPr>
          <a:xfrm rot="19970240">
            <a:off x="2079937" y="3408652"/>
            <a:ext cx="2589168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1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800" dirty="0" err="1"/>
              <a:t>ধন্যবাদ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E7A6B3-0BCC-4E51-AC4E-7952F638EE99}"/>
              </a:ext>
            </a:extLst>
          </p:cNvPr>
          <p:cNvSpPr txBox="1"/>
          <p:nvPr/>
        </p:nvSpPr>
        <p:spPr>
          <a:xfrm rot="1579846">
            <a:off x="4910012" y="3408652"/>
            <a:ext cx="2589168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1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800" dirty="0" err="1"/>
              <a:t>ধন্যবাদ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8600" y="1638593"/>
            <a:ext cx="8915400" cy="4738369"/>
            <a:chOff x="1743634" y="1509215"/>
            <a:chExt cx="7247966" cy="5181600"/>
          </a:xfrm>
        </p:grpSpPr>
        <p:sp>
          <p:nvSpPr>
            <p:cNvPr id="9" name="Rectangle 8"/>
            <p:cNvSpPr/>
            <p:nvPr/>
          </p:nvSpPr>
          <p:spPr>
            <a:xfrm>
              <a:off x="1743634" y="1509215"/>
              <a:ext cx="7247966" cy="51816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5715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86400" y="4560880"/>
              <a:ext cx="3276600" cy="572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bn-IN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71450" y="2154309"/>
            <a:ext cx="600426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মিতু</a:t>
            </a:r>
            <a:r>
              <a:rPr lang="en-US" sz="4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অধিকারী</a:t>
            </a:r>
            <a:endParaRPr lang="bn-BD" sz="4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সহকা</a:t>
            </a:r>
            <a:r>
              <a:rPr lang="en-US" sz="4800" dirty="0" err="1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রী</a:t>
            </a:r>
            <a:r>
              <a:rPr lang="bn-BD" sz="4800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শি</a:t>
            </a:r>
            <a:r>
              <a:rPr lang="en-US" sz="4800" dirty="0" err="1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ক্ষক</a:t>
            </a:r>
            <a:r>
              <a:rPr lang="en-US" sz="4800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800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dirty="0" err="1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4800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4800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উমাচরণ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সার্বজনীন</a:t>
            </a:r>
            <a:r>
              <a:rPr lang="en-US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উচ্চ বিদ্যালয়</a:t>
            </a:r>
          </a:p>
          <a:p>
            <a:pPr algn="ctr"/>
            <a:r>
              <a:rPr lang="en-US" sz="4800" dirty="0" err="1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কোটালীপাড়া</a:t>
            </a:r>
            <a:r>
              <a:rPr lang="en-US" sz="48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গোপালগঞ্জ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Down Ribbon 13"/>
          <p:cNvSpPr/>
          <p:nvPr/>
        </p:nvSpPr>
        <p:spPr>
          <a:xfrm>
            <a:off x="171450" y="352280"/>
            <a:ext cx="8763000" cy="1066800"/>
          </a:xfrm>
          <a:prstGeom prst="ribbon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WordArt 2"/>
          <p:cNvSpPr>
            <a:spLocks noChangeArrowheads="1" noChangeShapeType="1" noTextEdit="1"/>
          </p:cNvSpPr>
          <p:nvPr/>
        </p:nvSpPr>
        <p:spPr bwMode="auto">
          <a:xfrm>
            <a:off x="1334666" y="457068"/>
            <a:ext cx="6436568" cy="6445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kern="10" spc="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kern="10" spc="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</a:t>
            </a:r>
            <a:r>
              <a:rPr lang="bn-BD" sz="3600" kern="10" spc="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</a:t>
            </a:r>
            <a:r>
              <a:rPr lang="bn-BD" sz="3600" kern="10" spc="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</a:t>
            </a:r>
            <a:r>
              <a:rPr lang="bn-BD" sz="3600" kern="10" spc="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 </a:t>
            </a:r>
            <a:endParaRPr lang="en-US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48ACB6-F8BA-49C3-BC5E-1DAD5534B9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717" y="2027557"/>
            <a:ext cx="2944938" cy="3960440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6770C64-9538-49A8-BC5E-5632DFB6A238}"/>
              </a:ext>
            </a:extLst>
          </p:cNvPr>
          <p:cNvSpPr/>
          <p:nvPr/>
        </p:nvSpPr>
        <p:spPr>
          <a:xfrm>
            <a:off x="0" y="0"/>
            <a:ext cx="5292080" cy="674136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54718" r="-55974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A7DC4E-12AC-41B5-AB2D-9F28559C7E1C}"/>
              </a:ext>
            </a:extLst>
          </p:cNvPr>
          <p:cNvSpPr txBox="1"/>
          <p:nvPr/>
        </p:nvSpPr>
        <p:spPr>
          <a:xfrm>
            <a:off x="5868144" y="1377666"/>
            <a:ext cx="295232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শ্রেণিঃ   অষ্টম 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বিষয়ঃ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পত্র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কবিতাঃ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নারী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পৃষ্ঠাঃ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১০৮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046448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8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শিরোনামঃ</a:t>
            </a:r>
            <a:endParaRPr lang="en-US" sz="8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1"/>
            <a:ext cx="8229600" cy="41910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7">
              <a:buNone/>
            </a:pPr>
            <a:r>
              <a:rPr lang="bn-BD" sz="9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নারী</a:t>
            </a:r>
            <a:endParaRPr lang="en-US" sz="9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7">
              <a:buNone/>
            </a:pP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কাজী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নজরুল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FDFA09E-D234-4022-914E-56FC1D35D5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8897271" cy="31683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DAC6960-7965-4065-BDE7-6963B60895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8892479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60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F3FC8B-662C-438D-8CA6-F6B0FB3C0E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12968" cy="34563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A0313E-8586-450A-AA31-053F236F17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17032"/>
            <a:ext cx="885698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1662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bn-BD" sz="9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9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468544" cy="45259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 পাঠ </a:t>
            </a:r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শিক্ষাথীরাঃ-</a:t>
            </a:r>
          </a:p>
          <a:p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নারী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”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শুদ্ধ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উচ্চারণে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আবৃত্তি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নারীর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মর্যাদার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প্রতি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শ্রদ্ধা</a:t>
            </a: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শীল হবে।</a:t>
            </a:r>
          </a:p>
          <a:p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কবির জন্ম ও মৃত্যু সাল বলতে পারবে ।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8800" dirty="0">
                <a:latin typeface="NikoshBAN" pitchFamily="2" charset="0"/>
                <a:cs typeface="NikoshBAN" pitchFamily="2" charset="0"/>
              </a:rPr>
              <a:t>কবি পরিচিতিঃ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bn-BD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জন্ম-১৮৯৯ সাল।                                    মৃত্যুঃ ১৯৭৬ সাল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_23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1905000"/>
            <a:ext cx="3048000" cy="2819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2800" y="47244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কাজী নজরুল ইসলাম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5410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বিখ্যাত গ্রন্হ গুলো</a:t>
            </a:r>
            <a:r>
              <a:rPr lang="en-US" sz="2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2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অগ্নিবীণা,সাম্যবাদ, চক্রবাক ইত্যাদি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5E0C71C-0886-4FB9-A2B2-9D148C067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" y="-26426"/>
            <a:ext cx="9035785" cy="39792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8036DF5-37F6-4FD5-BFF8-01A36B7FE1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861048"/>
            <a:ext cx="8784976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5487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186</Words>
  <Application>Microsoft Office PowerPoint</Application>
  <PresentationFormat>On-screen Show 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পাঠ শিরোনামঃ</vt:lpstr>
      <vt:lpstr>PowerPoint Presentation</vt:lpstr>
      <vt:lpstr>PowerPoint Presentation</vt:lpstr>
      <vt:lpstr>শিখনফলঃ</vt:lpstr>
      <vt:lpstr>কবি পরিচিতিঃ</vt:lpstr>
      <vt:lpstr>PowerPoint Presentation</vt:lpstr>
      <vt:lpstr>PowerPoint Presentation</vt:lpstr>
      <vt:lpstr>PowerPoint Presentation</vt:lpstr>
      <vt:lpstr>মূল্যায়নঃ</vt:lpstr>
      <vt:lpstr>বাড়ির কাজঃ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DEll</cp:lastModifiedBy>
  <cp:revision>60</cp:revision>
  <dcterms:created xsi:type="dcterms:W3CDTF">2006-08-16T00:00:00Z</dcterms:created>
  <dcterms:modified xsi:type="dcterms:W3CDTF">2020-09-12T02:42:40Z</dcterms:modified>
</cp:coreProperties>
</file>