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09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1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4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E006F1-BE9D-4223-8A9E-59202C77D1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E042276-1FB6-498D-8FE0-3204C1E1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7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174" y="1903751"/>
            <a:ext cx="1017832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solidFill>
                  <a:srgbClr val="FF0000"/>
                </a:solidFill>
              </a:rPr>
              <a:t>স্বা</a:t>
            </a:r>
            <a:r>
              <a:rPr lang="bn-BD" sz="28700" dirty="0" smtClean="0">
                <a:solidFill>
                  <a:srgbClr val="FFFF00"/>
                </a:solidFill>
              </a:rPr>
              <a:t>গ</a:t>
            </a:r>
            <a:r>
              <a:rPr lang="bn-BD" sz="28700" dirty="0" smtClean="0"/>
              <a:t>ত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2003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1" y="313751"/>
            <a:ext cx="10493114" cy="63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62" y="209862"/>
            <a:ext cx="6327099" cy="63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98" y="269823"/>
            <a:ext cx="8393536" cy="61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" y="284813"/>
            <a:ext cx="10118359" cy="61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29" y="261893"/>
            <a:ext cx="9175166" cy="63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0" y="1229097"/>
            <a:ext cx="11272810" cy="46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3" y="462780"/>
            <a:ext cx="11359806" cy="5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974" y="1039405"/>
            <a:ext cx="11416256" cy="5001630"/>
            <a:chOff x="620846" y="454789"/>
            <a:chExt cx="11416256" cy="500163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46" y="454789"/>
              <a:ext cx="11416256" cy="1838705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"/>
            <a:stretch/>
          </p:blipFill>
          <p:spPr>
            <a:xfrm>
              <a:off x="620846" y="2293494"/>
              <a:ext cx="11416256" cy="316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6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28" y="194872"/>
            <a:ext cx="8904157" cy="6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1751" y="203185"/>
            <a:ext cx="9021482" cy="6302546"/>
            <a:chOff x="1291751" y="203185"/>
            <a:chExt cx="4380994" cy="529933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751" y="203185"/>
              <a:ext cx="4380994" cy="1714739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751" y="1625303"/>
              <a:ext cx="4380994" cy="3877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1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4" y="809469"/>
            <a:ext cx="6475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ইঞ্জিনিয়ার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মোঃ</a:t>
            </a:r>
            <a:r>
              <a:rPr lang="en-US" sz="4400" dirty="0" smtClean="0"/>
              <a:t> </a:t>
            </a:r>
            <a:r>
              <a:rPr lang="en-US" sz="4400" dirty="0" err="1" smtClean="0"/>
              <a:t>রমিজ</a:t>
            </a:r>
            <a:r>
              <a:rPr lang="en-US" sz="4400" dirty="0" smtClean="0"/>
              <a:t> </a:t>
            </a:r>
            <a:r>
              <a:rPr lang="en-US" sz="4400" dirty="0" err="1" smtClean="0"/>
              <a:t>উদ্দিন</a:t>
            </a:r>
            <a:endParaRPr lang="en-US" sz="4400" dirty="0" smtClean="0"/>
          </a:p>
          <a:p>
            <a:r>
              <a:rPr lang="en-US" sz="4400" dirty="0" err="1" smtClean="0"/>
              <a:t>বি</a:t>
            </a:r>
            <a:r>
              <a:rPr lang="en-US" sz="4400" dirty="0" smtClean="0"/>
              <a:t> </a:t>
            </a:r>
            <a:r>
              <a:rPr lang="en-US" sz="4400" dirty="0" err="1" smtClean="0"/>
              <a:t>এস</a:t>
            </a:r>
            <a:r>
              <a:rPr lang="en-US" sz="4400" dirty="0" smtClean="0"/>
              <a:t> </a:t>
            </a:r>
            <a:r>
              <a:rPr lang="en-US" sz="4400" dirty="0" err="1" smtClean="0"/>
              <a:t>সি</a:t>
            </a:r>
            <a:r>
              <a:rPr lang="en-US" sz="4400" dirty="0" smtClean="0"/>
              <a:t> </a:t>
            </a:r>
            <a:r>
              <a:rPr lang="en-US" sz="4400" dirty="0" err="1" smtClean="0"/>
              <a:t>ইন</a:t>
            </a:r>
            <a:r>
              <a:rPr lang="en-US" sz="4400" dirty="0" smtClean="0"/>
              <a:t> </a:t>
            </a:r>
            <a:r>
              <a:rPr lang="en-US" sz="4400" dirty="0" err="1" smtClean="0"/>
              <a:t>মেকানিক্যাল</a:t>
            </a:r>
            <a:r>
              <a:rPr lang="en-US" sz="4400" dirty="0" smtClean="0"/>
              <a:t> </a:t>
            </a:r>
            <a:r>
              <a:rPr lang="en-US" sz="4400" dirty="0" err="1" smtClean="0"/>
              <a:t>ইঞ্জিনিয়ার</a:t>
            </a:r>
            <a:endParaRPr lang="en-US" sz="4400" dirty="0" smtClean="0"/>
          </a:p>
          <a:p>
            <a:r>
              <a:rPr lang="en-US" sz="4400" dirty="0" err="1" smtClean="0"/>
              <a:t>সিনিয়র</a:t>
            </a:r>
            <a:r>
              <a:rPr lang="en-US" sz="4400" dirty="0" smtClean="0"/>
              <a:t> </a:t>
            </a:r>
            <a:r>
              <a:rPr lang="en-US" sz="4400" dirty="0" err="1" smtClean="0"/>
              <a:t>ট্রেড</a:t>
            </a:r>
            <a:r>
              <a:rPr lang="en-US" sz="4400" dirty="0" smtClean="0"/>
              <a:t> </a:t>
            </a:r>
            <a:r>
              <a:rPr lang="en-US" sz="4400" dirty="0" err="1" smtClean="0"/>
              <a:t>ইন্সট্রাকটর</a:t>
            </a:r>
            <a:endParaRPr lang="en-US" sz="4400" dirty="0" smtClean="0"/>
          </a:p>
          <a:p>
            <a:r>
              <a:rPr lang="en-US" sz="4400" dirty="0" err="1" smtClean="0"/>
              <a:t>দাউদকান্দি</a:t>
            </a:r>
            <a:r>
              <a:rPr lang="en-US" sz="4400" dirty="0" smtClean="0"/>
              <a:t> </a:t>
            </a:r>
            <a:r>
              <a:rPr lang="en-US" sz="4400" dirty="0" err="1" smtClean="0"/>
              <a:t>আদর্শ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পাইলট</a:t>
            </a:r>
            <a:r>
              <a:rPr lang="en-US" sz="4400" dirty="0" smtClean="0"/>
              <a:t> </a:t>
            </a:r>
            <a:r>
              <a:rPr lang="en-US" sz="4400" dirty="0" err="1" smtClean="0"/>
              <a:t>উচ্চ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বিদ্যালয়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23" y="298509"/>
            <a:ext cx="3424784" cy="3822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7186" y="4467069"/>
            <a:ext cx="7075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জেনারেল মেকানিক্স ট্রেড-১</a:t>
            </a:r>
          </a:p>
          <a:p>
            <a:r>
              <a:rPr lang="bn-BD" sz="4000" dirty="0" smtClean="0"/>
              <a:t>নবম শ্রেণি</a:t>
            </a:r>
          </a:p>
          <a:p>
            <a:r>
              <a:rPr lang="bn-BD" sz="4000" dirty="0" smtClean="0"/>
              <a:t>অধ্যায়- ৫ (ভাইস)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45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0" y="554636"/>
            <a:ext cx="10358203" cy="5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43" y="1678898"/>
            <a:ext cx="1177134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solidFill>
                  <a:srgbClr val="C00000"/>
                </a:solidFill>
              </a:rPr>
              <a:t>ধ</a:t>
            </a:r>
            <a:r>
              <a:rPr lang="bn-BD" sz="28700" dirty="0" smtClean="0">
                <a:solidFill>
                  <a:schemeClr val="accent3">
                    <a:lumMod val="75000"/>
                  </a:schemeClr>
                </a:solidFill>
              </a:rPr>
              <a:t>ন্য</a:t>
            </a:r>
            <a:r>
              <a:rPr lang="bn-BD" sz="28700" dirty="0" smtClean="0">
                <a:solidFill>
                  <a:srgbClr val="FFFF00"/>
                </a:solidFill>
              </a:rPr>
              <a:t>বা</a:t>
            </a:r>
            <a:r>
              <a:rPr lang="bn-BD" sz="28700" dirty="0" smtClean="0"/>
              <a:t>দ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6108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9" y="251530"/>
            <a:ext cx="3998563" cy="121949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6" y="3657599"/>
            <a:ext cx="11840705" cy="3013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2" y="208551"/>
            <a:ext cx="5636302" cy="3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"/>
          <a:stretch/>
        </p:blipFill>
        <p:spPr>
          <a:xfrm>
            <a:off x="3595607" y="119119"/>
            <a:ext cx="4695985" cy="10277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" y="1251806"/>
            <a:ext cx="8145247" cy="5460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72" y="1870622"/>
            <a:ext cx="3767528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3493"/>
          <a:stretch/>
        </p:blipFill>
        <p:spPr>
          <a:xfrm>
            <a:off x="3084163" y="201478"/>
            <a:ext cx="5935325" cy="141034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" y="1783068"/>
            <a:ext cx="10595726" cy="46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0" y="704538"/>
            <a:ext cx="10358203" cy="57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1" y="404734"/>
            <a:ext cx="10568064" cy="61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" y="224852"/>
            <a:ext cx="10373193" cy="60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r="13845"/>
          <a:stretch/>
        </p:blipFill>
        <p:spPr>
          <a:xfrm>
            <a:off x="2839757" y="269823"/>
            <a:ext cx="6139351" cy="63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125</TotalTime>
  <Words>30</Words>
  <Application>Microsoft Office PowerPoint</Application>
  <PresentationFormat>Widescreen</PresentationFormat>
  <Paragraphs>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Corbel</vt:lpstr>
      <vt:lpstr>Vrinda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RamizSir</dc:creator>
  <cp:lastModifiedBy>RamizSir</cp:lastModifiedBy>
  <cp:revision>13</cp:revision>
  <dcterms:created xsi:type="dcterms:W3CDTF">2020-08-25T02:59:09Z</dcterms:created>
  <dcterms:modified xsi:type="dcterms:W3CDTF">2020-08-27T09:17:14Z</dcterms:modified>
</cp:coreProperties>
</file>