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3" r:id="rId2"/>
    <p:sldId id="265" r:id="rId3"/>
    <p:sldId id="258" r:id="rId4"/>
    <p:sldId id="270" r:id="rId5"/>
    <p:sldId id="268" r:id="rId6"/>
    <p:sldId id="271" r:id="rId7"/>
    <p:sldId id="272" r:id="rId8"/>
    <p:sldId id="275" r:id="rId9"/>
    <p:sldId id="278" r:id="rId10"/>
    <p:sldId id="273" r:id="rId11"/>
    <p:sldId id="260" r:id="rId12"/>
    <p:sldId id="279" r:id="rId13"/>
    <p:sldId id="262" r:id="rId14"/>
    <p:sldId id="280" r:id="rId15"/>
    <p:sldId id="281" r:id="rId16"/>
    <p:sldId id="282" r:id="rId17"/>
    <p:sldId id="283" r:id="rId18"/>
    <p:sldId id="28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9/12/2020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9/12/2020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bn.wikipedia.org/wiki/%E0%A6%AE%E0%A6%BE%E0%A6%B0%E0%A7%8D%E0%A6%9A_%E0%A7%A8%E0%A7%AD" TargetMode="External"/><Relationship Id="rId2" Type="http://schemas.openxmlformats.org/officeDocument/2006/relationships/hyperlink" Target="https://bn.wikipedia.org/wiki/%E0%A6%AC%E0%A6%BE%E0%A6%82%E0%A6%B2%E0%A6%BE%E0%A6%A6%E0%A7%87%E0%A6%B6"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bn.wikipedia.org/wiki/%E0%A6%B6%E0%A7%87%E0%A6%96_%E0%A6%AE%E0%A7%81%E0%A6%9C%E0%A6%BF%E0%A6%AC%E0%A7%81%E0%A6%B0_%E0%A6%B0%E0%A6%B9%E0%A6%AE%E0%A6%BE%E0%A6%A8" TargetMode="External"/><Relationship Id="rId4" Type="http://schemas.openxmlformats.org/officeDocument/2006/relationships/hyperlink" Target="https://bn.wikipedia.org/wiki/%E0%A6%9C%E0%A6%BF%E0%A6%AF%E0%A6%BC%E0%A6%BE%E0%A6%89%E0%A6%B0_%E0%A6%B0%E0%A6%B9%E0%A6%AE%E0%A6%BE%E0%A6%A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normAutofit/>
          </a:bodyPr>
          <a:lstStyle/>
          <a:p>
            <a:r>
              <a:rPr lang="en-US" sz="9600" b="1" dirty="0" err="1" smtClean="0">
                <a:latin typeface="NikoshBAN" pitchFamily="2" charset="0"/>
                <a:cs typeface="NikoshBAN" pitchFamily="2" charset="0"/>
              </a:rPr>
              <a:t>স্বাগতম</a:t>
            </a:r>
            <a:endParaRPr lang="en-US" sz="9600" b="1" dirty="0">
              <a:latin typeface="NikoshBAN" pitchFamily="2" charset="0"/>
              <a:cs typeface="NikoshBAN" pitchFamily="2" charset="0"/>
            </a:endParaRPr>
          </a:p>
        </p:txBody>
      </p:sp>
      <p:pic>
        <p:nvPicPr>
          <p:cNvPr id="4" name="Picture 3" descr="flower.jpg"/>
          <p:cNvPicPr>
            <a:picLocks noChangeAspect="1"/>
          </p:cNvPicPr>
          <p:nvPr/>
        </p:nvPicPr>
        <p:blipFill>
          <a:blip r:embed="rId2"/>
          <a:stretch>
            <a:fillRect/>
          </a:stretch>
        </p:blipFill>
        <p:spPr>
          <a:xfrm>
            <a:off x="533400" y="2362200"/>
            <a:ext cx="8229600" cy="431901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3276600"/>
            <a:ext cx="8686800" cy="3581400"/>
          </a:xfrm>
          <a:prstGeom prst="rect">
            <a:avLst/>
          </a:prstGeom>
        </p:spPr>
      </p:pic>
      <p:pic>
        <p:nvPicPr>
          <p:cNvPr id="4" name="Picture 3" descr="mukti zuddo  5 2020.jpg"/>
          <p:cNvPicPr>
            <a:picLocks noChangeAspect="1"/>
          </p:cNvPicPr>
          <p:nvPr/>
        </p:nvPicPr>
        <p:blipFill>
          <a:blip r:embed="rId3"/>
          <a:stretch>
            <a:fillRect/>
          </a:stretch>
        </p:blipFill>
        <p:spPr>
          <a:xfrm>
            <a:off x="0" y="0"/>
            <a:ext cx="4473705" cy="3262593"/>
          </a:xfrm>
          <a:prstGeom prst="rect">
            <a:avLst/>
          </a:prstGeom>
        </p:spPr>
      </p:pic>
      <p:pic>
        <p:nvPicPr>
          <p:cNvPr id="5" name="Picture 4" descr="mukti zuddo  4 2020.jpg"/>
          <p:cNvPicPr>
            <a:picLocks noChangeAspect="1"/>
          </p:cNvPicPr>
          <p:nvPr/>
        </p:nvPicPr>
        <p:blipFill>
          <a:blip r:embed="rId4"/>
          <a:stretch>
            <a:fillRect/>
          </a:stretch>
        </p:blipFill>
        <p:spPr>
          <a:xfrm>
            <a:off x="4572000" y="0"/>
            <a:ext cx="4572000" cy="32766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 C\Downloads\mukti zuddo  2 2020.jpg"/>
          <p:cNvPicPr>
            <a:picLocks noChangeAspect="1" noChangeArrowheads="1"/>
          </p:cNvPicPr>
          <p:nvPr/>
        </p:nvPicPr>
        <p:blipFill>
          <a:blip r:embed="rId2"/>
          <a:srcRect/>
          <a:stretch>
            <a:fillRect/>
          </a:stretch>
        </p:blipFill>
        <p:spPr bwMode="auto">
          <a:xfrm>
            <a:off x="0" y="2971800"/>
            <a:ext cx="9144000" cy="3886200"/>
          </a:xfrm>
          <a:prstGeom prst="rect">
            <a:avLst/>
          </a:prstGeom>
          <a:noFill/>
        </p:spPr>
      </p:pic>
      <p:pic>
        <p:nvPicPr>
          <p:cNvPr id="3" name="Picture 2" descr="pil khana.gif"/>
          <p:cNvPicPr>
            <a:picLocks noChangeAspect="1"/>
          </p:cNvPicPr>
          <p:nvPr/>
        </p:nvPicPr>
        <p:blipFill>
          <a:blip r:embed="rId3"/>
          <a:stretch>
            <a:fillRect/>
          </a:stretch>
        </p:blipFill>
        <p:spPr>
          <a:xfrm>
            <a:off x="4495800" y="0"/>
            <a:ext cx="4648200" cy="2895600"/>
          </a:xfrm>
          <a:prstGeom prst="rect">
            <a:avLst/>
          </a:prstGeom>
        </p:spPr>
      </p:pic>
      <p:pic>
        <p:nvPicPr>
          <p:cNvPr id="4" name="Picture 3" descr="pulise lain.jpg"/>
          <p:cNvPicPr>
            <a:picLocks noChangeAspect="1"/>
          </p:cNvPicPr>
          <p:nvPr/>
        </p:nvPicPr>
        <p:blipFill>
          <a:blip r:embed="rId4"/>
          <a:stretch>
            <a:fillRect/>
          </a:stretch>
        </p:blipFill>
        <p:spPr>
          <a:xfrm>
            <a:off x="0" y="0"/>
            <a:ext cx="4343400" cy="28194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johurul haque.jpg"/>
          <p:cNvPicPr>
            <a:picLocks noGrp="1" noChangeAspect="1"/>
          </p:cNvPicPr>
          <p:nvPr>
            <p:ph sz="half" idx="1"/>
          </p:nvPr>
        </p:nvPicPr>
        <p:blipFill>
          <a:blip r:embed="rId2"/>
          <a:stretch>
            <a:fillRect/>
          </a:stretch>
        </p:blipFill>
        <p:spPr>
          <a:xfrm>
            <a:off x="0" y="0"/>
            <a:ext cx="4553414" cy="3048000"/>
          </a:xfrm>
        </p:spPr>
      </p:pic>
      <p:pic>
        <p:nvPicPr>
          <p:cNvPr id="6" name="Content Placeholder 5" descr="জগন্নাথ-হল-1200x900.jpg"/>
          <p:cNvPicPr>
            <a:picLocks noGrp="1" noChangeAspect="1"/>
          </p:cNvPicPr>
          <p:nvPr>
            <p:ph sz="half" idx="2"/>
          </p:nvPr>
        </p:nvPicPr>
        <p:blipFill>
          <a:blip r:embed="rId3"/>
          <a:stretch>
            <a:fillRect/>
          </a:stretch>
        </p:blipFill>
        <p:spPr>
          <a:xfrm>
            <a:off x="4648200" y="0"/>
            <a:ext cx="4343400" cy="2971800"/>
          </a:xfrm>
        </p:spPr>
      </p:pic>
      <p:pic>
        <p:nvPicPr>
          <p:cNvPr id="8" name="Picture 7" descr="Rokeya Hall.jpg"/>
          <p:cNvPicPr>
            <a:picLocks noChangeAspect="1"/>
          </p:cNvPicPr>
          <p:nvPr/>
        </p:nvPicPr>
        <p:blipFill>
          <a:blip r:embed="rId4"/>
          <a:stretch>
            <a:fillRect/>
          </a:stretch>
        </p:blipFill>
        <p:spPr>
          <a:xfrm>
            <a:off x="4648200" y="3276600"/>
            <a:ext cx="4343400" cy="3218329"/>
          </a:xfrm>
          <a:prstGeom prst="rect">
            <a:avLst/>
          </a:prstGeom>
        </p:spPr>
      </p:pic>
      <p:pic>
        <p:nvPicPr>
          <p:cNvPr id="9" name="Picture 8" descr="shahidullah-hall-collected-from-facebook-edited-1561635048259.jpg"/>
          <p:cNvPicPr>
            <a:picLocks noChangeAspect="1"/>
          </p:cNvPicPr>
          <p:nvPr/>
        </p:nvPicPr>
        <p:blipFill>
          <a:blip r:embed="rId5"/>
          <a:stretch>
            <a:fillRect/>
          </a:stretch>
        </p:blipFill>
        <p:spPr>
          <a:xfrm>
            <a:off x="0" y="3200400"/>
            <a:ext cx="4572000" cy="36576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971800"/>
            <a:ext cx="8077200" cy="3657600"/>
          </a:xfrm>
        </p:spPr>
        <p:txBody>
          <a:bodyPr>
            <a:noAutofit/>
          </a:bodyPr>
          <a:lstStyle/>
          <a:p>
            <a:pPr algn="just"/>
            <a:r>
              <a:rPr lang="en-US" sz="3200" dirty="0" err="1" smtClean="0">
                <a:latin typeface="NikoshBAN" pitchFamily="2" charset="0"/>
                <a:cs typeface="NikoshBAN" pitchFamily="2" charset="0"/>
              </a:rPr>
              <a:t>ইহাই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হইতে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বাংলাদেশ</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স্বাধীন।আমি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বাংলাদেশের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জনগনকে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আহ্ববান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জানাইতেছি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a:t>
            </a:r>
            <a:r>
              <a:rPr lang="en-US" sz="3200" dirty="0" smtClean="0">
                <a:latin typeface="NikoshBAN" pitchFamily="2" charset="0"/>
                <a:cs typeface="NikoshBAN" pitchFamily="2" charset="0"/>
              </a:rPr>
              <a:t> , </a:t>
            </a:r>
            <a:r>
              <a:rPr lang="en-US" sz="3200" dirty="0" err="1" smtClean="0">
                <a:latin typeface="NikoshBAN" pitchFamily="2" charset="0"/>
                <a:cs typeface="NikoshBAN" pitchFamily="2" charset="0"/>
              </a:rPr>
              <a:t>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দাঁড়াও</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সর্বশক্তি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হানাদার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বাহিনীকে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প্রতিরোধ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কর।পাকিস্তানি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দখলদার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বাহিনীর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সৈন্যটিকে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হইতে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বিতাড়িত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পর্যন্ত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চুড়ান্ত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বিজয়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অর্জন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পর্যন্ত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লড়াই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চালিয়ে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যাও</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4" name="Picture 3" descr="sheikh_mujibur_rahman-1.jpg"/>
          <p:cNvPicPr>
            <a:picLocks noChangeAspect="1"/>
          </p:cNvPicPr>
          <p:nvPr/>
        </p:nvPicPr>
        <p:blipFill>
          <a:blip r:embed="rId2"/>
          <a:stretch>
            <a:fillRect/>
          </a:stretch>
        </p:blipFill>
        <p:spPr>
          <a:xfrm>
            <a:off x="990600" y="0"/>
            <a:ext cx="7086600" cy="2514600"/>
          </a:xfrm>
          <a:prstGeom prst="rect">
            <a:avLst/>
          </a:prstGeom>
        </p:spPr>
      </p:pic>
      <p:sp>
        <p:nvSpPr>
          <p:cNvPr id="6" name="TextBox 5"/>
          <p:cNvSpPr txBox="1"/>
          <p:nvPr/>
        </p:nvSpPr>
        <p:spPr>
          <a:xfrm>
            <a:off x="1752600" y="2743200"/>
            <a:ext cx="5867400" cy="769441"/>
          </a:xfrm>
          <a:prstGeom prst="rect">
            <a:avLst/>
          </a:prstGeom>
          <a:noFill/>
        </p:spPr>
        <p:txBody>
          <a:bodyPr wrap="square" rtlCol="0">
            <a:spAutoFit/>
          </a:bodyPr>
          <a:lstStyle/>
          <a:p>
            <a:r>
              <a:rPr lang="en-US" sz="4400" dirty="0" err="1" smtClean="0">
                <a:solidFill>
                  <a:srgbClr val="0070C0"/>
                </a:solidFill>
                <a:latin typeface="NikoshBAN" pitchFamily="2" charset="0"/>
                <a:cs typeface="NikoshBAN" pitchFamily="2" charset="0"/>
              </a:rPr>
              <a:t>বঙ্গবন্ধু</a:t>
            </a:r>
            <a:r>
              <a:rPr lang="en-US" sz="4400" dirty="0" smtClean="0">
                <a:solidFill>
                  <a:srgbClr val="0070C0"/>
                </a:solidFill>
                <a:latin typeface="NikoshBAN" pitchFamily="2" charset="0"/>
                <a:cs typeface="NikoshBAN" pitchFamily="2" charset="0"/>
              </a:rPr>
              <a:t> </a:t>
            </a:r>
            <a:r>
              <a:rPr lang="en-US" sz="4400" dirty="0" err="1" smtClean="0">
                <a:solidFill>
                  <a:srgbClr val="0070C0"/>
                </a:solidFill>
                <a:latin typeface="NikoshBAN" pitchFamily="2" charset="0"/>
                <a:cs typeface="NikoshBAN" pitchFamily="2" charset="0"/>
              </a:rPr>
              <a:t>শেখ</a:t>
            </a:r>
            <a:r>
              <a:rPr lang="en-US" sz="4400" dirty="0" smtClean="0">
                <a:solidFill>
                  <a:srgbClr val="0070C0"/>
                </a:solidFill>
                <a:latin typeface="NikoshBAN" pitchFamily="2" charset="0"/>
                <a:cs typeface="NikoshBAN" pitchFamily="2" charset="0"/>
              </a:rPr>
              <a:t> </a:t>
            </a:r>
            <a:r>
              <a:rPr lang="en-US" sz="4400" dirty="0" err="1" smtClean="0">
                <a:solidFill>
                  <a:srgbClr val="0070C0"/>
                </a:solidFill>
                <a:latin typeface="NikoshBAN" pitchFamily="2" charset="0"/>
                <a:cs typeface="NikoshBAN" pitchFamily="2" charset="0"/>
              </a:rPr>
              <a:t>মুজিবুর</a:t>
            </a:r>
            <a:r>
              <a:rPr lang="en-US" sz="4400" dirty="0" smtClean="0">
                <a:solidFill>
                  <a:srgbClr val="0070C0"/>
                </a:solidFill>
                <a:latin typeface="NikoshBAN" pitchFamily="2" charset="0"/>
                <a:cs typeface="NikoshBAN" pitchFamily="2" charset="0"/>
              </a:rPr>
              <a:t> </a:t>
            </a:r>
            <a:r>
              <a:rPr lang="en-US" sz="4400" dirty="0" err="1" smtClean="0">
                <a:solidFill>
                  <a:srgbClr val="0070C0"/>
                </a:solidFill>
                <a:latin typeface="NikoshBAN" pitchFamily="2" charset="0"/>
                <a:cs typeface="NikoshBAN" pitchFamily="2" charset="0"/>
              </a:rPr>
              <a:t>রহমান</a:t>
            </a:r>
            <a:r>
              <a:rPr lang="en-US" sz="4400" dirty="0" smtClean="0">
                <a:solidFill>
                  <a:srgbClr val="0070C0"/>
                </a:solidFill>
                <a:latin typeface="NikoshBAN" pitchFamily="2" charset="0"/>
                <a:cs typeface="NikoshBAN" pitchFamily="2" charset="0"/>
              </a:rPr>
              <a:t>  </a:t>
            </a:r>
            <a:endParaRPr lang="en-US" sz="4400" dirty="0">
              <a:solidFill>
                <a:srgbClr val="0070C0"/>
              </a:solidFill>
              <a:latin typeface="NikoshBAN" pitchFamily="2" charset="0"/>
              <a:cs typeface="NikoshBAN"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6600"/>
            <a:ext cx="8001000" cy="3962400"/>
          </a:xfrm>
        </p:spPr>
        <p:txBody>
          <a:bodyPr>
            <a:noAutofit/>
          </a:bodyPr>
          <a:lstStyle/>
          <a:p>
            <a:pPr algn="l"/>
            <a:r>
              <a:rPr lang="bn-BD" sz="3600" b="1" dirty="0" smtClean="0">
                <a:latin typeface="NikoshBAN" pitchFamily="2" charset="0"/>
                <a:cs typeface="NikoshBAN" pitchFamily="2" charset="0"/>
              </a:rPr>
              <a:t>কালুরঘাট বেতার কেন্দ্র</a:t>
            </a:r>
            <a:r>
              <a:rPr lang="bn-BD" sz="3600" dirty="0" smtClean="0">
                <a:latin typeface="NikoshBAN" pitchFamily="2" charset="0"/>
                <a:cs typeface="NikoshBAN" pitchFamily="2" charset="0"/>
              </a:rPr>
              <a:t> </a:t>
            </a:r>
            <a:r>
              <a:rPr lang="bn-BD" sz="3600" dirty="0" smtClean="0">
                <a:latin typeface="NikoshBAN" pitchFamily="2" charset="0"/>
                <a:cs typeface="NikoshBAN" pitchFamily="2" charset="0"/>
                <a:hlinkClick r:id="rId2" tooltip="বাংলাদেশ"/>
              </a:rPr>
              <a:t>বাংলাদেশের</a:t>
            </a:r>
            <a:r>
              <a:rPr lang="bn-BD" sz="3600" dirty="0" smtClean="0">
                <a:latin typeface="NikoshBAN" pitchFamily="2" charset="0"/>
                <a:cs typeface="NikoshBAN" pitchFamily="2" charset="0"/>
              </a:rPr>
              <a:t> স্বাধীনতার সাথে নিবিড়ভাবে জড়িত। ২৬শে মার্চ ১৯৭১, দুপুর ২.১০ মিনিট এই ঘোষণাটি </a:t>
            </a:r>
            <a:r>
              <a:rPr lang="en-US" sz="3600" dirty="0" err="1" smtClean="0">
                <a:latin typeface="NikoshBAN" pitchFamily="2" charset="0"/>
                <a:cs typeface="NikoshBAN" pitchFamily="2" charset="0"/>
              </a:rPr>
              <a:t>প্রচার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করেন</a:t>
            </a:r>
            <a:r>
              <a:rPr lang="bn-BD" sz="3600" dirty="0" smtClean="0">
                <a:latin typeface="NikoshBAN" pitchFamily="2" charset="0"/>
                <a:cs typeface="NikoshBAN" pitchFamily="2" charset="0"/>
              </a:rPr>
              <a:t> আওয়ামী লীগের এম এ হান্নান। ১৯৭১ সালের </a:t>
            </a:r>
            <a:r>
              <a:rPr lang="bn-BD" sz="3600" dirty="0" smtClean="0">
                <a:latin typeface="NikoshBAN" pitchFamily="2" charset="0"/>
                <a:cs typeface="NikoshBAN" pitchFamily="2" charset="0"/>
                <a:hlinkClick r:id="rId3" tooltip="মার্চ ২৭"/>
              </a:rPr>
              <a:t>২৭ মার্চ</a:t>
            </a:r>
            <a:r>
              <a:rPr lang="bn-BD" sz="3600" dirty="0" smtClean="0">
                <a:latin typeface="NikoshBAN" pitchFamily="2" charset="0"/>
                <a:cs typeface="NikoshBAN" pitchFamily="2" charset="0"/>
              </a:rPr>
              <a:t> রাতে তৎকালীন সেনাবাহিনীর মেজর </a:t>
            </a:r>
            <a:r>
              <a:rPr lang="bn-BD" sz="3600" dirty="0" smtClean="0">
                <a:latin typeface="NikoshBAN" pitchFamily="2" charset="0"/>
                <a:cs typeface="NikoshBAN" pitchFamily="2" charset="0"/>
                <a:hlinkClick r:id="rId4" tooltip="জিয়াউর রহমান"/>
              </a:rPr>
              <a:t>জিয়াউর রহমান</a:t>
            </a:r>
            <a:r>
              <a:rPr lang="bn-BD" sz="3600" dirty="0" smtClean="0">
                <a:latin typeface="NikoshBAN" pitchFamily="2" charset="0"/>
                <a:cs typeface="NikoshBAN" pitchFamily="2" charset="0"/>
              </a:rPr>
              <a:t>  নিজে </a:t>
            </a:r>
            <a:r>
              <a:rPr lang="bn-BD" sz="3600" dirty="0" smtClean="0">
                <a:latin typeface="NikoshBAN" pitchFamily="2" charset="0"/>
                <a:cs typeface="NikoshBAN" pitchFamily="2" charset="0"/>
                <a:hlinkClick r:id="rId5" tooltip="শেখ মুজিবুর রহমান"/>
              </a:rPr>
              <a:t>বঙ্গবন্ধু শেখ মুজিবুর রহমানের</a:t>
            </a:r>
            <a:r>
              <a:rPr lang="bn-BD" sz="3600" dirty="0" smtClean="0">
                <a:latin typeface="NikoshBAN" pitchFamily="2" charset="0"/>
                <a:cs typeface="NikoshBAN" pitchFamily="2" charset="0"/>
              </a:rPr>
              <a:t> পক্ষে বাংলাদেশের স্বাধীনতা ঘোষ</a:t>
            </a:r>
            <a:r>
              <a:rPr lang="en-US" sz="3600" dirty="0" err="1" smtClean="0">
                <a:latin typeface="NikoshBAN" pitchFamily="2" charset="0"/>
                <a:cs typeface="NikoshBAN" pitchFamily="2" charset="0"/>
              </a:rPr>
              <a:t>ণা</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করেন।</a:t>
            </a:r>
            <a:br>
              <a:rPr lang="bn-BD" sz="3600" dirty="0" smtClean="0">
                <a:latin typeface="NikoshBAN" pitchFamily="2" charset="0"/>
                <a:cs typeface="NikoshBAN" pitchFamily="2" charset="0"/>
              </a:rPr>
            </a:br>
            <a:endParaRPr lang="bn-BD" sz="3600" dirty="0">
              <a:latin typeface="NikoshBAN" pitchFamily="2" charset="0"/>
              <a:cs typeface="NikoshBAN" pitchFamily="2" charset="0"/>
            </a:endParaRPr>
          </a:p>
        </p:txBody>
      </p:sp>
      <p:pic>
        <p:nvPicPr>
          <p:cNvPr id="14" name="Content Placeholder 13" descr="mukti zuddo  3 2020.jpg"/>
          <p:cNvPicPr>
            <a:picLocks noGrp="1" noChangeAspect="1"/>
          </p:cNvPicPr>
          <p:nvPr>
            <p:ph idx="1"/>
          </p:nvPr>
        </p:nvPicPr>
        <p:blipFill>
          <a:blip r:embed="rId6"/>
          <a:stretch>
            <a:fillRect/>
          </a:stretch>
        </p:blipFill>
        <p:spPr>
          <a:xfrm>
            <a:off x="685800" y="0"/>
            <a:ext cx="7543800" cy="2971800"/>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err="1" smtClean="0">
                <a:latin typeface="NikoshBAN" pitchFamily="2" charset="0"/>
                <a:cs typeface="NikoshBAN" pitchFamily="2" charset="0"/>
              </a:rPr>
              <a:t>দলীয়</a:t>
            </a:r>
            <a:r>
              <a:rPr lang="en-US" sz="7200" dirty="0" smtClean="0">
                <a:latin typeface="NikoshBAN" pitchFamily="2" charset="0"/>
                <a:cs typeface="NikoshBAN" pitchFamily="2" charset="0"/>
              </a:rPr>
              <a:t> </a:t>
            </a:r>
            <a:r>
              <a:rPr lang="en-US" sz="7200" dirty="0" err="1" smtClean="0">
                <a:latin typeface="NikoshBAN" pitchFamily="2" charset="0"/>
                <a:cs typeface="NikoshBAN" pitchFamily="2" charset="0"/>
              </a:rPr>
              <a:t>কাজ</a:t>
            </a:r>
            <a:r>
              <a:rPr lang="en-US" sz="7200" dirty="0" smtClean="0">
                <a:latin typeface="NikoshBAN" pitchFamily="2" charset="0"/>
                <a:cs typeface="NikoshBAN" pitchFamily="2" charset="0"/>
              </a:rPr>
              <a:t> </a:t>
            </a:r>
            <a:endParaRPr lang="en-US" sz="7200" dirty="0">
              <a:latin typeface="NikoshBAN" pitchFamily="2" charset="0"/>
              <a:cs typeface="NikoshBAN" pitchFamily="2" charset="0"/>
            </a:endParaRPr>
          </a:p>
        </p:txBody>
      </p:sp>
      <p:sp>
        <p:nvSpPr>
          <p:cNvPr id="3" name="Content Placeholder 2"/>
          <p:cNvSpPr>
            <a:spLocks noGrp="1"/>
          </p:cNvSpPr>
          <p:nvPr>
            <p:ph idx="1"/>
          </p:nvPr>
        </p:nvSpPr>
        <p:spPr>
          <a:xfrm>
            <a:off x="0" y="1600201"/>
            <a:ext cx="9448800" cy="1600200"/>
          </a:xfrm>
        </p:spPr>
        <p:txBody>
          <a:bodyPr>
            <a:normAutofit lnSpcReduction="10000"/>
          </a:bodyPr>
          <a:lstStyle/>
          <a:p>
            <a:pPr>
              <a:buNone/>
            </a:pPr>
            <a:endParaRPr lang="en-US" sz="2800" dirty="0" smtClean="0">
              <a:solidFill>
                <a:srgbClr val="FF0000"/>
              </a:solidFill>
              <a:latin typeface="Vrinda" pitchFamily="34" charset="0"/>
              <a:cs typeface="Vrinda" pitchFamily="34" charset="0"/>
            </a:endParaRPr>
          </a:p>
          <a:p>
            <a:pPr>
              <a:buNone/>
            </a:pPr>
            <a:endParaRPr lang="en-US" sz="2800" dirty="0" smtClean="0">
              <a:solidFill>
                <a:srgbClr val="FF0000"/>
              </a:solidFill>
              <a:latin typeface="Vrinda" pitchFamily="34" charset="0"/>
              <a:cs typeface="Vrinda" pitchFamily="34" charset="0"/>
            </a:endParaRPr>
          </a:p>
          <a:p>
            <a:pPr>
              <a:buNone/>
            </a:pPr>
            <a:r>
              <a:rPr lang="en-US" sz="3600" dirty="0" smtClean="0">
                <a:solidFill>
                  <a:srgbClr val="FF0000"/>
                </a:solidFill>
                <a:latin typeface="NikoshBAN" pitchFamily="2" charset="0"/>
                <a:cs typeface="NikoshBAN" pitchFamily="2" charset="0"/>
              </a:rPr>
              <a:t>১৯৭১ </a:t>
            </a:r>
            <a:r>
              <a:rPr lang="en-US" sz="3600" dirty="0" err="1" smtClean="0">
                <a:solidFill>
                  <a:srgbClr val="FF0000"/>
                </a:solidFill>
                <a:latin typeface="NikoshBAN" pitchFamily="2" charset="0"/>
                <a:cs typeface="NikoshBAN" pitchFamily="2" charset="0"/>
              </a:rPr>
              <a:t>সালের</a:t>
            </a:r>
            <a:r>
              <a:rPr lang="en-US" sz="3600" dirty="0" smtClean="0">
                <a:solidFill>
                  <a:srgbClr val="FF0000"/>
                </a:solidFill>
                <a:latin typeface="NikoshBAN" pitchFamily="2" charset="0"/>
                <a:cs typeface="NikoshBAN" pitchFamily="2" charset="0"/>
              </a:rPr>
              <a:t> ২৫মার্চ </a:t>
            </a:r>
            <a:r>
              <a:rPr lang="en-US" sz="3600" dirty="0" err="1" smtClean="0">
                <a:solidFill>
                  <a:srgbClr val="FF0000"/>
                </a:solidFill>
                <a:latin typeface="NikoshBAN" pitchFamily="2" charset="0"/>
                <a:cs typeface="NikoshBAN" pitchFamily="2" charset="0"/>
              </a:rPr>
              <a:t>রাতে</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পরিচালিত</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অপারেশনটি</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ব্যাখ্যা</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কর</a:t>
            </a:r>
            <a:r>
              <a:rPr lang="en-US" sz="3600" dirty="0" smtClean="0">
                <a:solidFill>
                  <a:srgbClr val="FF0000"/>
                </a:solidFill>
                <a:latin typeface="NikoshBAN" pitchFamily="2" charset="0"/>
                <a:cs typeface="NikoshBAN" pitchFamily="2" charset="0"/>
              </a:rPr>
              <a:t>।</a:t>
            </a:r>
          </a:p>
          <a:p>
            <a:pPr>
              <a:buNone/>
            </a:pP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3048000" cy="838200"/>
          </a:xfrm>
        </p:spPr>
        <p:txBody>
          <a:bodyPr>
            <a:normAutofit/>
          </a:bodyPr>
          <a:lstStyle/>
          <a:p>
            <a:r>
              <a:rPr lang="en-US" dirty="0" err="1"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228600" y="685800"/>
            <a:ext cx="9982200" cy="6172200"/>
          </a:xfrm>
        </p:spPr>
        <p:txBody>
          <a:bodyPr>
            <a:normAutofit fontScale="25000" lnSpcReduction="20000"/>
          </a:bodyPr>
          <a:lstStyle/>
          <a:p>
            <a:pPr>
              <a:buNone/>
            </a:pPr>
            <a:r>
              <a:rPr lang="en-US" sz="2400" dirty="0" smtClean="0">
                <a:latin typeface="Vrinda" pitchFamily="34" charset="0"/>
                <a:cs typeface="Vrinda" pitchFamily="34" charset="0"/>
              </a:rPr>
              <a:t>  </a:t>
            </a:r>
            <a:r>
              <a:rPr lang="en-US" sz="11200" dirty="0" smtClean="0">
                <a:solidFill>
                  <a:srgbClr val="FF0000"/>
                </a:solidFill>
                <a:latin typeface="NikoshBAN" pitchFamily="2" charset="0"/>
                <a:cs typeface="NikoshBAN" pitchFamily="2" charset="0"/>
              </a:rPr>
              <a:t>১। ২৫মার্চের </a:t>
            </a:r>
            <a:r>
              <a:rPr lang="en-US" sz="11200" dirty="0" err="1" smtClean="0">
                <a:solidFill>
                  <a:srgbClr val="FF0000"/>
                </a:solidFill>
                <a:latin typeface="NikoshBAN" pitchFamily="2" charset="0"/>
                <a:cs typeface="NikoshBAN" pitchFamily="2" charset="0"/>
              </a:rPr>
              <a:t>কখন</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পাকসেনারা</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রাস্তায়</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বেরিয়ে</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পড়ে</a:t>
            </a:r>
            <a:r>
              <a:rPr lang="en-US" sz="11200" dirty="0" smtClean="0">
                <a:solidFill>
                  <a:srgbClr val="FF0000"/>
                </a:solidFill>
                <a:latin typeface="NikoshBAN" pitchFamily="2" charset="0"/>
                <a:cs typeface="NikoshBAN" pitchFamily="2" charset="0"/>
              </a:rPr>
              <a:t> ?  </a:t>
            </a:r>
          </a:p>
          <a:p>
            <a:pPr>
              <a:buNone/>
            </a:pPr>
            <a:r>
              <a:rPr lang="en-US" sz="11200" dirty="0" smtClean="0">
                <a:latin typeface="NikoshBAN" pitchFamily="2" charset="0"/>
                <a:cs typeface="NikoshBAN" pitchFamily="2" charset="0"/>
              </a:rPr>
              <a:t>   (ক) </a:t>
            </a:r>
            <a:r>
              <a:rPr lang="en-US" sz="11200" dirty="0" err="1" smtClean="0">
                <a:latin typeface="NikoshBAN" pitchFamily="2" charset="0"/>
                <a:cs typeface="NikoshBAN" pitchFamily="2" charset="0"/>
              </a:rPr>
              <a:t>রাত</a:t>
            </a:r>
            <a:r>
              <a:rPr lang="en-US" sz="11200" dirty="0" smtClean="0">
                <a:latin typeface="NikoshBAN" pitchFamily="2" charset="0"/>
                <a:cs typeface="NikoshBAN" pitchFamily="2" charset="0"/>
              </a:rPr>
              <a:t> ১০.৩০মি.		          (খ)   </a:t>
            </a:r>
            <a:r>
              <a:rPr lang="en-US" sz="11200" dirty="0" err="1" smtClean="0">
                <a:latin typeface="NikoshBAN" pitchFamily="2" charset="0"/>
                <a:cs typeface="NikoshBAN" pitchFamily="2" charset="0"/>
              </a:rPr>
              <a:t>রাত</a:t>
            </a:r>
            <a:r>
              <a:rPr lang="en-US" sz="11200" dirty="0" smtClean="0">
                <a:latin typeface="NikoshBAN" pitchFamily="2" charset="0"/>
                <a:cs typeface="NikoshBAN" pitchFamily="2" charset="0"/>
              </a:rPr>
              <a:t> ১০.৪৫মি. </a:t>
            </a:r>
          </a:p>
          <a:p>
            <a:pPr>
              <a:buNone/>
            </a:pPr>
            <a:r>
              <a:rPr lang="en-US" sz="11200" dirty="0" smtClean="0">
                <a:latin typeface="NikoshBAN" pitchFamily="2" charset="0"/>
                <a:cs typeface="NikoshBAN" pitchFamily="2" charset="0"/>
              </a:rPr>
              <a:t>   (গ) </a:t>
            </a:r>
            <a:r>
              <a:rPr lang="en-US" sz="11200" dirty="0" err="1" smtClean="0">
                <a:latin typeface="NikoshBAN" pitchFamily="2" charset="0"/>
                <a:cs typeface="NikoshBAN" pitchFamily="2" charset="0"/>
              </a:rPr>
              <a:t>রাত</a:t>
            </a:r>
            <a:r>
              <a:rPr lang="en-US" sz="11200" dirty="0" smtClean="0">
                <a:latin typeface="NikoshBAN" pitchFamily="2" charset="0"/>
                <a:cs typeface="NikoshBAN" pitchFamily="2" charset="0"/>
              </a:rPr>
              <a:t> ১১.১৫মি.			(ঘ)   </a:t>
            </a:r>
            <a:r>
              <a:rPr lang="en-US" sz="11200" dirty="0" err="1" smtClean="0">
                <a:latin typeface="NikoshBAN" pitchFamily="2" charset="0"/>
                <a:cs typeface="NikoshBAN" pitchFamily="2" charset="0"/>
              </a:rPr>
              <a:t>রাত</a:t>
            </a:r>
            <a:r>
              <a:rPr lang="en-US" sz="11200" dirty="0" smtClean="0">
                <a:latin typeface="NikoshBAN" pitchFamily="2" charset="0"/>
                <a:cs typeface="NikoshBAN" pitchFamily="2" charset="0"/>
              </a:rPr>
              <a:t> ১১.৩০মি. </a:t>
            </a:r>
          </a:p>
          <a:p>
            <a:pPr>
              <a:buNone/>
            </a:pPr>
            <a:r>
              <a:rPr lang="en-US" sz="11200" dirty="0" smtClean="0">
                <a:solidFill>
                  <a:srgbClr val="FF0000"/>
                </a:solidFill>
                <a:latin typeface="NikoshBAN" pitchFamily="2" charset="0"/>
                <a:cs typeface="NikoshBAN" pitchFamily="2" charset="0"/>
              </a:rPr>
              <a:t>২। ২৫মার্চের </a:t>
            </a:r>
            <a:r>
              <a:rPr lang="en-US" sz="11200" dirty="0" err="1" smtClean="0">
                <a:solidFill>
                  <a:srgbClr val="FF0000"/>
                </a:solidFill>
                <a:latin typeface="NikoshBAN" pitchFamily="2" charset="0"/>
                <a:cs typeface="NikoshBAN" pitchFamily="2" charset="0"/>
              </a:rPr>
              <a:t>কালরাতে</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ঢাকা</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বিশ্ববিদ্যালয়ের</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হলগুলোতে</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কখন</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আক্রমণ</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করা</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হয়</a:t>
            </a:r>
            <a:r>
              <a:rPr lang="en-US" sz="11200" dirty="0" smtClean="0">
                <a:solidFill>
                  <a:srgbClr val="FF0000"/>
                </a:solidFill>
                <a:latin typeface="NikoshBAN" pitchFamily="2" charset="0"/>
                <a:cs typeface="NikoshBAN" pitchFamily="2" charset="0"/>
              </a:rPr>
              <a:t>?</a:t>
            </a:r>
          </a:p>
          <a:p>
            <a:pPr>
              <a:buNone/>
            </a:pPr>
            <a:r>
              <a:rPr lang="en-US" sz="11200" dirty="0" smtClean="0">
                <a:latin typeface="NikoshBAN" pitchFamily="2" charset="0"/>
                <a:cs typeface="NikoshBAN" pitchFamily="2" charset="0"/>
              </a:rPr>
              <a:t>    (ক)  </a:t>
            </a:r>
            <a:r>
              <a:rPr lang="en-US" sz="11200" dirty="0" err="1" smtClean="0">
                <a:latin typeface="NikoshBAN" pitchFamily="2" charset="0"/>
                <a:cs typeface="NikoshBAN" pitchFamily="2" charset="0"/>
              </a:rPr>
              <a:t>সন্ধ্যা</a:t>
            </a:r>
            <a:r>
              <a:rPr lang="en-US" sz="11200" dirty="0" smtClean="0">
                <a:latin typeface="NikoshBAN" pitchFamily="2" charset="0"/>
                <a:cs typeface="NikoshBAN" pitchFamily="2" charset="0"/>
              </a:rPr>
              <a:t> </a:t>
            </a:r>
            <a:r>
              <a:rPr lang="en-US" sz="11200" dirty="0" err="1" smtClean="0">
                <a:latin typeface="NikoshBAN" pitchFamily="2" charset="0"/>
                <a:cs typeface="NikoshBAN" pitchFamily="2" charset="0"/>
              </a:rPr>
              <a:t>রাতে</a:t>
            </a:r>
            <a:r>
              <a:rPr lang="en-US" sz="11200" dirty="0" smtClean="0">
                <a:latin typeface="NikoshBAN" pitchFamily="2" charset="0"/>
                <a:cs typeface="NikoshBAN" pitchFamily="2" charset="0"/>
              </a:rPr>
              <a:t>			(খ) </a:t>
            </a:r>
            <a:r>
              <a:rPr lang="en-US" sz="11200" dirty="0" err="1" smtClean="0">
                <a:latin typeface="NikoshBAN" pitchFamily="2" charset="0"/>
                <a:cs typeface="NikoshBAN" pitchFamily="2" charset="0"/>
              </a:rPr>
              <a:t>মধ্য</a:t>
            </a:r>
            <a:r>
              <a:rPr lang="en-US" sz="11200" dirty="0" smtClean="0">
                <a:latin typeface="NikoshBAN" pitchFamily="2" charset="0"/>
                <a:cs typeface="NikoshBAN" pitchFamily="2" charset="0"/>
              </a:rPr>
              <a:t> </a:t>
            </a:r>
            <a:r>
              <a:rPr lang="en-US" sz="11200" dirty="0" err="1" smtClean="0">
                <a:latin typeface="NikoshBAN" pitchFamily="2" charset="0"/>
                <a:cs typeface="NikoshBAN" pitchFamily="2" charset="0"/>
              </a:rPr>
              <a:t>রাতে</a:t>
            </a:r>
            <a:endParaRPr lang="en-US" sz="11200" dirty="0" smtClean="0">
              <a:latin typeface="NikoshBAN" pitchFamily="2" charset="0"/>
              <a:cs typeface="NikoshBAN" pitchFamily="2" charset="0"/>
            </a:endParaRPr>
          </a:p>
          <a:p>
            <a:pPr>
              <a:buNone/>
            </a:pPr>
            <a:r>
              <a:rPr lang="en-US" sz="11200" dirty="0" smtClean="0">
                <a:latin typeface="NikoshBAN" pitchFamily="2" charset="0"/>
                <a:cs typeface="NikoshBAN" pitchFamily="2" charset="0"/>
              </a:rPr>
              <a:t>    (গ)  </a:t>
            </a:r>
            <a:r>
              <a:rPr lang="en-US" sz="11200" dirty="0" err="1" smtClean="0">
                <a:latin typeface="NikoshBAN" pitchFamily="2" charset="0"/>
                <a:cs typeface="NikoshBAN" pitchFamily="2" charset="0"/>
              </a:rPr>
              <a:t>গভীর</a:t>
            </a:r>
            <a:r>
              <a:rPr lang="en-US" sz="11200" dirty="0" smtClean="0">
                <a:latin typeface="NikoshBAN" pitchFamily="2" charset="0"/>
                <a:cs typeface="NikoshBAN" pitchFamily="2" charset="0"/>
              </a:rPr>
              <a:t> </a:t>
            </a:r>
            <a:r>
              <a:rPr lang="en-US" sz="11200" dirty="0" err="1" smtClean="0">
                <a:latin typeface="NikoshBAN" pitchFamily="2" charset="0"/>
                <a:cs typeface="NikoshBAN" pitchFamily="2" charset="0"/>
              </a:rPr>
              <a:t>রাতে</a:t>
            </a:r>
            <a:r>
              <a:rPr lang="en-US" sz="11200" dirty="0" smtClean="0">
                <a:latin typeface="NikoshBAN" pitchFamily="2" charset="0"/>
                <a:cs typeface="NikoshBAN" pitchFamily="2" charset="0"/>
              </a:rPr>
              <a:t>			(ঘ) </a:t>
            </a:r>
            <a:r>
              <a:rPr lang="en-US" sz="11200" dirty="0" err="1" smtClean="0">
                <a:latin typeface="NikoshBAN" pitchFamily="2" charset="0"/>
                <a:cs typeface="NikoshBAN" pitchFamily="2" charset="0"/>
              </a:rPr>
              <a:t>শেষ</a:t>
            </a:r>
            <a:r>
              <a:rPr lang="en-US" sz="11200" dirty="0" smtClean="0">
                <a:latin typeface="NikoshBAN" pitchFamily="2" charset="0"/>
                <a:cs typeface="NikoshBAN" pitchFamily="2" charset="0"/>
              </a:rPr>
              <a:t> </a:t>
            </a:r>
            <a:r>
              <a:rPr lang="en-US" sz="11200" dirty="0" err="1" smtClean="0">
                <a:latin typeface="NikoshBAN" pitchFamily="2" charset="0"/>
                <a:cs typeface="NikoshBAN" pitchFamily="2" charset="0"/>
              </a:rPr>
              <a:t>রাতে</a:t>
            </a:r>
            <a:r>
              <a:rPr lang="en-US" sz="11200" dirty="0" smtClean="0">
                <a:latin typeface="NikoshBAN" pitchFamily="2" charset="0"/>
                <a:cs typeface="NikoshBAN" pitchFamily="2" charset="0"/>
              </a:rPr>
              <a:t>  </a:t>
            </a:r>
          </a:p>
          <a:p>
            <a:pPr>
              <a:buNone/>
            </a:pPr>
            <a:r>
              <a:rPr lang="en-US" sz="11200" dirty="0" smtClean="0">
                <a:latin typeface="NikoshBAN" pitchFamily="2" charset="0"/>
                <a:cs typeface="NikoshBAN" pitchFamily="2" charset="0"/>
              </a:rPr>
              <a:t>  </a:t>
            </a:r>
            <a:r>
              <a:rPr lang="en-US" sz="11200" dirty="0" smtClean="0">
                <a:solidFill>
                  <a:srgbClr val="FF0000"/>
                </a:solidFill>
                <a:latin typeface="NikoshBAN" pitchFamily="2" charset="0"/>
                <a:cs typeface="NikoshBAN" pitchFamily="2" charset="0"/>
              </a:rPr>
              <a:t>৩।২৫মার্চের </a:t>
            </a:r>
            <a:r>
              <a:rPr lang="en-US" sz="11200" dirty="0" err="1" smtClean="0">
                <a:solidFill>
                  <a:srgbClr val="FF0000"/>
                </a:solidFill>
                <a:latin typeface="NikoshBAN" pitchFamily="2" charset="0"/>
                <a:cs typeface="NikoshBAN" pitchFamily="2" charset="0"/>
              </a:rPr>
              <a:t>কালরাতে</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ঢাকায়</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নিহতের</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সংখ্যা</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কত</a:t>
            </a:r>
            <a:r>
              <a:rPr lang="en-US" sz="11200" dirty="0" smtClean="0">
                <a:solidFill>
                  <a:srgbClr val="FF0000"/>
                </a:solidFill>
                <a:latin typeface="NikoshBAN" pitchFamily="2" charset="0"/>
                <a:cs typeface="NikoshBAN" pitchFamily="2" charset="0"/>
              </a:rPr>
              <a:t> ? </a:t>
            </a:r>
          </a:p>
          <a:p>
            <a:pPr>
              <a:buNone/>
            </a:pPr>
            <a:r>
              <a:rPr lang="en-US" sz="11200" dirty="0" smtClean="0">
                <a:latin typeface="NikoshBAN" pitchFamily="2" charset="0"/>
                <a:cs typeface="NikoshBAN" pitchFamily="2" charset="0"/>
              </a:rPr>
              <a:t>     (ক)৫০০০-৫৫০০          		(খ)  ৫৫০০-৬০০০</a:t>
            </a:r>
          </a:p>
          <a:p>
            <a:pPr>
              <a:buNone/>
            </a:pPr>
            <a:r>
              <a:rPr lang="en-US" sz="11200" dirty="0" smtClean="0">
                <a:latin typeface="NikoshBAN" pitchFamily="2" charset="0"/>
                <a:cs typeface="NikoshBAN" pitchFamily="2" charset="0"/>
              </a:rPr>
              <a:t>     (গ)৬০০০-৭০০০        	           (ঘ)  ৭০০০-৮০০০</a:t>
            </a:r>
          </a:p>
          <a:p>
            <a:pPr>
              <a:buNone/>
            </a:pPr>
            <a:r>
              <a:rPr lang="en-US" sz="11200" dirty="0" smtClean="0">
                <a:latin typeface="NikoshBAN" pitchFamily="2" charset="0"/>
                <a:cs typeface="NikoshBAN" pitchFamily="2" charset="0"/>
              </a:rPr>
              <a:t>  </a:t>
            </a:r>
            <a:r>
              <a:rPr lang="en-US" sz="11200" dirty="0" smtClean="0">
                <a:solidFill>
                  <a:srgbClr val="FF0000"/>
                </a:solidFill>
                <a:latin typeface="NikoshBAN" pitchFamily="2" charset="0"/>
                <a:cs typeface="NikoshBAN" pitchFamily="2" charset="0"/>
              </a:rPr>
              <a:t>৪। ১৯৭১ </a:t>
            </a:r>
            <a:r>
              <a:rPr lang="en-US" sz="11200" dirty="0" err="1" smtClean="0">
                <a:solidFill>
                  <a:srgbClr val="FF0000"/>
                </a:solidFill>
                <a:latin typeface="NikoshBAN" pitchFamily="2" charset="0"/>
                <a:cs typeface="NikoshBAN" pitchFamily="2" charset="0"/>
              </a:rPr>
              <a:t>সালের</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মহান</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মুক্তিযুদ্ধের</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ইতিহাসে</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অত্যন্ত</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গুরুত্বপূর্ণ</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ঘটনা</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নিচের</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কোনটি</a:t>
            </a:r>
            <a:r>
              <a:rPr lang="en-US" sz="11200" dirty="0" smtClean="0">
                <a:solidFill>
                  <a:srgbClr val="FF0000"/>
                </a:solidFill>
                <a:latin typeface="NikoshBAN" pitchFamily="2" charset="0"/>
                <a:cs typeface="NikoshBAN" pitchFamily="2" charset="0"/>
              </a:rPr>
              <a:t>? </a:t>
            </a:r>
          </a:p>
          <a:p>
            <a:pPr>
              <a:buNone/>
            </a:pPr>
            <a:r>
              <a:rPr lang="en-US" sz="11200" dirty="0" smtClean="0">
                <a:latin typeface="NikoshBAN" pitchFamily="2" charset="0"/>
                <a:cs typeface="NikoshBAN" pitchFamily="2" charset="0"/>
              </a:rPr>
              <a:t>     (ক)  </a:t>
            </a:r>
            <a:r>
              <a:rPr lang="en-US" sz="11200" dirty="0" err="1" smtClean="0">
                <a:latin typeface="NikoshBAN" pitchFamily="2" charset="0"/>
                <a:cs typeface="NikoshBAN" pitchFamily="2" charset="0"/>
              </a:rPr>
              <a:t>বঙ্গবন্ধু</a:t>
            </a:r>
            <a:r>
              <a:rPr lang="en-US" sz="11200" dirty="0" smtClean="0">
                <a:latin typeface="NikoshBAN" pitchFamily="2" charset="0"/>
                <a:cs typeface="NikoshBAN" pitchFamily="2" charset="0"/>
              </a:rPr>
              <a:t> </a:t>
            </a:r>
            <a:r>
              <a:rPr lang="en-US" sz="11200" dirty="0" err="1" smtClean="0">
                <a:latin typeface="NikoshBAN" pitchFamily="2" charset="0"/>
                <a:cs typeface="NikoshBAN" pitchFamily="2" charset="0"/>
              </a:rPr>
              <a:t>কর্তৃক</a:t>
            </a:r>
            <a:r>
              <a:rPr lang="en-US" sz="11200" dirty="0" smtClean="0">
                <a:latin typeface="NikoshBAN" pitchFamily="2" charset="0"/>
                <a:cs typeface="NikoshBAN" pitchFamily="2" charset="0"/>
              </a:rPr>
              <a:t> </a:t>
            </a:r>
            <a:r>
              <a:rPr lang="en-US" sz="11200" dirty="0" err="1" smtClean="0">
                <a:latin typeface="NikoshBAN" pitchFamily="2" charset="0"/>
                <a:cs typeface="NikoshBAN" pitchFamily="2" charset="0"/>
              </a:rPr>
              <a:t>স্বাধীনতার</a:t>
            </a:r>
            <a:r>
              <a:rPr lang="en-US" sz="11200" dirty="0" smtClean="0">
                <a:latin typeface="NikoshBAN" pitchFamily="2" charset="0"/>
                <a:cs typeface="NikoshBAN" pitchFamily="2" charset="0"/>
              </a:rPr>
              <a:t> </a:t>
            </a:r>
            <a:r>
              <a:rPr lang="en-US" sz="11200" dirty="0" err="1" smtClean="0">
                <a:latin typeface="NikoshBAN" pitchFamily="2" charset="0"/>
                <a:cs typeface="NikoshBAN" pitchFamily="2" charset="0"/>
              </a:rPr>
              <a:t>ঘোষণা</a:t>
            </a:r>
            <a:r>
              <a:rPr lang="en-US" sz="11200" dirty="0" smtClean="0">
                <a:latin typeface="NikoshBAN" pitchFamily="2" charset="0"/>
                <a:cs typeface="NikoshBAN" pitchFamily="2" charset="0"/>
              </a:rPr>
              <a:t>   (খ) ৭ </a:t>
            </a:r>
            <a:r>
              <a:rPr lang="en-US" sz="11200" dirty="0" err="1" smtClean="0">
                <a:latin typeface="NikoshBAN" pitchFamily="2" charset="0"/>
                <a:cs typeface="NikoshBAN" pitchFamily="2" charset="0"/>
              </a:rPr>
              <a:t>মার্চের</a:t>
            </a:r>
            <a:r>
              <a:rPr lang="en-US" sz="11200" dirty="0" smtClean="0">
                <a:latin typeface="NikoshBAN" pitchFamily="2" charset="0"/>
                <a:cs typeface="NikoshBAN" pitchFamily="2" charset="0"/>
              </a:rPr>
              <a:t> </a:t>
            </a:r>
            <a:r>
              <a:rPr lang="en-US" sz="11200" dirty="0" err="1" smtClean="0">
                <a:latin typeface="NikoshBAN" pitchFamily="2" charset="0"/>
                <a:cs typeface="NikoshBAN" pitchFamily="2" charset="0"/>
              </a:rPr>
              <a:t>ভাষণ</a:t>
            </a:r>
            <a:r>
              <a:rPr lang="en-US" sz="11200" dirty="0" smtClean="0">
                <a:latin typeface="NikoshBAN" pitchFamily="2" charset="0"/>
                <a:cs typeface="NikoshBAN" pitchFamily="2" charset="0"/>
              </a:rPr>
              <a:t> </a:t>
            </a:r>
          </a:p>
          <a:p>
            <a:pPr>
              <a:buNone/>
            </a:pPr>
            <a:r>
              <a:rPr lang="en-US" sz="11200" dirty="0" smtClean="0">
                <a:latin typeface="NikoshBAN" pitchFamily="2" charset="0"/>
                <a:cs typeface="NikoshBAN" pitchFamily="2" charset="0"/>
              </a:rPr>
              <a:t>     (গ)  </a:t>
            </a:r>
            <a:r>
              <a:rPr lang="en-US" sz="11200" dirty="0" err="1" smtClean="0">
                <a:latin typeface="NikoshBAN" pitchFamily="2" charset="0"/>
                <a:cs typeface="NikoshBAN" pitchFamily="2" charset="0"/>
              </a:rPr>
              <a:t>অপারেশন</a:t>
            </a:r>
            <a:r>
              <a:rPr lang="en-US" sz="11200" dirty="0" smtClean="0">
                <a:latin typeface="NikoshBAN" pitchFamily="2" charset="0"/>
                <a:cs typeface="NikoshBAN" pitchFamily="2" charset="0"/>
              </a:rPr>
              <a:t> </a:t>
            </a:r>
            <a:r>
              <a:rPr lang="en-US" sz="11200" dirty="0" err="1" smtClean="0">
                <a:latin typeface="NikoshBAN" pitchFamily="2" charset="0"/>
                <a:cs typeface="NikoshBAN" pitchFamily="2" charset="0"/>
              </a:rPr>
              <a:t>সার্চলাইট</a:t>
            </a:r>
            <a:r>
              <a:rPr lang="en-US" sz="11200" dirty="0" smtClean="0">
                <a:latin typeface="NikoshBAN" pitchFamily="2" charset="0"/>
                <a:cs typeface="NikoshBAN" pitchFamily="2" charset="0"/>
              </a:rPr>
              <a:t>                   (ঘ)</a:t>
            </a:r>
            <a:r>
              <a:rPr lang="en-US" sz="11200" dirty="0" err="1" smtClean="0">
                <a:latin typeface="NikoshBAN" pitchFamily="2" charset="0"/>
                <a:cs typeface="NikoshBAN" pitchFamily="2" charset="0"/>
              </a:rPr>
              <a:t>নিরীহ</a:t>
            </a:r>
            <a:r>
              <a:rPr lang="en-US" sz="11200" dirty="0" smtClean="0">
                <a:latin typeface="NikoshBAN" pitchFamily="2" charset="0"/>
                <a:cs typeface="NikoshBAN" pitchFamily="2" charset="0"/>
              </a:rPr>
              <a:t> </a:t>
            </a:r>
            <a:r>
              <a:rPr lang="en-US" sz="11200" dirty="0" err="1" smtClean="0">
                <a:latin typeface="NikoshBAN" pitchFamily="2" charset="0"/>
                <a:cs typeface="NikoshBAN" pitchFamily="2" charset="0"/>
              </a:rPr>
              <a:t>মানুষকে</a:t>
            </a:r>
            <a:r>
              <a:rPr lang="en-US" sz="11200" dirty="0" smtClean="0">
                <a:latin typeface="NikoshBAN" pitchFamily="2" charset="0"/>
                <a:cs typeface="NikoshBAN" pitchFamily="2" charset="0"/>
              </a:rPr>
              <a:t> </a:t>
            </a:r>
            <a:r>
              <a:rPr lang="en-US" sz="11200" dirty="0" err="1" smtClean="0">
                <a:latin typeface="NikoshBAN" pitchFamily="2" charset="0"/>
                <a:cs typeface="NikoshBAN" pitchFamily="2" charset="0"/>
              </a:rPr>
              <a:t>হত্যা</a:t>
            </a:r>
            <a:r>
              <a:rPr lang="en-US" sz="11200" dirty="0" smtClean="0">
                <a:latin typeface="NikoshBAN" pitchFamily="2" charset="0"/>
                <a:cs typeface="NikoshBAN" pitchFamily="2" charset="0"/>
              </a:rPr>
              <a:t> </a:t>
            </a:r>
          </a:p>
          <a:p>
            <a:pPr>
              <a:buNone/>
            </a:pPr>
            <a:r>
              <a:rPr lang="en-US" sz="11200" dirty="0" smtClean="0">
                <a:latin typeface="NikoshBAN" pitchFamily="2" charset="0"/>
                <a:cs typeface="NikoshBAN" pitchFamily="2" charset="0"/>
              </a:rPr>
              <a:t>  </a:t>
            </a:r>
            <a:r>
              <a:rPr lang="en-US" sz="11200" dirty="0" smtClean="0">
                <a:solidFill>
                  <a:srgbClr val="FF0000"/>
                </a:solidFill>
                <a:latin typeface="NikoshBAN" pitchFamily="2" charset="0"/>
                <a:cs typeface="NikoshBAN" pitchFamily="2" charset="0"/>
              </a:rPr>
              <a:t>৫। </a:t>
            </a:r>
            <a:r>
              <a:rPr lang="en-US" sz="11200" dirty="0" err="1" smtClean="0">
                <a:solidFill>
                  <a:srgbClr val="FF0000"/>
                </a:solidFill>
                <a:latin typeface="NikoshBAN" pitchFamily="2" charset="0"/>
                <a:cs typeface="NikoshBAN" pitchFamily="2" charset="0"/>
              </a:rPr>
              <a:t>স্বাধীন</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বাংলা</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বিপ্লবী</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বেতার</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কেন্দ্র</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স্থাপিত</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হয়</a:t>
            </a:r>
            <a:r>
              <a:rPr lang="en-US" sz="11200" dirty="0" smtClean="0">
                <a:solidFill>
                  <a:srgbClr val="FF0000"/>
                </a:solidFill>
                <a:latin typeface="NikoshBAN" pitchFamily="2" charset="0"/>
                <a:cs typeface="NikoshBAN" pitchFamily="2" charset="0"/>
              </a:rPr>
              <a:t> </a:t>
            </a:r>
            <a:r>
              <a:rPr lang="en-US" sz="11200" dirty="0" err="1" smtClean="0">
                <a:solidFill>
                  <a:srgbClr val="FF0000"/>
                </a:solidFill>
                <a:latin typeface="NikoshBAN" pitchFamily="2" charset="0"/>
                <a:cs typeface="NikoshBAN" pitchFamily="2" charset="0"/>
              </a:rPr>
              <a:t>কোথায়</a:t>
            </a:r>
            <a:r>
              <a:rPr lang="en-US" sz="11200" dirty="0" smtClean="0">
                <a:solidFill>
                  <a:srgbClr val="FF0000"/>
                </a:solidFill>
                <a:latin typeface="NikoshBAN" pitchFamily="2" charset="0"/>
                <a:cs typeface="NikoshBAN" pitchFamily="2" charset="0"/>
              </a:rPr>
              <a:t>?</a:t>
            </a:r>
            <a:r>
              <a:rPr lang="en-US" sz="11200" dirty="0" smtClean="0">
                <a:latin typeface="NikoshBAN" pitchFamily="2" charset="0"/>
                <a:cs typeface="NikoshBAN" pitchFamily="2" charset="0"/>
              </a:rPr>
              <a:t> </a:t>
            </a:r>
          </a:p>
          <a:p>
            <a:pPr>
              <a:buNone/>
            </a:pPr>
            <a:r>
              <a:rPr lang="en-US" sz="11200" dirty="0" smtClean="0">
                <a:latin typeface="NikoshBAN" pitchFamily="2" charset="0"/>
                <a:cs typeface="NikoshBAN" pitchFamily="2" charset="0"/>
              </a:rPr>
              <a:t>      (ক)  </a:t>
            </a:r>
            <a:r>
              <a:rPr lang="en-US" sz="11200" dirty="0" err="1" smtClean="0">
                <a:latin typeface="NikoshBAN" pitchFamily="2" charset="0"/>
                <a:cs typeface="NikoshBAN" pitchFamily="2" charset="0"/>
              </a:rPr>
              <a:t>চট্টগ্রাম</a:t>
            </a:r>
            <a:r>
              <a:rPr lang="en-US" sz="11200" dirty="0" smtClean="0">
                <a:latin typeface="NikoshBAN" pitchFamily="2" charset="0"/>
                <a:cs typeface="NikoshBAN" pitchFamily="2" charset="0"/>
              </a:rPr>
              <a:t>                 		 (খ) </a:t>
            </a:r>
            <a:r>
              <a:rPr lang="en-US" sz="11200" dirty="0" err="1" smtClean="0">
                <a:latin typeface="NikoshBAN" pitchFamily="2" charset="0"/>
                <a:cs typeface="NikoshBAN" pitchFamily="2" charset="0"/>
              </a:rPr>
              <a:t>ঢাকা</a:t>
            </a:r>
            <a:r>
              <a:rPr lang="en-US" sz="11200" dirty="0" smtClean="0">
                <a:latin typeface="NikoshBAN" pitchFamily="2" charset="0"/>
                <a:cs typeface="NikoshBAN" pitchFamily="2" charset="0"/>
              </a:rPr>
              <a:t> </a:t>
            </a:r>
          </a:p>
          <a:p>
            <a:pPr>
              <a:buNone/>
            </a:pPr>
            <a:r>
              <a:rPr lang="en-US" sz="11200" dirty="0" smtClean="0">
                <a:latin typeface="NikoshBAN" pitchFamily="2" charset="0"/>
                <a:cs typeface="NikoshBAN" pitchFamily="2" charset="0"/>
              </a:rPr>
              <a:t>      (গ)  </a:t>
            </a:r>
            <a:r>
              <a:rPr lang="en-US" sz="11200" dirty="0" err="1" smtClean="0">
                <a:latin typeface="NikoshBAN" pitchFamily="2" charset="0"/>
                <a:cs typeface="NikoshBAN" pitchFamily="2" charset="0"/>
              </a:rPr>
              <a:t>সিলেট</a:t>
            </a:r>
            <a:r>
              <a:rPr lang="en-US" sz="11200" dirty="0" smtClean="0">
                <a:latin typeface="NikoshBAN" pitchFamily="2" charset="0"/>
                <a:cs typeface="NikoshBAN" pitchFamily="2" charset="0"/>
              </a:rPr>
              <a:t>                   		 (ঘ) </a:t>
            </a:r>
            <a:r>
              <a:rPr lang="en-US" sz="11200" dirty="0" err="1" smtClean="0">
                <a:latin typeface="NikoshBAN" pitchFamily="2" charset="0"/>
                <a:cs typeface="NikoshBAN" pitchFamily="2" charset="0"/>
              </a:rPr>
              <a:t>রংপুর</a:t>
            </a:r>
            <a:r>
              <a:rPr lang="en-US" sz="11200" dirty="0" smtClean="0">
                <a:latin typeface="NikoshBAN" pitchFamily="2" charset="0"/>
                <a:cs typeface="NikoshBAN" pitchFamily="2" charset="0"/>
              </a:rPr>
              <a:t> </a:t>
            </a:r>
          </a:p>
          <a:p>
            <a:pPr>
              <a:buNone/>
            </a:pPr>
            <a:r>
              <a:rPr lang="en-US" sz="11200" dirty="0" smtClean="0">
                <a:latin typeface="NikoshBAN" pitchFamily="2" charset="0"/>
                <a:cs typeface="NikoshBAN" pitchFamily="2" charset="0"/>
              </a:rPr>
              <a:t> </a:t>
            </a:r>
          </a:p>
          <a:p>
            <a:pPr>
              <a:buNone/>
            </a:pPr>
            <a:endParaRPr lang="en-US" sz="2400" dirty="0" smtClean="0">
              <a:latin typeface="Vrinda" pitchFamily="34" charset="0"/>
              <a:cs typeface="Vrinda" pitchFamily="34" charset="0"/>
            </a:endParaRPr>
          </a:p>
          <a:p>
            <a:pPr>
              <a:buNone/>
            </a:pPr>
            <a:endParaRPr lang="en-US" sz="2400" dirty="0" smtClean="0">
              <a:latin typeface="Vrinda" pitchFamily="34" charset="0"/>
              <a:cs typeface="Vrinda" pitchFamily="34" charset="0"/>
            </a:endParaRPr>
          </a:p>
          <a:p>
            <a:pPr>
              <a:buNone/>
            </a:pPr>
            <a:r>
              <a:rPr lang="en-US" sz="2400" dirty="0" smtClean="0">
                <a:latin typeface="Vrinda" pitchFamily="34" charset="0"/>
                <a:cs typeface="Vrinda" pitchFamily="34" charset="0"/>
              </a:rPr>
              <a:t> </a:t>
            </a:r>
            <a:endParaRPr lang="en-US" sz="2400" dirty="0">
              <a:latin typeface="Vrinda" pitchFamily="34" charset="0"/>
              <a:cs typeface="Vrinda" pitchFamily="34" charset="0"/>
            </a:endParaRPr>
          </a:p>
        </p:txBody>
      </p:sp>
      <p:sp>
        <p:nvSpPr>
          <p:cNvPr id="5" name="Oval 4"/>
          <p:cNvSpPr/>
          <p:nvPr/>
        </p:nvSpPr>
        <p:spPr>
          <a:xfrm>
            <a:off x="4343400" y="1524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2819400"/>
            <a:ext cx="609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41148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 y="48768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 y="62484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latin typeface="NikoshBAN" pitchFamily="2" charset="0"/>
                <a:cs typeface="NikoshBAN" pitchFamily="2" charset="0"/>
              </a:rPr>
              <a:t>বাড়ির</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কাজ</a:t>
            </a:r>
            <a:r>
              <a:rPr lang="en-US" sz="6000" dirty="0" smtClean="0">
                <a:latin typeface="NikoshBAN" pitchFamily="2" charset="0"/>
                <a:cs typeface="NikoshBAN" pitchFamily="2" charset="0"/>
              </a:rPr>
              <a:t> </a:t>
            </a:r>
            <a:endParaRPr lang="en-US" sz="6000" dirty="0">
              <a:latin typeface="NikoshBAN" pitchFamily="2" charset="0"/>
              <a:cs typeface="NikoshBAN" pitchFamily="2" charset="0"/>
            </a:endParaRPr>
          </a:p>
        </p:txBody>
      </p:sp>
      <p:sp>
        <p:nvSpPr>
          <p:cNvPr id="3" name="Content Placeholder 2"/>
          <p:cNvSpPr>
            <a:spLocks noGrp="1"/>
          </p:cNvSpPr>
          <p:nvPr>
            <p:ph idx="1"/>
          </p:nvPr>
        </p:nvSpPr>
        <p:spPr>
          <a:xfrm>
            <a:off x="0" y="2514600"/>
            <a:ext cx="9677400" cy="1143001"/>
          </a:xfrm>
        </p:spPr>
        <p:txBody>
          <a:bodyPr/>
          <a:lstStyle/>
          <a:p>
            <a:pPr>
              <a:buNone/>
            </a:pPr>
            <a:r>
              <a:rPr lang="en-US" dirty="0" smtClean="0">
                <a:solidFill>
                  <a:srgbClr val="002060"/>
                </a:solidFill>
              </a:rPr>
              <a:t>       </a:t>
            </a:r>
            <a:r>
              <a:rPr lang="en-US" sz="4000" dirty="0" err="1" smtClean="0">
                <a:solidFill>
                  <a:srgbClr val="002060"/>
                </a:solidFill>
                <a:latin typeface="NikoshBAN" pitchFamily="2" charset="0"/>
                <a:cs typeface="NikoshBAN" pitchFamily="2" charset="0"/>
              </a:rPr>
              <a:t>কিসের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মাধ্যমে</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বাঙালীর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প্রতিরোধ</a:t>
            </a:r>
            <a:r>
              <a:rPr lang="en-US" sz="4000" dirty="0" smtClean="0">
                <a:solidFill>
                  <a:srgbClr val="002060"/>
                </a:solidFill>
                <a:latin typeface="NikoshBAN" pitchFamily="2" charset="0"/>
                <a:cs typeface="NikoshBAN" pitchFamily="2" charset="0"/>
              </a:rPr>
              <a:t> ও </a:t>
            </a:r>
            <a:r>
              <a:rPr lang="en-US" sz="4000" dirty="0" err="1" smtClean="0">
                <a:solidFill>
                  <a:srgbClr val="002060"/>
                </a:solidFill>
                <a:latin typeface="NikoshBAN" pitchFamily="2" charset="0"/>
                <a:cs typeface="NikoshBAN" pitchFamily="2" charset="0"/>
              </a:rPr>
              <a:t>মুক্তিযুদ্ধ</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শুরু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হয়</a:t>
            </a:r>
            <a:r>
              <a:rPr lang="en-US" sz="4000" dirty="0" smtClean="0">
                <a:solidFill>
                  <a:srgbClr val="002060"/>
                </a:solidFill>
                <a:latin typeface="NikoshBAN" pitchFamily="2" charset="0"/>
                <a:cs typeface="NikoshBAN" pitchFamily="2" charset="0"/>
              </a:rPr>
              <a:t>? </a:t>
            </a:r>
            <a:endParaRPr lang="en-US" sz="4000" dirty="0">
              <a:solidFill>
                <a:srgbClr val="002060"/>
              </a:solidFill>
              <a:latin typeface="NikoshBAN" pitchFamily="2" charset="0"/>
              <a:cs typeface="NikoshBAN" pitchFamily="2" charset="0"/>
            </a:endParaRPr>
          </a:p>
        </p:txBody>
      </p:sp>
      <p:sp>
        <p:nvSpPr>
          <p:cNvPr id="4" name="5-Point Star 3"/>
          <p:cNvSpPr/>
          <p:nvPr/>
        </p:nvSpPr>
        <p:spPr>
          <a:xfrm>
            <a:off x="381000" y="2667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err="1" smtClean="0">
                <a:latin typeface="Vrinda" pitchFamily="34" charset="0"/>
                <a:cs typeface="Vrinda" pitchFamily="34" charset="0"/>
              </a:rPr>
              <a:t>সমাপ্তি</a:t>
            </a:r>
            <a:r>
              <a:rPr lang="en-US" sz="8000" b="1" dirty="0" smtClean="0">
                <a:latin typeface="Vrinda" pitchFamily="34" charset="0"/>
                <a:cs typeface="Vrinda" pitchFamily="34" charset="0"/>
              </a:rPr>
              <a:t> </a:t>
            </a:r>
            <a:endParaRPr lang="en-US" sz="8000" b="1" dirty="0">
              <a:latin typeface="Vrinda" pitchFamily="34" charset="0"/>
              <a:cs typeface="Vrinda" pitchFamily="34" charset="0"/>
            </a:endParaRPr>
          </a:p>
        </p:txBody>
      </p:sp>
      <p:pic>
        <p:nvPicPr>
          <p:cNvPr id="4" name="Content Placeholder 3" descr="ফুল.jpg"/>
          <p:cNvPicPr>
            <a:picLocks noGrp="1" noChangeAspect="1"/>
          </p:cNvPicPr>
          <p:nvPr>
            <p:ph idx="1"/>
          </p:nvPr>
        </p:nvPicPr>
        <p:blipFill>
          <a:blip r:embed="rId2"/>
          <a:stretch>
            <a:fillRect/>
          </a:stretch>
        </p:blipFill>
        <p:spPr>
          <a:xfrm>
            <a:off x="571500" y="2034381"/>
            <a:ext cx="8001000" cy="4191000"/>
          </a:xfr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304800"/>
            <a:ext cx="3581400" cy="1143000"/>
          </a:xfrm>
          <a:effectLst>
            <a:outerShdw blurRad="50800" dist="38100" dir="18900000" algn="bl" rotWithShape="0">
              <a:prstClr val="black">
                <a:alpha val="40000"/>
              </a:prstClr>
            </a:outerShdw>
          </a:effectLst>
        </p:spPr>
        <p:txBody>
          <a:bodyPr>
            <a:noAutofit/>
          </a:bodyPr>
          <a:lstStyle/>
          <a:p>
            <a:r>
              <a:rPr lang="en-US" sz="8000" dirty="0" smtClean="0">
                <a:latin typeface="NikoshBAN" pitchFamily="2" charset="0"/>
                <a:cs typeface="NikoshBAN" pitchFamily="2" charset="0"/>
              </a:rPr>
              <a:t/>
            </a:r>
            <a:br>
              <a:rPr lang="en-US" sz="8000" dirty="0" smtClean="0">
                <a:latin typeface="NikoshBAN" pitchFamily="2" charset="0"/>
                <a:cs typeface="NikoshBAN" pitchFamily="2" charset="0"/>
              </a:rPr>
            </a:br>
            <a:r>
              <a:rPr lang="en-US" sz="8000" dirty="0" err="1" smtClean="0">
                <a:latin typeface="NikoshBAN" pitchFamily="2" charset="0"/>
                <a:cs typeface="NikoshBAN" pitchFamily="2" charset="0"/>
              </a:rPr>
              <a:t>পরিচিত</a:t>
            </a:r>
            <a:endParaRPr lang="en-US" sz="8000" dirty="0">
              <a:latin typeface="NikoshBAN" pitchFamily="2" charset="0"/>
              <a:cs typeface="NikoshBAN" pitchFamily="2" charset="0"/>
            </a:endParaRPr>
          </a:p>
        </p:txBody>
      </p:sp>
      <p:sp>
        <p:nvSpPr>
          <p:cNvPr id="3" name="Content Placeholder 2"/>
          <p:cNvSpPr>
            <a:spLocks noGrp="1"/>
          </p:cNvSpPr>
          <p:nvPr>
            <p:ph sz="half" idx="1"/>
          </p:nvPr>
        </p:nvSpPr>
        <p:spPr>
          <a:xfrm>
            <a:off x="0" y="2332037"/>
            <a:ext cx="3810000" cy="4525963"/>
          </a:xfrm>
          <a:ln>
            <a:noFill/>
          </a:ln>
          <a:effectLst>
            <a:outerShdw blurRad="44450" dist="27940" dir="5400000" algn="ctr">
              <a:srgbClr val="000000">
                <a:alpha val="32000"/>
              </a:srgbClr>
            </a:outerShdw>
          </a:effectLst>
        </p:spPr>
        <p:txBody>
          <a:bodyPr>
            <a:normAutofit lnSpcReduction="10000"/>
          </a:bodyPr>
          <a:lstStyle/>
          <a:p>
            <a:pPr>
              <a:lnSpc>
                <a:spcPct val="150000"/>
              </a:lnSpc>
            </a:pPr>
            <a:r>
              <a:rPr lang="en-US" sz="2400" b="1" dirty="0" err="1" smtClean="0">
                <a:latin typeface="NikoshBAN" pitchFamily="2" charset="0"/>
                <a:cs typeface="NikoshBAN" pitchFamily="2" charset="0"/>
              </a:rPr>
              <a:t>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তানবীর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কবীর</a:t>
            </a:r>
            <a:endParaRPr lang="en-US" sz="2400" b="1" dirty="0" smtClean="0">
              <a:latin typeface="NikoshBAN" pitchFamily="2" charset="0"/>
              <a:cs typeface="NikoshBAN" pitchFamily="2" charset="0"/>
            </a:endParaRPr>
          </a:p>
          <a:p>
            <a:pPr>
              <a:lnSpc>
                <a:spcPct val="150000"/>
              </a:lnSpc>
            </a:pPr>
            <a:r>
              <a:rPr lang="en-US" sz="2400" b="1" dirty="0" err="1" smtClean="0">
                <a:latin typeface="NikoshBAN" pitchFamily="2" charset="0"/>
                <a:cs typeface="NikoshBAN" pitchFamily="2" charset="0"/>
              </a:rPr>
              <a:t>সহকারি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শিক্ষিক</a:t>
            </a:r>
            <a:r>
              <a:rPr lang="en-US" sz="2400" b="1" dirty="0" smtClean="0">
                <a:latin typeface="NikoshBAN" pitchFamily="2" charset="0"/>
                <a:cs typeface="NikoshBAN" pitchFamily="2" charset="0"/>
              </a:rPr>
              <a:t>(</a:t>
            </a:r>
            <a:r>
              <a:rPr lang="en-US" sz="2400" b="1" dirty="0" err="1" smtClean="0">
                <a:latin typeface="NikoshBAN" pitchFamily="2" charset="0"/>
                <a:cs typeface="NikoshBAN" pitchFamily="2" charset="0"/>
              </a:rPr>
              <a:t>বাওবি</a:t>
            </a:r>
            <a:r>
              <a:rPr lang="en-US" sz="2400" b="1" dirty="0" smtClean="0">
                <a:latin typeface="NikoshBAN" pitchFamily="2" charset="0"/>
                <a:cs typeface="NikoshBAN" pitchFamily="2" charset="0"/>
              </a:rPr>
              <a:t>)</a:t>
            </a:r>
            <a:endParaRPr lang="en-US" sz="2400" b="1" dirty="0" smtClean="0">
              <a:latin typeface="NikoshBAN" pitchFamily="2" charset="0"/>
              <a:cs typeface="NikoshBAN" pitchFamily="2" charset="0"/>
            </a:endParaRPr>
          </a:p>
          <a:p>
            <a:pPr>
              <a:lnSpc>
                <a:spcPct val="150000"/>
              </a:lnSpc>
            </a:pPr>
            <a:r>
              <a:rPr lang="en-US" sz="2400" b="1" dirty="0" err="1" smtClean="0">
                <a:latin typeface="NikoshBAN" pitchFamily="2" charset="0"/>
                <a:cs typeface="NikoshBAN" pitchFamily="2" charset="0"/>
              </a:rPr>
              <a:t>মনোহরদী</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দারুল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ইসলাম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দাখিল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মাদরাসা</a:t>
            </a:r>
            <a:endParaRPr lang="en-US" sz="2400" b="1" dirty="0" smtClean="0">
              <a:latin typeface="NikoshBAN" pitchFamily="2" charset="0"/>
              <a:cs typeface="NikoshBAN" pitchFamily="2" charset="0"/>
            </a:endParaRPr>
          </a:p>
          <a:p>
            <a:pPr>
              <a:lnSpc>
                <a:spcPct val="150000"/>
              </a:lnSpc>
            </a:pPr>
            <a:r>
              <a:rPr lang="en-US" sz="2400" b="1" dirty="0" err="1" smtClean="0">
                <a:latin typeface="NikoshBAN" pitchFamily="2" charset="0"/>
                <a:cs typeface="NikoshBAN" pitchFamily="2" charset="0"/>
              </a:rPr>
              <a:t>মনোহরদী</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নরসিংদী</a:t>
            </a:r>
            <a:r>
              <a:rPr lang="en-US" sz="2400" b="1" dirty="0" smtClean="0">
                <a:latin typeface="NikoshBAN" pitchFamily="2" charset="0"/>
                <a:cs typeface="NikoshBAN" pitchFamily="2" charset="0"/>
              </a:rPr>
              <a:t>।  </a:t>
            </a:r>
            <a:endParaRPr lang="en-US" sz="2400" b="1" dirty="0">
              <a:latin typeface="NikoshBAN" pitchFamily="2" charset="0"/>
              <a:cs typeface="NikoshBAN" pitchFamily="2" charset="0"/>
            </a:endParaRPr>
          </a:p>
        </p:txBody>
      </p:sp>
      <p:sp>
        <p:nvSpPr>
          <p:cNvPr id="4" name="Content Placeholder 3"/>
          <p:cNvSpPr>
            <a:spLocks noGrp="1"/>
          </p:cNvSpPr>
          <p:nvPr>
            <p:ph sz="half" idx="2"/>
          </p:nvPr>
        </p:nvSpPr>
        <p:spPr>
          <a:xfrm>
            <a:off x="4343400" y="1600200"/>
            <a:ext cx="4800600" cy="4525963"/>
          </a:xfrm>
          <a:ln>
            <a:noFill/>
          </a:ln>
          <a:effectLst>
            <a:glow rad="228600">
              <a:schemeClr val="accent1">
                <a:satMod val="175000"/>
                <a:alpha val="40000"/>
              </a:schemeClr>
            </a:glow>
            <a:outerShdw blurRad="44450" dist="27940" dir="5400000" algn="ctr">
              <a:srgbClr val="000000">
                <a:alpha val="32000"/>
              </a:srgbClr>
            </a:outerShdw>
          </a:effectLst>
        </p:spPr>
        <p:txBody>
          <a:bodyPr>
            <a:normAutofit lnSpcReduction="10000"/>
          </a:bodyPr>
          <a:lstStyle/>
          <a:p>
            <a:pPr>
              <a:lnSpc>
                <a:spcPct val="200000"/>
              </a:lnSpc>
            </a:pPr>
            <a:r>
              <a:rPr lang="en-US" sz="2400" b="1" dirty="0" err="1" smtClean="0">
                <a:solidFill>
                  <a:srgbClr val="002060"/>
                </a:solidFill>
                <a:latin typeface="NikoshBAN" pitchFamily="2" charset="0"/>
                <a:cs typeface="NikoshBAN" pitchFamily="2" charset="0"/>
              </a:rPr>
              <a:t>বিষয়ঃ</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বাংলাদেশ</a:t>
            </a:r>
            <a:r>
              <a:rPr lang="en-US" sz="2400" b="1" dirty="0" smtClean="0">
                <a:solidFill>
                  <a:srgbClr val="002060"/>
                </a:solidFill>
                <a:latin typeface="NikoshBAN" pitchFamily="2" charset="0"/>
                <a:cs typeface="NikoshBAN" pitchFamily="2" charset="0"/>
              </a:rPr>
              <a:t> ও </a:t>
            </a:r>
            <a:r>
              <a:rPr lang="en-US" sz="2400" b="1" dirty="0" err="1" smtClean="0">
                <a:solidFill>
                  <a:srgbClr val="002060"/>
                </a:solidFill>
                <a:latin typeface="NikoshBAN" pitchFamily="2" charset="0"/>
                <a:cs typeface="NikoshBAN" pitchFamily="2" charset="0"/>
              </a:rPr>
              <a:t>বিশ্ব</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পরিচয়</a:t>
            </a:r>
            <a:r>
              <a:rPr lang="en-US" sz="2400" b="1" dirty="0" smtClean="0">
                <a:solidFill>
                  <a:srgbClr val="002060"/>
                </a:solidFill>
                <a:latin typeface="NikoshBAN" pitchFamily="2" charset="0"/>
                <a:cs typeface="NikoshBAN" pitchFamily="2" charset="0"/>
              </a:rPr>
              <a:t> </a:t>
            </a:r>
          </a:p>
          <a:p>
            <a:pPr>
              <a:lnSpc>
                <a:spcPct val="200000"/>
              </a:lnSpc>
            </a:pPr>
            <a:r>
              <a:rPr lang="en-US" sz="2400" b="1" dirty="0" err="1" smtClean="0">
                <a:solidFill>
                  <a:srgbClr val="002060"/>
                </a:solidFill>
                <a:latin typeface="NikoshBAN" pitchFamily="2" charset="0"/>
                <a:cs typeface="NikoshBAN" pitchFamily="2" charset="0"/>
              </a:rPr>
              <a:t>শ্রেণিঃ</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অষ্টম</a:t>
            </a:r>
            <a:endParaRPr lang="en-US" sz="2400" b="1" dirty="0" smtClean="0">
              <a:solidFill>
                <a:srgbClr val="002060"/>
              </a:solidFill>
              <a:latin typeface="NikoshBAN" pitchFamily="2" charset="0"/>
              <a:cs typeface="NikoshBAN" pitchFamily="2" charset="0"/>
            </a:endParaRPr>
          </a:p>
          <a:p>
            <a:pPr>
              <a:lnSpc>
                <a:spcPct val="200000"/>
              </a:lnSpc>
            </a:pPr>
            <a:r>
              <a:rPr lang="en-US" sz="2400" b="1" dirty="0" err="1" smtClean="0">
                <a:solidFill>
                  <a:srgbClr val="002060"/>
                </a:solidFill>
                <a:latin typeface="NikoshBAN" pitchFamily="2" charset="0"/>
                <a:cs typeface="NikoshBAN" pitchFamily="2" charset="0"/>
              </a:rPr>
              <a:t>অধ্যায়ঃ</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দ্বিতীয়</a:t>
            </a:r>
            <a:r>
              <a:rPr lang="en-US" sz="2400" b="1" dirty="0" smtClean="0">
                <a:solidFill>
                  <a:srgbClr val="002060"/>
                </a:solidFill>
                <a:latin typeface="NikoshBAN" pitchFamily="2" charset="0"/>
                <a:cs typeface="NikoshBAN" pitchFamily="2" charset="0"/>
              </a:rPr>
              <a:t> </a:t>
            </a:r>
          </a:p>
          <a:p>
            <a:r>
              <a:rPr lang="en-US" sz="2400" b="1" dirty="0" err="1" smtClean="0">
                <a:solidFill>
                  <a:srgbClr val="002060"/>
                </a:solidFill>
                <a:latin typeface="NikoshBAN" pitchFamily="2" charset="0"/>
                <a:cs typeface="NikoshBAN" pitchFamily="2" charset="0"/>
              </a:rPr>
              <a:t>পাঠঃ</a:t>
            </a:r>
            <a:r>
              <a:rPr lang="en-US" sz="2400" b="1" dirty="0" smtClean="0">
                <a:solidFill>
                  <a:srgbClr val="002060"/>
                </a:solidFill>
                <a:latin typeface="NikoshBAN" pitchFamily="2" charset="0"/>
                <a:cs typeface="NikoshBAN" pitchFamily="2" charset="0"/>
              </a:rPr>
              <a:t>(৩)২৫শে </a:t>
            </a:r>
            <a:r>
              <a:rPr lang="en-US" sz="2400" b="1" dirty="0" err="1" smtClean="0">
                <a:solidFill>
                  <a:srgbClr val="002060"/>
                </a:solidFill>
                <a:latin typeface="NikoshBAN" pitchFamily="2" charset="0"/>
                <a:cs typeface="NikoshBAN" pitchFamily="2" charset="0"/>
              </a:rPr>
              <a:t>মার্চের</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নারকীয়</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হত্যাযজ্ঞ</a:t>
            </a:r>
            <a:r>
              <a:rPr lang="en-US" sz="2400" b="1" dirty="0" smtClean="0">
                <a:solidFill>
                  <a:srgbClr val="002060"/>
                </a:solidFill>
                <a:latin typeface="NikoshBAN" pitchFamily="2" charset="0"/>
                <a:cs typeface="NikoshBAN" pitchFamily="2" charset="0"/>
              </a:rPr>
              <a:t> </a:t>
            </a:r>
          </a:p>
          <a:p>
            <a:pPr>
              <a:buNone/>
            </a:pPr>
            <a:r>
              <a:rPr lang="en-US" sz="2400" b="1" dirty="0" smtClean="0">
                <a:solidFill>
                  <a:srgbClr val="002060"/>
                </a:solidFill>
                <a:latin typeface="NikoshBAN" pitchFamily="2" charset="0"/>
                <a:cs typeface="NikoshBAN" pitchFamily="2" charset="0"/>
              </a:rPr>
              <a:t>  (৪)২৬শে </a:t>
            </a:r>
            <a:r>
              <a:rPr lang="en-US" sz="2400" b="1" dirty="0" err="1" smtClean="0">
                <a:solidFill>
                  <a:srgbClr val="002060"/>
                </a:solidFill>
                <a:latin typeface="NikoshBAN" pitchFamily="2" charset="0"/>
                <a:cs typeface="NikoshBAN" pitchFamily="2" charset="0"/>
              </a:rPr>
              <a:t>মার্চ</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বঙ্গবন্ধুর</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স্বাধীনতার</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ঘোষণা</a:t>
            </a:r>
            <a:r>
              <a:rPr lang="en-US" sz="2400" b="1" dirty="0" smtClean="0">
                <a:solidFill>
                  <a:srgbClr val="002060"/>
                </a:solidFill>
                <a:latin typeface="NikoshBAN" pitchFamily="2" charset="0"/>
                <a:cs typeface="NikoshBAN" pitchFamily="2"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linds(horizont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linds(horizont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linds(horizontal)">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blinds(horizontal)">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blinds(horizontal)">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A C\Downloads\mukti zuddo 2020.jpg"/>
          <p:cNvPicPr>
            <a:picLocks noChangeAspect="1" noChangeArrowheads="1"/>
          </p:cNvPicPr>
          <p:nvPr/>
        </p:nvPicPr>
        <p:blipFill>
          <a:blip r:embed="rId2"/>
          <a:srcRect/>
          <a:stretch>
            <a:fillRect/>
          </a:stretch>
        </p:blipFill>
        <p:spPr bwMode="auto">
          <a:xfrm>
            <a:off x="0" y="457200"/>
            <a:ext cx="9144000" cy="6149306"/>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C:\Users\S.A C\Downloads\মুক্তিযুদ্ধের-চেতনা.jpg"/>
          <p:cNvPicPr>
            <a:picLocks noChangeAspect="1" noChangeArrowheads="1"/>
          </p:cNvPicPr>
          <p:nvPr/>
        </p:nvPicPr>
        <p:blipFill>
          <a:blip r:embed="rId2"/>
          <a:srcRect/>
          <a:stretch>
            <a:fillRect/>
          </a:stretch>
        </p:blipFill>
        <p:spPr bwMode="auto">
          <a:xfrm>
            <a:off x="670308" y="533400"/>
            <a:ext cx="7803384" cy="5592763"/>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3687762"/>
          </a:xfrm>
        </p:spPr>
        <p:txBody>
          <a:bodyPr>
            <a:normAutofit fontScale="90000"/>
          </a:bodyPr>
          <a:lstStyle/>
          <a:p>
            <a:r>
              <a:rPr lang="en-US" sz="8000" dirty="0" err="1" smtClean="0">
                <a:latin typeface="NikoshBAN" pitchFamily="2" charset="0"/>
                <a:cs typeface="NikoshBAN" pitchFamily="2" charset="0"/>
              </a:rPr>
              <a:t>আজকের</a:t>
            </a:r>
            <a:r>
              <a:rPr lang="en-US" sz="8000" dirty="0" smtClean="0">
                <a:latin typeface="NikoshBAN" pitchFamily="2" charset="0"/>
                <a:cs typeface="NikoshBAN" pitchFamily="2" charset="0"/>
              </a:rPr>
              <a:t> </a:t>
            </a:r>
            <a:r>
              <a:rPr lang="en-US" sz="8000" dirty="0" err="1" smtClean="0">
                <a:latin typeface="NikoshBAN" pitchFamily="2" charset="0"/>
                <a:cs typeface="NikoshBAN" pitchFamily="2" charset="0"/>
              </a:rPr>
              <a:t>পাঠ</a:t>
            </a:r>
            <a:r>
              <a:rPr lang="en-US" sz="8000" dirty="0" smtClean="0">
                <a:latin typeface="NikoshBAN" pitchFamily="2" charset="0"/>
                <a:cs typeface="NikoshBAN" pitchFamily="2" charset="0"/>
              </a:rPr>
              <a:t> </a:t>
            </a:r>
            <a:br>
              <a:rPr lang="en-US" sz="8000" dirty="0" smtClean="0">
                <a:latin typeface="NikoshBAN" pitchFamily="2" charset="0"/>
                <a:cs typeface="NikoshBAN" pitchFamily="2" charset="0"/>
              </a:rPr>
            </a:br>
            <a:r>
              <a:rPr lang="en-US" sz="8000" dirty="0" smtClean="0">
                <a:latin typeface="NikoshBAN" pitchFamily="2" charset="0"/>
                <a:cs typeface="NikoshBAN" pitchFamily="2" charset="0"/>
              </a:rPr>
              <a:t/>
            </a:r>
            <a:br>
              <a:rPr lang="en-US" sz="8000" dirty="0" smtClean="0">
                <a:latin typeface="NikoshBAN" pitchFamily="2" charset="0"/>
                <a:cs typeface="NikoshBAN" pitchFamily="2" charset="0"/>
              </a:rPr>
            </a:br>
            <a:r>
              <a:rPr lang="en-US" sz="8000" dirty="0" err="1" smtClean="0">
                <a:solidFill>
                  <a:srgbClr val="FF0000"/>
                </a:solidFill>
                <a:latin typeface="NikoshBAN" pitchFamily="2" charset="0"/>
                <a:cs typeface="NikoshBAN" pitchFamily="2" charset="0"/>
              </a:rPr>
              <a:t>বাংলাদেশের</a:t>
            </a:r>
            <a:r>
              <a:rPr lang="en-US" sz="8000" dirty="0" smtClean="0">
                <a:solidFill>
                  <a:srgbClr val="FF0000"/>
                </a:solidFill>
                <a:latin typeface="NikoshBAN" pitchFamily="2" charset="0"/>
                <a:cs typeface="NikoshBAN" pitchFamily="2" charset="0"/>
              </a:rPr>
              <a:t> </a:t>
            </a:r>
            <a:r>
              <a:rPr lang="en-US" sz="8000" dirty="0" err="1" smtClean="0">
                <a:solidFill>
                  <a:srgbClr val="FF0000"/>
                </a:solidFill>
                <a:latin typeface="NikoshBAN" pitchFamily="2" charset="0"/>
                <a:cs typeface="NikoshBAN" pitchFamily="2" charset="0"/>
              </a:rPr>
              <a:t>মুক্তিযুদ্ধ</a:t>
            </a:r>
            <a:r>
              <a:rPr lang="en-US" sz="8000" dirty="0" smtClean="0">
                <a:solidFill>
                  <a:srgbClr val="FF0000"/>
                </a:solidFill>
                <a:latin typeface="NikoshBAN" pitchFamily="2" charset="0"/>
                <a:cs typeface="NikoshBAN" pitchFamily="2" charset="0"/>
              </a:rPr>
              <a:t> </a:t>
            </a:r>
            <a:r>
              <a:rPr lang="en-US" dirty="0" smtClean="0">
                <a:latin typeface="Vrinda" pitchFamily="34" charset="0"/>
                <a:cs typeface="Vrinda" pitchFamily="34" charset="0"/>
              </a:rPr>
              <a:t/>
            </a:r>
            <a:br>
              <a:rPr lang="en-US" dirty="0" smtClean="0">
                <a:latin typeface="Vrinda" pitchFamily="34" charset="0"/>
                <a:cs typeface="Vrinda" pitchFamily="34" charset="0"/>
              </a:rPr>
            </a:br>
            <a:endParaRPr lang="en-US" dirty="0">
              <a:latin typeface="Vrinda" pitchFamily="34" charset="0"/>
              <a:cs typeface="Vrinda"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372600" cy="5592762"/>
          </a:xfrm>
        </p:spPr>
        <p:txBody>
          <a:bodyPr>
            <a:normAutofit/>
          </a:bodyPr>
          <a:lstStyle/>
          <a:p>
            <a:pPr algn="l"/>
            <a:r>
              <a:rPr lang="en-US" sz="3200" dirty="0" err="1" smtClean="0">
                <a:latin typeface="NikoshBAN" pitchFamily="2" charset="0"/>
                <a:cs typeface="NikoshBAN" pitchFamily="2" charset="0"/>
              </a:rPr>
              <a:t>আজকের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শিক্ষার্থীরা</a:t>
            </a:r>
            <a:r>
              <a:rPr lang="en-US" sz="3200" dirty="0" smtClean="0">
                <a:latin typeface="NikoshBAN" pitchFamily="2" charset="0"/>
                <a:cs typeface="NikoshBAN" pitchFamily="2" charset="0"/>
              </a:rPr>
              <a:t>-----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১।অপারেশন </a:t>
            </a:r>
            <a:r>
              <a:rPr lang="en-US" sz="3200" dirty="0" err="1" smtClean="0">
                <a:latin typeface="NikoshBAN" pitchFamily="2" charset="0"/>
                <a:cs typeface="NikoshBAN" pitchFamily="2" charset="0"/>
              </a:rPr>
              <a:t>সার্চলাইট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সংক্ষেপে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২।২৫শে </a:t>
            </a:r>
            <a:r>
              <a:rPr lang="en-US" sz="3200" dirty="0" err="1" smtClean="0">
                <a:latin typeface="NikoshBAN" pitchFamily="2" charset="0"/>
                <a:cs typeface="NikoshBAN" pitchFamily="2" charset="0"/>
              </a:rPr>
              <a:t>মার্চের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নারকীয়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হত্যাযজ্ঞের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ভয়াবহতা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৩।২৬শে </a:t>
            </a:r>
            <a:r>
              <a:rPr lang="en-US" sz="3200" dirty="0" err="1" smtClean="0">
                <a:latin typeface="NikoshBAN" pitchFamily="2" charset="0"/>
                <a:cs typeface="NikoshBAN" pitchFamily="2" charset="0"/>
              </a:rPr>
              <a:t>মার্চ</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বঙ্গবন্ধুর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স্বাধীনতার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ঘোষণা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বিশ্লেষণ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 </a:t>
            </a:r>
            <a:br>
              <a:rPr lang="en-US" sz="3200" dirty="0" smtClean="0">
                <a:latin typeface="NikoshBAN" pitchFamily="2" charset="0"/>
                <a:cs typeface="NikoshBAN" pitchFamily="2" charset="0"/>
              </a:rPr>
            </a:b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 0  L 0.25 -0.33295  E"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525000" cy="5516562"/>
          </a:xfrm>
        </p:spPr>
        <p:txBody>
          <a:bodyPr>
            <a:noAutofit/>
          </a:bodyPr>
          <a:lstStyle/>
          <a:p>
            <a:r>
              <a:rPr lang="en-US" sz="7200" dirty="0" smtClean="0">
                <a:solidFill>
                  <a:schemeClr val="accent2">
                    <a:lumMod val="75000"/>
                  </a:schemeClr>
                </a:solidFill>
                <a:latin typeface="NikoshBAN" pitchFamily="2" charset="0"/>
                <a:cs typeface="NikoshBAN" pitchFamily="2" charset="0"/>
              </a:rPr>
              <a:t>১৯৭১ </a:t>
            </a:r>
            <a:r>
              <a:rPr lang="en-US" sz="7200" dirty="0" err="1" smtClean="0">
                <a:solidFill>
                  <a:schemeClr val="accent2">
                    <a:lumMod val="75000"/>
                  </a:schemeClr>
                </a:solidFill>
                <a:latin typeface="NikoshBAN" pitchFamily="2" charset="0"/>
                <a:cs typeface="NikoshBAN" pitchFamily="2" charset="0"/>
              </a:rPr>
              <a:t>সালের</a:t>
            </a:r>
            <a:r>
              <a:rPr lang="en-US" sz="7200" dirty="0" smtClean="0">
                <a:solidFill>
                  <a:schemeClr val="accent2">
                    <a:lumMod val="75000"/>
                  </a:schemeClr>
                </a:solidFill>
                <a:latin typeface="NikoshBAN" pitchFamily="2" charset="0"/>
                <a:cs typeface="NikoshBAN" pitchFamily="2" charset="0"/>
              </a:rPr>
              <a:t> ২৫শে </a:t>
            </a:r>
            <a:r>
              <a:rPr lang="en-US" sz="7200" dirty="0" err="1" smtClean="0">
                <a:solidFill>
                  <a:schemeClr val="accent2">
                    <a:lumMod val="75000"/>
                  </a:schemeClr>
                </a:solidFill>
                <a:latin typeface="NikoshBAN" pitchFamily="2" charset="0"/>
                <a:cs typeface="NikoshBAN" pitchFamily="2" charset="0"/>
              </a:rPr>
              <a:t>মার্চ</a:t>
            </a:r>
            <a:r>
              <a:rPr lang="en-US" sz="7200" dirty="0" smtClean="0">
                <a:solidFill>
                  <a:schemeClr val="accent2">
                    <a:lumMod val="75000"/>
                  </a:schemeClr>
                </a:solidFill>
                <a:latin typeface="NikoshBAN" pitchFamily="2" charset="0"/>
                <a:cs typeface="NikoshBAN" pitchFamily="2" charset="0"/>
              </a:rPr>
              <a:t> </a:t>
            </a:r>
            <a:r>
              <a:rPr lang="en-US" sz="7200" dirty="0" err="1" smtClean="0">
                <a:solidFill>
                  <a:schemeClr val="accent2">
                    <a:lumMod val="75000"/>
                  </a:schemeClr>
                </a:solidFill>
                <a:latin typeface="NikoshBAN" pitchFamily="2" charset="0"/>
                <a:cs typeface="NikoshBAN" pitchFamily="2" charset="0"/>
              </a:rPr>
              <a:t>রাতে</a:t>
            </a:r>
            <a:r>
              <a:rPr lang="en-US" sz="7200" dirty="0" smtClean="0">
                <a:solidFill>
                  <a:schemeClr val="accent2">
                    <a:lumMod val="75000"/>
                  </a:schemeClr>
                </a:solidFill>
                <a:latin typeface="NikoshBAN" pitchFamily="2" charset="0"/>
                <a:cs typeface="NikoshBAN" pitchFamily="2" charset="0"/>
              </a:rPr>
              <a:t> </a:t>
            </a:r>
            <a:r>
              <a:rPr lang="en-US" sz="7200" dirty="0" err="1" smtClean="0">
                <a:solidFill>
                  <a:schemeClr val="accent2">
                    <a:lumMod val="75000"/>
                  </a:schemeClr>
                </a:solidFill>
                <a:latin typeface="NikoshBAN" pitchFamily="2" charset="0"/>
                <a:cs typeface="NikoshBAN" pitchFamily="2" charset="0"/>
              </a:rPr>
              <a:t>পাকিস্তানি</a:t>
            </a:r>
            <a:r>
              <a:rPr lang="en-US" sz="7200" dirty="0" smtClean="0">
                <a:solidFill>
                  <a:schemeClr val="accent2">
                    <a:lumMod val="75000"/>
                  </a:schemeClr>
                </a:solidFill>
                <a:latin typeface="NikoshBAN" pitchFamily="2" charset="0"/>
                <a:cs typeface="NikoshBAN" pitchFamily="2" charset="0"/>
              </a:rPr>
              <a:t> </a:t>
            </a:r>
            <a:r>
              <a:rPr lang="en-US" sz="7200" dirty="0" err="1" smtClean="0">
                <a:solidFill>
                  <a:schemeClr val="accent2">
                    <a:lumMod val="75000"/>
                  </a:schemeClr>
                </a:solidFill>
                <a:latin typeface="NikoshBAN" pitchFamily="2" charset="0"/>
                <a:cs typeface="NikoshBAN" pitchFamily="2" charset="0"/>
              </a:rPr>
              <a:t>বাহিনী</a:t>
            </a:r>
            <a:r>
              <a:rPr lang="en-US" sz="7200" dirty="0" smtClean="0">
                <a:solidFill>
                  <a:schemeClr val="accent2">
                    <a:lumMod val="75000"/>
                  </a:schemeClr>
                </a:solidFill>
                <a:latin typeface="NikoshBAN" pitchFamily="2" charset="0"/>
                <a:cs typeface="NikoshBAN" pitchFamily="2" charset="0"/>
              </a:rPr>
              <a:t> </a:t>
            </a:r>
            <a:r>
              <a:rPr lang="en-US" sz="7200" dirty="0" err="1" smtClean="0">
                <a:solidFill>
                  <a:schemeClr val="accent2">
                    <a:lumMod val="75000"/>
                  </a:schemeClr>
                </a:solidFill>
                <a:latin typeface="NikoshBAN" pitchFamily="2" charset="0"/>
                <a:cs typeface="NikoshBAN" pitchFamily="2" charset="0"/>
              </a:rPr>
              <a:t>কর্তৃক</a:t>
            </a:r>
            <a:r>
              <a:rPr lang="en-US" sz="7200" dirty="0" smtClean="0">
                <a:solidFill>
                  <a:schemeClr val="accent2">
                    <a:lumMod val="75000"/>
                  </a:schemeClr>
                </a:solidFill>
                <a:latin typeface="NikoshBAN" pitchFamily="2" charset="0"/>
                <a:cs typeface="NikoshBAN" pitchFamily="2" charset="0"/>
              </a:rPr>
              <a:t> </a:t>
            </a:r>
            <a:r>
              <a:rPr lang="en-US" sz="7200" dirty="0" err="1" smtClean="0">
                <a:solidFill>
                  <a:schemeClr val="accent2">
                    <a:lumMod val="75000"/>
                  </a:schemeClr>
                </a:solidFill>
                <a:latin typeface="NikoshBAN" pitchFamily="2" charset="0"/>
                <a:cs typeface="NikoshBAN" pitchFamily="2" charset="0"/>
              </a:rPr>
              <a:t>যে</a:t>
            </a:r>
            <a:r>
              <a:rPr lang="en-US" sz="7200" dirty="0" smtClean="0">
                <a:solidFill>
                  <a:schemeClr val="accent2">
                    <a:lumMod val="75000"/>
                  </a:schemeClr>
                </a:solidFill>
                <a:latin typeface="NikoshBAN" pitchFamily="2" charset="0"/>
                <a:cs typeface="NikoshBAN" pitchFamily="2" charset="0"/>
              </a:rPr>
              <a:t> </a:t>
            </a:r>
            <a:r>
              <a:rPr lang="en-US" sz="7200" dirty="0" err="1" smtClean="0">
                <a:solidFill>
                  <a:schemeClr val="accent2">
                    <a:lumMod val="75000"/>
                  </a:schemeClr>
                </a:solidFill>
                <a:latin typeface="NikoshBAN" pitchFamily="2" charset="0"/>
                <a:cs typeface="NikoshBAN" pitchFamily="2" charset="0"/>
              </a:rPr>
              <a:t>গণহত্যার</a:t>
            </a:r>
            <a:r>
              <a:rPr lang="en-US" sz="7200" dirty="0" smtClean="0">
                <a:solidFill>
                  <a:schemeClr val="accent2">
                    <a:lumMod val="75000"/>
                  </a:schemeClr>
                </a:solidFill>
                <a:latin typeface="NikoshBAN" pitchFamily="2" charset="0"/>
                <a:cs typeface="NikoshBAN" pitchFamily="2" charset="0"/>
              </a:rPr>
              <a:t> </a:t>
            </a:r>
            <a:r>
              <a:rPr lang="en-US" sz="7200" dirty="0" err="1" smtClean="0">
                <a:solidFill>
                  <a:schemeClr val="accent2">
                    <a:lumMod val="75000"/>
                  </a:schemeClr>
                </a:solidFill>
                <a:latin typeface="NikoshBAN" pitchFamily="2" charset="0"/>
                <a:cs typeface="NikoshBAN" pitchFamily="2" charset="0"/>
              </a:rPr>
              <a:t>অভিযান</a:t>
            </a:r>
            <a:r>
              <a:rPr lang="en-US" sz="7200" dirty="0" smtClean="0">
                <a:solidFill>
                  <a:schemeClr val="accent2">
                    <a:lumMod val="75000"/>
                  </a:schemeClr>
                </a:solidFill>
                <a:latin typeface="NikoshBAN" pitchFamily="2" charset="0"/>
                <a:cs typeface="NikoshBAN" pitchFamily="2" charset="0"/>
              </a:rPr>
              <a:t> </a:t>
            </a:r>
            <a:r>
              <a:rPr lang="en-US" sz="7200" dirty="0" err="1" smtClean="0">
                <a:solidFill>
                  <a:schemeClr val="accent2">
                    <a:lumMod val="75000"/>
                  </a:schemeClr>
                </a:solidFill>
                <a:latin typeface="NikoshBAN" pitchFamily="2" charset="0"/>
                <a:cs typeface="NikoshBAN" pitchFamily="2" charset="0"/>
              </a:rPr>
              <a:t>চালিয়েছিল</a:t>
            </a:r>
            <a:r>
              <a:rPr lang="en-US" sz="7200" dirty="0" smtClean="0">
                <a:solidFill>
                  <a:schemeClr val="accent2">
                    <a:lumMod val="75000"/>
                  </a:schemeClr>
                </a:solidFill>
                <a:latin typeface="NikoshBAN" pitchFamily="2" charset="0"/>
                <a:cs typeface="NikoshBAN" pitchFamily="2" charset="0"/>
              </a:rPr>
              <a:t> </a:t>
            </a:r>
            <a:r>
              <a:rPr lang="en-US" sz="7200" dirty="0" err="1" smtClean="0">
                <a:solidFill>
                  <a:schemeClr val="accent2">
                    <a:lumMod val="75000"/>
                  </a:schemeClr>
                </a:solidFill>
                <a:latin typeface="NikoshBAN" pitchFamily="2" charset="0"/>
                <a:cs typeface="NikoshBAN" pitchFamily="2" charset="0"/>
              </a:rPr>
              <a:t>তার</a:t>
            </a:r>
            <a:r>
              <a:rPr lang="en-US" sz="7200" dirty="0" smtClean="0">
                <a:solidFill>
                  <a:schemeClr val="accent2">
                    <a:lumMod val="75000"/>
                  </a:schemeClr>
                </a:solidFill>
                <a:latin typeface="NikoshBAN" pitchFamily="2" charset="0"/>
                <a:cs typeface="NikoshBAN" pitchFamily="2" charset="0"/>
              </a:rPr>
              <a:t> </a:t>
            </a:r>
            <a:r>
              <a:rPr lang="en-US" sz="7200" dirty="0" err="1" smtClean="0">
                <a:solidFill>
                  <a:schemeClr val="accent2">
                    <a:lumMod val="75000"/>
                  </a:schemeClr>
                </a:solidFill>
                <a:latin typeface="NikoshBAN" pitchFamily="2" charset="0"/>
                <a:cs typeface="NikoshBAN" pitchFamily="2" charset="0"/>
              </a:rPr>
              <a:t>নাম</a:t>
            </a:r>
            <a:r>
              <a:rPr lang="en-US" sz="7200" dirty="0" smtClean="0">
                <a:solidFill>
                  <a:schemeClr val="accent2">
                    <a:lumMod val="75000"/>
                  </a:schemeClr>
                </a:solidFill>
                <a:latin typeface="NikoshBAN" pitchFamily="2" charset="0"/>
                <a:cs typeface="NikoshBAN" pitchFamily="2" charset="0"/>
              </a:rPr>
              <a:t> </a:t>
            </a:r>
            <a:r>
              <a:rPr lang="en-US" sz="7200" dirty="0" err="1" smtClean="0">
                <a:solidFill>
                  <a:schemeClr val="accent2">
                    <a:lumMod val="75000"/>
                  </a:schemeClr>
                </a:solidFill>
                <a:latin typeface="NikoshBAN" pitchFamily="2" charset="0"/>
                <a:cs typeface="NikoshBAN" pitchFamily="2" charset="0"/>
              </a:rPr>
              <a:t>দিয়াছিল</a:t>
            </a:r>
            <a:r>
              <a:rPr lang="en-US" sz="7200" dirty="0" smtClean="0">
                <a:solidFill>
                  <a:schemeClr val="accent2">
                    <a:lumMod val="75000"/>
                  </a:schemeClr>
                </a:solidFill>
                <a:latin typeface="NikoshBAN" pitchFamily="2" charset="0"/>
                <a:cs typeface="NikoshBAN" pitchFamily="2" charset="0"/>
              </a:rPr>
              <a:t> </a:t>
            </a:r>
            <a:r>
              <a:rPr lang="en-US" sz="7200" dirty="0" err="1" smtClean="0">
                <a:solidFill>
                  <a:schemeClr val="accent2">
                    <a:lumMod val="75000"/>
                  </a:schemeClr>
                </a:solidFill>
                <a:latin typeface="NikoshBAN" pitchFamily="2" charset="0"/>
                <a:cs typeface="NikoshBAN" pitchFamily="2" charset="0"/>
              </a:rPr>
              <a:t>অপারেশন</a:t>
            </a:r>
            <a:r>
              <a:rPr lang="en-US" sz="7200" dirty="0" smtClean="0">
                <a:solidFill>
                  <a:schemeClr val="accent2">
                    <a:lumMod val="75000"/>
                  </a:schemeClr>
                </a:solidFill>
                <a:latin typeface="NikoshBAN" pitchFamily="2" charset="0"/>
                <a:cs typeface="NikoshBAN" pitchFamily="2" charset="0"/>
              </a:rPr>
              <a:t>  </a:t>
            </a:r>
            <a:r>
              <a:rPr lang="en-US" sz="7200" dirty="0" err="1" smtClean="0">
                <a:solidFill>
                  <a:schemeClr val="accent2">
                    <a:lumMod val="75000"/>
                  </a:schemeClr>
                </a:solidFill>
                <a:latin typeface="NikoshBAN" pitchFamily="2" charset="0"/>
                <a:cs typeface="NikoshBAN" pitchFamily="2" charset="0"/>
              </a:rPr>
              <a:t>সার্চলাইট</a:t>
            </a:r>
            <a:r>
              <a:rPr lang="en-US" sz="7200" dirty="0" smtClean="0">
                <a:solidFill>
                  <a:schemeClr val="accent2">
                    <a:lumMod val="75000"/>
                  </a:schemeClr>
                </a:solidFill>
                <a:latin typeface="NikoshBAN" pitchFamily="2" charset="0"/>
                <a:cs typeface="NikoshBAN" pitchFamily="2" charset="0"/>
              </a:rPr>
              <a:t>।</a:t>
            </a:r>
            <a:endParaRPr lang="en-US" sz="7200" dirty="0">
              <a:solidFill>
                <a:schemeClr val="accent2">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9372600" cy="1371600"/>
          </a:xfrm>
        </p:spPr>
        <p:txBody>
          <a:bodyPr>
            <a:normAutofit/>
          </a:bodyPr>
          <a:lstStyle/>
          <a:p>
            <a:pPr algn="l"/>
            <a:r>
              <a:rPr lang="en-US" sz="5400" dirty="0" err="1" smtClean="0">
                <a:latin typeface="NikoshBAN" pitchFamily="2" charset="0"/>
                <a:cs typeface="NikoshBAN" pitchFamily="2" charset="0"/>
              </a:rPr>
              <a:t>অস্ত্র</a:t>
            </a:r>
            <a:r>
              <a:rPr lang="en-US" sz="5400" dirty="0" smtClean="0">
                <a:latin typeface="NikoshBAN" pitchFamily="2" charset="0"/>
                <a:cs typeface="NikoshBAN" pitchFamily="2" charset="0"/>
              </a:rPr>
              <a:t> ও </a:t>
            </a:r>
            <a:r>
              <a:rPr lang="en-US" sz="5400" dirty="0" err="1" smtClean="0">
                <a:latin typeface="NikoshBAN" pitchFamily="2" charset="0"/>
                <a:cs typeface="NikoshBAN" pitchFamily="2" charset="0"/>
              </a:rPr>
              <a:t>রসদ</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বোঝাই</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এম.ভি</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সোয়াত</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জাহাজ</a:t>
            </a:r>
            <a:r>
              <a:rPr lang="en-US" sz="5400" dirty="0" smtClean="0">
                <a:latin typeface="NikoshBAN" pitchFamily="2" charset="0"/>
                <a:cs typeface="NikoshBAN" pitchFamily="2" charset="0"/>
              </a:rPr>
              <a:t> </a:t>
            </a:r>
            <a:endParaRPr lang="en-US" sz="5400" dirty="0">
              <a:latin typeface="NikoshBAN" pitchFamily="2" charset="0"/>
              <a:cs typeface="NikoshBAN" pitchFamily="2" charset="0"/>
            </a:endParaRPr>
          </a:p>
        </p:txBody>
      </p:sp>
      <p:pic>
        <p:nvPicPr>
          <p:cNvPr id="5" name="Content Placeholder 4" descr="mukti zuddo  7  2020.jpg"/>
          <p:cNvPicPr>
            <a:picLocks noGrp="1" noChangeAspect="1"/>
          </p:cNvPicPr>
          <p:nvPr>
            <p:ph sz="half" idx="1"/>
          </p:nvPr>
        </p:nvPicPr>
        <p:blipFill>
          <a:blip r:embed="rId2"/>
          <a:stretch>
            <a:fillRect/>
          </a:stretch>
        </p:blipFill>
        <p:spPr>
          <a:xfrm>
            <a:off x="152400" y="228600"/>
            <a:ext cx="4800600" cy="4038600"/>
          </a:xfrm>
        </p:spPr>
      </p:pic>
      <p:pic>
        <p:nvPicPr>
          <p:cNvPr id="6" name="Content Placeholder 5" descr="mukti zuddo  6 2020.jpg"/>
          <p:cNvPicPr>
            <a:picLocks noGrp="1" noChangeAspect="1"/>
          </p:cNvPicPr>
          <p:nvPr>
            <p:ph sz="half" idx="2"/>
          </p:nvPr>
        </p:nvPicPr>
        <p:blipFill>
          <a:blip r:embed="rId3"/>
          <a:stretch>
            <a:fillRect/>
          </a:stretch>
        </p:blipFill>
        <p:spPr>
          <a:xfrm>
            <a:off x="4953000" y="228600"/>
            <a:ext cx="4191000" cy="4114800"/>
          </a:xfr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590800"/>
            <a:ext cx="4573588" cy="639762"/>
          </a:xfrm>
        </p:spPr>
        <p:txBody>
          <a:bodyPr>
            <a:normAutofit/>
          </a:bodyPr>
          <a:lstStyle/>
          <a:p>
            <a:r>
              <a:rPr lang="en-US" sz="3200" dirty="0" err="1" smtClean="0">
                <a:latin typeface="NikoshBAN" pitchFamily="2" charset="0"/>
                <a:cs typeface="NikoshBAN" pitchFamily="2" charset="0"/>
              </a:rPr>
              <a:t>মেজর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জেনারেল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রাও</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ফরমান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a:t>
            </a:r>
            <a:endParaRPr lang="en-US" sz="3200" dirty="0">
              <a:latin typeface="NikoshBAN" pitchFamily="2" charset="0"/>
              <a:cs typeface="NikoshBAN" pitchFamily="2" charset="0"/>
            </a:endParaRPr>
          </a:p>
        </p:txBody>
      </p:sp>
      <p:sp>
        <p:nvSpPr>
          <p:cNvPr id="5" name="Text Placeholder 4"/>
          <p:cNvSpPr>
            <a:spLocks noGrp="1"/>
          </p:cNvSpPr>
          <p:nvPr>
            <p:ph type="body" sz="half" idx="3"/>
          </p:nvPr>
        </p:nvSpPr>
        <p:spPr>
          <a:xfrm>
            <a:off x="4648200" y="2514600"/>
            <a:ext cx="4495800" cy="639762"/>
          </a:xfrm>
        </p:spPr>
        <p:txBody>
          <a:bodyPr>
            <a:normAutofit/>
          </a:bodyPr>
          <a:lstStyle/>
          <a:p>
            <a:r>
              <a:rPr lang="en-US" sz="2800" dirty="0" err="1" smtClean="0">
                <a:latin typeface="NikoshBAN" pitchFamily="2" charset="0"/>
                <a:cs typeface="NikoshBAN" pitchFamily="2" charset="0"/>
              </a:rPr>
              <a:t>মেজর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জেনারেল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খাদিম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রাজা</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pic>
        <p:nvPicPr>
          <p:cNvPr id="7" name="Content Placeholder 6" descr="200px-Rao_Farman_Ali.jpg"/>
          <p:cNvPicPr>
            <a:picLocks noGrp="1" noChangeAspect="1"/>
          </p:cNvPicPr>
          <p:nvPr>
            <p:ph sz="quarter" idx="2"/>
          </p:nvPr>
        </p:nvPicPr>
        <p:blipFill>
          <a:blip r:embed="rId2"/>
          <a:stretch>
            <a:fillRect/>
          </a:stretch>
        </p:blipFill>
        <p:spPr>
          <a:xfrm>
            <a:off x="0" y="1"/>
            <a:ext cx="4419600" cy="2666999"/>
          </a:xfrm>
        </p:spPr>
      </p:pic>
      <p:pic>
        <p:nvPicPr>
          <p:cNvPr id="8" name="Content Placeholder 7" descr="khadim raja.jpg"/>
          <p:cNvPicPr>
            <a:picLocks noGrp="1" noChangeAspect="1"/>
          </p:cNvPicPr>
          <p:nvPr>
            <p:ph sz="quarter" idx="4"/>
          </p:nvPr>
        </p:nvPicPr>
        <p:blipFill>
          <a:blip r:embed="rId3"/>
          <a:stretch>
            <a:fillRect/>
          </a:stretch>
        </p:blipFill>
        <p:spPr>
          <a:xfrm>
            <a:off x="4648200" y="0"/>
            <a:ext cx="4267200" cy="2667000"/>
          </a:xfrm>
        </p:spPr>
      </p:pic>
      <p:pic>
        <p:nvPicPr>
          <p:cNvPr id="6" name="Picture 5" descr="টিক্কা খান.jpg"/>
          <p:cNvPicPr>
            <a:picLocks noChangeAspect="1"/>
          </p:cNvPicPr>
          <p:nvPr/>
        </p:nvPicPr>
        <p:blipFill>
          <a:blip r:embed="rId4"/>
          <a:stretch>
            <a:fillRect/>
          </a:stretch>
        </p:blipFill>
        <p:spPr>
          <a:xfrm>
            <a:off x="1828800" y="3124200"/>
            <a:ext cx="5638800" cy="3124200"/>
          </a:xfrm>
          <a:prstGeom prst="rect">
            <a:avLst/>
          </a:prstGeom>
        </p:spPr>
      </p:pic>
      <p:sp>
        <p:nvSpPr>
          <p:cNvPr id="9" name="TextBox 8"/>
          <p:cNvSpPr txBox="1"/>
          <p:nvPr/>
        </p:nvSpPr>
        <p:spPr>
          <a:xfrm>
            <a:off x="2514600" y="6334780"/>
            <a:ext cx="5105400" cy="646331"/>
          </a:xfrm>
          <a:prstGeom prst="rect">
            <a:avLst/>
          </a:prstGeom>
          <a:noFill/>
        </p:spPr>
        <p:txBody>
          <a:bodyPr wrap="square" rtlCol="0">
            <a:spAutoFit/>
          </a:bodyPr>
          <a:lstStyle/>
          <a:p>
            <a:r>
              <a:rPr lang="en-US" sz="3600" dirty="0" err="1" smtClean="0">
                <a:latin typeface="NikoshBAN" pitchFamily="2" charset="0"/>
                <a:cs typeface="NikoshBAN" pitchFamily="2" charset="0"/>
              </a:rPr>
              <a:t>গভর্নর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লে.জেনারেল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টিক্কা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খান</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down)">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754</TotalTime>
  <Words>239</Words>
  <Application>Microsoft Office PowerPoint</Application>
  <PresentationFormat>On-screen Show (4:3)</PresentationFormat>
  <Paragraphs>48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স্বাগতম</vt:lpstr>
      <vt:lpstr> পরিচিত</vt:lpstr>
      <vt:lpstr>Slide 3</vt:lpstr>
      <vt:lpstr>Slide 4</vt:lpstr>
      <vt:lpstr>আজকের পাঠ   বাংলাদেশের মুক্তিযুদ্ধ  </vt:lpstr>
      <vt:lpstr>আজকের পাঠ শেষে শিক্ষার্থীরা-----   ১।অপারেশন সার্চলাইট সম্পর্কে সংক্ষেপে বলতে পারবে।  ২।২৫শে মার্চের নারকীয় হত্যাযজ্ঞের ভয়াবহতা সম্পর্কে ব্যাখ্যা দিতে পারবে।  ৩।২৬শে মার্চ বঙ্গবন্ধুর স্বাধীনতার ঘোষণা সম্পর্কে বিশ্লেষণ করতে পারবে।   </vt:lpstr>
      <vt:lpstr>১৯৭১ সালের ২৫শে মার্চ রাতে পাকিস্তানি বাহিনী কর্তৃক যে গণহত্যার অভিযান চালিয়েছিল তার নাম দিয়াছিল অপারেশন  সার্চলাইট।</vt:lpstr>
      <vt:lpstr>অস্ত্র ও রসদ বোঝাই এম.ভি. সোয়াত জাহাজ </vt:lpstr>
      <vt:lpstr>Slide 9</vt:lpstr>
      <vt:lpstr>Slide 10</vt:lpstr>
      <vt:lpstr>Slide 11</vt:lpstr>
      <vt:lpstr>Slide 12</vt:lpstr>
      <vt:lpstr>ইহাই হয়ত আমার শেষ বার্তা, আজ হইতে বাংলাদেশ স্বাধীন।আমি বাংলাদেশের জনগনকে আহ্ববান জানাইতেছি যে , যে যেখানে আছে, যাহার যা কিছু আছে ,তাই নিয়ে রুখে দাঁড়াও,  সর্বশক্তি দিয়ে হানাদার বাহিনীকে প্রতিরোধ কর।পাকিস্তানি দখলদার বাহিনীর শেষ সৈন্যটিকে বাংলার মাটি হইতে বিতাড়িত না করা পর্যন্ত এবং চুড়ান্ত বিজয় অর্জন না করা পর্যন্ত লড়াই চালিয়ে যাও।</vt:lpstr>
      <vt:lpstr>কালুরঘাট বেতার কেন্দ্র বাংলাদেশের স্বাধীনতার সাথে নিবিড়ভাবে জড়িত। ২৬শে মার্চ ১৯৭১, দুপুর ২.১০ মিনিট এই ঘোষণাটি প্রচার করেন আওয়ামী লীগের এম এ হান্নান। ১৯৭১ সালের ২৭ মার্চ রাতে তৎকালীন সেনাবাহিনীর মেজর জিয়াউর রহমান  নিজে বঙ্গবন্ধু শেখ মুজিবুর রহমানের পক্ষে বাংলাদেশের স্বাধীনতা ঘোষণা করেন। </vt:lpstr>
      <vt:lpstr>দলীয় কাজ </vt:lpstr>
      <vt:lpstr>মূল্যায়ন</vt:lpstr>
      <vt:lpstr>বাড়ির কাজ </vt:lpstr>
      <vt:lpstr>সমাপ্তি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 C</dc:creator>
  <cp:lastModifiedBy>sc</cp:lastModifiedBy>
  <cp:revision>130</cp:revision>
  <dcterms:created xsi:type="dcterms:W3CDTF">2006-08-16T00:00:00Z</dcterms:created>
  <dcterms:modified xsi:type="dcterms:W3CDTF">2020-09-12T07:49:36Z</dcterms:modified>
</cp:coreProperties>
</file>