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9" r:id="rId7"/>
    <p:sldId id="261" r:id="rId8"/>
    <p:sldId id="274" r:id="rId9"/>
    <p:sldId id="262" r:id="rId10"/>
    <p:sldId id="281" r:id="rId11"/>
    <p:sldId id="267" r:id="rId12"/>
    <p:sldId id="284" r:id="rId13"/>
    <p:sldId id="285" r:id="rId14"/>
    <p:sldId id="264" r:id="rId15"/>
    <p:sldId id="282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84A606-882A-4B36-B62D-FE2CF9883BAE}" type="doc">
      <dgm:prSet loTypeId="urn:microsoft.com/office/officeart/2005/8/layout/cycle8" loCatId="cycle" qsTypeId="urn:microsoft.com/office/officeart/2005/8/quickstyle/3d2" qsCatId="3D" csTypeId="urn:microsoft.com/office/officeart/2005/8/colors/colorful5" csCatId="colorful" phldr="1"/>
      <dgm:spPr/>
    </dgm:pt>
    <dgm:pt modelId="{85506E32-4293-4CED-A4F8-7DBE7AF35CA6}">
      <dgm:prSet phldrT="[Text]" custT="1"/>
      <dgm:spPr/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অ্যামাইটোসিস</a:t>
          </a:r>
          <a:r>
            <a: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endParaRPr lang="en-US" sz="3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DEE29F53-9D74-4142-8BB8-F8BB527D6C24}" type="parTrans" cxnId="{FE7C6EA4-CF35-4074-9A91-F06D861EB665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4A3D7C5C-65A6-484F-B1C9-59F406654607}" type="sibTrans" cxnId="{FE7C6EA4-CF35-4074-9A91-F06D861EB665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58394CC3-B4E0-4C63-9EDE-3760356CBFB2}">
      <dgm:prSet phldrT="[Text]" custT="1"/>
      <dgm:spPr/>
      <dgm:t>
        <a:bodyPr/>
        <a:lstStyle/>
        <a:p>
          <a:r>
            <a:rPr lang="en-US" sz="36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মাইটোসিস</a:t>
          </a:r>
          <a:r>
            <a: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endParaRPr lang="en-US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9952274F-B531-40FE-9455-C5486C508CE4}" type="parTrans" cxnId="{015F2F65-B55E-4AB6-BD3F-2A7AB0E597ED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64C4AAF2-00A3-4EF2-98A6-5B647A8F822A}" type="sibTrans" cxnId="{015F2F65-B55E-4AB6-BD3F-2A7AB0E597ED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6082BA9D-A5A3-46EE-B70D-31A5E0E99041}">
      <dgm:prSet phldrT="[Text]" custT="1"/>
      <dgm:spPr/>
      <dgm:t>
        <a:bodyPr/>
        <a:lstStyle/>
        <a:p>
          <a:r>
            <a:rPr lang="en-US" sz="36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মিয়োসিস</a:t>
          </a:r>
          <a:r>
            <a: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endParaRPr lang="en-US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01CBDB8D-BFB8-48F3-8885-480C4789D099}" type="parTrans" cxnId="{4857844F-C69C-48E3-95D6-7413C45E4AAF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33E9C350-97C6-45EF-9C33-EDE143570F98}" type="sibTrans" cxnId="{4857844F-C69C-48E3-95D6-7413C45E4AAF}">
      <dgm:prSet/>
      <dgm:spPr/>
      <dgm:t>
        <a:bodyPr/>
        <a:lstStyle/>
        <a:p>
          <a:endParaRPr lang="en-US" sz="36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C353859A-6D5D-4A47-8838-AEB9AFB08573}" type="pres">
      <dgm:prSet presAssocID="{0A84A606-882A-4B36-B62D-FE2CF9883BAE}" presName="compositeShape" presStyleCnt="0">
        <dgm:presLayoutVars>
          <dgm:chMax val="7"/>
          <dgm:dir/>
          <dgm:resizeHandles val="exact"/>
        </dgm:presLayoutVars>
      </dgm:prSet>
      <dgm:spPr/>
    </dgm:pt>
    <dgm:pt modelId="{6E49E54A-28E6-4AF8-B4DD-15779C6758E3}" type="pres">
      <dgm:prSet presAssocID="{0A84A606-882A-4B36-B62D-FE2CF9883BAE}" presName="wedge1" presStyleLbl="node1" presStyleIdx="0" presStyleCnt="3"/>
      <dgm:spPr/>
      <dgm:t>
        <a:bodyPr/>
        <a:lstStyle/>
        <a:p>
          <a:endParaRPr lang="en-US"/>
        </a:p>
      </dgm:t>
    </dgm:pt>
    <dgm:pt modelId="{0D22C407-3069-4DAB-9F63-71037A71E875}" type="pres">
      <dgm:prSet presAssocID="{0A84A606-882A-4B36-B62D-FE2CF9883BAE}" presName="dummy1a" presStyleCnt="0"/>
      <dgm:spPr/>
    </dgm:pt>
    <dgm:pt modelId="{B22770C6-C319-43C9-9C12-E51009D17F02}" type="pres">
      <dgm:prSet presAssocID="{0A84A606-882A-4B36-B62D-FE2CF9883BAE}" presName="dummy1b" presStyleCnt="0"/>
      <dgm:spPr/>
    </dgm:pt>
    <dgm:pt modelId="{E5347898-D43F-4B38-8424-7ACCCC67C662}" type="pres">
      <dgm:prSet presAssocID="{0A84A606-882A-4B36-B62D-FE2CF9883BA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C9C22-6A00-45FE-8804-57EED02DD6BD}" type="pres">
      <dgm:prSet presAssocID="{0A84A606-882A-4B36-B62D-FE2CF9883BAE}" presName="wedge2" presStyleLbl="node1" presStyleIdx="1" presStyleCnt="3"/>
      <dgm:spPr/>
      <dgm:t>
        <a:bodyPr/>
        <a:lstStyle/>
        <a:p>
          <a:endParaRPr lang="en-US"/>
        </a:p>
      </dgm:t>
    </dgm:pt>
    <dgm:pt modelId="{F7133C13-434C-46BB-A003-7A80922CEA09}" type="pres">
      <dgm:prSet presAssocID="{0A84A606-882A-4B36-B62D-FE2CF9883BAE}" presName="dummy2a" presStyleCnt="0"/>
      <dgm:spPr/>
    </dgm:pt>
    <dgm:pt modelId="{8B6CBCC9-D6FC-4A61-852B-CDCAC8559D8E}" type="pres">
      <dgm:prSet presAssocID="{0A84A606-882A-4B36-B62D-FE2CF9883BAE}" presName="dummy2b" presStyleCnt="0"/>
      <dgm:spPr/>
    </dgm:pt>
    <dgm:pt modelId="{9F124DE7-A0D4-4414-B7F1-E0DAA420A747}" type="pres">
      <dgm:prSet presAssocID="{0A84A606-882A-4B36-B62D-FE2CF9883BA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216C7-BD47-4365-8BEB-3BE2AFB6E6C8}" type="pres">
      <dgm:prSet presAssocID="{0A84A606-882A-4B36-B62D-FE2CF9883BAE}" presName="wedge3" presStyleLbl="node1" presStyleIdx="2" presStyleCnt="3"/>
      <dgm:spPr/>
      <dgm:t>
        <a:bodyPr/>
        <a:lstStyle/>
        <a:p>
          <a:endParaRPr lang="en-US"/>
        </a:p>
      </dgm:t>
    </dgm:pt>
    <dgm:pt modelId="{6FBF08A3-2B34-4354-9A14-2FED6DDADE80}" type="pres">
      <dgm:prSet presAssocID="{0A84A606-882A-4B36-B62D-FE2CF9883BAE}" presName="dummy3a" presStyleCnt="0"/>
      <dgm:spPr/>
    </dgm:pt>
    <dgm:pt modelId="{EEFC2586-ED5F-4FA7-AB21-21016FC5C3F5}" type="pres">
      <dgm:prSet presAssocID="{0A84A606-882A-4B36-B62D-FE2CF9883BAE}" presName="dummy3b" presStyleCnt="0"/>
      <dgm:spPr/>
    </dgm:pt>
    <dgm:pt modelId="{38B8A393-13F4-4EF3-8E1C-7E441155EE53}" type="pres">
      <dgm:prSet presAssocID="{0A84A606-882A-4B36-B62D-FE2CF9883BA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4FE03-628E-467E-AD6E-1E0D4D3EC9E5}" type="pres">
      <dgm:prSet presAssocID="{4A3D7C5C-65A6-484F-B1C9-59F406654607}" presName="arrowWedge1" presStyleLbl="fgSibTrans2D1" presStyleIdx="0" presStyleCnt="3"/>
      <dgm:spPr/>
    </dgm:pt>
    <dgm:pt modelId="{0799A9A3-ACF3-4FEB-B1B5-1EC626DA5292}" type="pres">
      <dgm:prSet presAssocID="{64C4AAF2-00A3-4EF2-98A6-5B647A8F822A}" presName="arrowWedge2" presStyleLbl="fgSibTrans2D1" presStyleIdx="1" presStyleCnt="3"/>
      <dgm:spPr/>
    </dgm:pt>
    <dgm:pt modelId="{FF0BBAF4-C4C0-4B66-9833-4AA8C97E12D0}" type="pres">
      <dgm:prSet presAssocID="{33E9C350-97C6-45EF-9C33-EDE143570F98}" presName="arrowWedge3" presStyleLbl="fgSibTrans2D1" presStyleIdx="2" presStyleCnt="3"/>
      <dgm:spPr/>
    </dgm:pt>
  </dgm:ptLst>
  <dgm:cxnLst>
    <dgm:cxn modelId="{FE7C6EA4-CF35-4074-9A91-F06D861EB665}" srcId="{0A84A606-882A-4B36-B62D-FE2CF9883BAE}" destId="{85506E32-4293-4CED-A4F8-7DBE7AF35CA6}" srcOrd="0" destOrd="0" parTransId="{DEE29F53-9D74-4142-8BB8-F8BB527D6C24}" sibTransId="{4A3D7C5C-65A6-484F-B1C9-59F406654607}"/>
    <dgm:cxn modelId="{54959E5D-58D7-49E1-9FBF-E91F7D738ECA}" type="presOf" srcId="{85506E32-4293-4CED-A4F8-7DBE7AF35CA6}" destId="{E5347898-D43F-4B38-8424-7ACCCC67C662}" srcOrd="1" destOrd="0" presId="urn:microsoft.com/office/officeart/2005/8/layout/cycle8"/>
    <dgm:cxn modelId="{BF1589F4-84E0-48B9-BD7C-7D70B3819259}" type="presOf" srcId="{6082BA9D-A5A3-46EE-B70D-31A5E0E99041}" destId="{6FF216C7-BD47-4365-8BEB-3BE2AFB6E6C8}" srcOrd="0" destOrd="0" presId="urn:microsoft.com/office/officeart/2005/8/layout/cycle8"/>
    <dgm:cxn modelId="{015F2F65-B55E-4AB6-BD3F-2A7AB0E597ED}" srcId="{0A84A606-882A-4B36-B62D-FE2CF9883BAE}" destId="{58394CC3-B4E0-4C63-9EDE-3760356CBFB2}" srcOrd="1" destOrd="0" parTransId="{9952274F-B531-40FE-9455-C5486C508CE4}" sibTransId="{64C4AAF2-00A3-4EF2-98A6-5B647A8F822A}"/>
    <dgm:cxn modelId="{09F2432B-A00E-4B52-A70F-7BECAEE477F9}" type="presOf" srcId="{6082BA9D-A5A3-46EE-B70D-31A5E0E99041}" destId="{38B8A393-13F4-4EF3-8E1C-7E441155EE53}" srcOrd="1" destOrd="0" presId="urn:microsoft.com/office/officeart/2005/8/layout/cycle8"/>
    <dgm:cxn modelId="{13301C77-B58B-43A9-A987-25D69A23BA15}" type="presOf" srcId="{85506E32-4293-4CED-A4F8-7DBE7AF35CA6}" destId="{6E49E54A-28E6-4AF8-B4DD-15779C6758E3}" srcOrd="0" destOrd="0" presId="urn:microsoft.com/office/officeart/2005/8/layout/cycle8"/>
    <dgm:cxn modelId="{479F7328-8BD6-44A1-AC6E-2256AD6C7D92}" type="presOf" srcId="{0A84A606-882A-4B36-B62D-FE2CF9883BAE}" destId="{C353859A-6D5D-4A47-8838-AEB9AFB08573}" srcOrd="0" destOrd="0" presId="urn:microsoft.com/office/officeart/2005/8/layout/cycle8"/>
    <dgm:cxn modelId="{4857844F-C69C-48E3-95D6-7413C45E4AAF}" srcId="{0A84A606-882A-4B36-B62D-FE2CF9883BAE}" destId="{6082BA9D-A5A3-46EE-B70D-31A5E0E99041}" srcOrd="2" destOrd="0" parTransId="{01CBDB8D-BFB8-48F3-8885-480C4789D099}" sibTransId="{33E9C350-97C6-45EF-9C33-EDE143570F98}"/>
    <dgm:cxn modelId="{04699A4D-30E1-46D0-8149-CC2B15716D4E}" type="presOf" srcId="{58394CC3-B4E0-4C63-9EDE-3760356CBFB2}" destId="{9F124DE7-A0D4-4414-B7F1-E0DAA420A747}" srcOrd="1" destOrd="0" presId="urn:microsoft.com/office/officeart/2005/8/layout/cycle8"/>
    <dgm:cxn modelId="{C8338262-0FBF-4957-9251-728CA7174DA9}" type="presOf" srcId="{58394CC3-B4E0-4C63-9EDE-3760356CBFB2}" destId="{109C9C22-6A00-45FE-8804-57EED02DD6BD}" srcOrd="0" destOrd="0" presId="urn:microsoft.com/office/officeart/2005/8/layout/cycle8"/>
    <dgm:cxn modelId="{2B788AEA-203C-4380-B457-7A0DA7356B13}" type="presParOf" srcId="{C353859A-6D5D-4A47-8838-AEB9AFB08573}" destId="{6E49E54A-28E6-4AF8-B4DD-15779C6758E3}" srcOrd="0" destOrd="0" presId="urn:microsoft.com/office/officeart/2005/8/layout/cycle8"/>
    <dgm:cxn modelId="{544281D1-3719-414B-83FC-A49C697007D8}" type="presParOf" srcId="{C353859A-6D5D-4A47-8838-AEB9AFB08573}" destId="{0D22C407-3069-4DAB-9F63-71037A71E875}" srcOrd="1" destOrd="0" presId="urn:microsoft.com/office/officeart/2005/8/layout/cycle8"/>
    <dgm:cxn modelId="{6AAE9E2C-04DC-493C-B507-3D3322EDE610}" type="presParOf" srcId="{C353859A-6D5D-4A47-8838-AEB9AFB08573}" destId="{B22770C6-C319-43C9-9C12-E51009D17F02}" srcOrd="2" destOrd="0" presId="urn:microsoft.com/office/officeart/2005/8/layout/cycle8"/>
    <dgm:cxn modelId="{B05F28AD-15EC-498F-97E0-550AAE5BD641}" type="presParOf" srcId="{C353859A-6D5D-4A47-8838-AEB9AFB08573}" destId="{E5347898-D43F-4B38-8424-7ACCCC67C662}" srcOrd="3" destOrd="0" presId="urn:microsoft.com/office/officeart/2005/8/layout/cycle8"/>
    <dgm:cxn modelId="{6FE81358-C389-4536-AB51-9E1D24A69847}" type="presParOf" srcId="{C353859A-6D5D-4A47-8838-AEB9AFB08573}" destId="{109C9C22-6A00-45FE-8804-57EED02DD6BD}" srcOrd="4" destOrd="0" presId="urn:microsoft.com/office/officeart/2005/8/layout/cycle8"/>
    <dgm:cxn modelId="{EDEADC77-448E-4941-BE5F-5B7F87186D5E}" type="presParOf" srcId="{C353859A-6D5D-4A47-8838-AEB9AFB08573}" destId="{F7133C13-434C-46BB-A003-7A80922CEA09}" srcOrd="5" destOrd="0" presId="urn:microsoft.com/office/officeart/2005/8/layout/cycle8"/>
    <dgm:cxn modelId="{B9444D1C-DBAC-4305-A16D-4B9C3F02AA01}" type="presParOf" srcId="{C353859A-6D5D-4A47-8838-AEB9AFB08573}" destId="{8B6CBCC9-D6FC-4A61-852B-CDCAC8559D8E}" srcOrd="6" destOrd="0" presId="urn:microsoft.com/office/officeart/2005/8/layout/cycle8"/>
    <dgm:cxn modelId="{7D55A3F0-870D-4B4E-8A0E-24AD05F7BB37}" type="presParOf" srcId="{C353859A-6D5D-4A47-8838-AEB9AFB08573}" destId="{9F124DE7-A0D4-4414-B7F1-E0DAA420A747}" srcOrd="7" destOrd="0" presId="urn:microsoft.com/office/officeart/2005/8/layout/cycle8"/>
    <dgm:cxn modelId="{00D86BCB-A2A4-4B0D-9EA1-FC18A1A2AFC1}" type="presParOf" srcId="{C353859A-6D5D-4A47-8838-AEB9AFB08573}" destId="{6FF216C7-BD47-4365-8BEB-3BE2AFB6E6C8}" srcOrd="8" destOrd="0" presId="urn:microsoft.com/office/officeart/2005/8/layout/cycle8"/>
    <dgm:cxn modelId="{D88FBBCB-FF11-471A-BBBF-2B8920725A45}" type="presParOf" srcId="{C353859A-6D5D-4A47-8838-AEB9AFB08573}" destId="{6FBF08A3-2B34-4354-9A14-2FED6DDADE80}" srcOrd="9" destOrd="0" presId="urn:microsoft.com/office/officeart/2005/8/layout/cycle8"/>
    <dgm:cxn modelId="{CE8EF1A2-9689-4C5D-AF10-336C53E58C98}" type="presParOf" srcId="{C353859A-6D5D-4A47-8838-AEB9AFB08573}" destId="{EEFC2586-ED5F-4FA7-AB21-21016FC5C3F5}" srcOrd="10" destOrd="0" presId="urn:microsoft.com/office/officeart/2005/8/layout/cycle8"/>
    <dgm:cxn modelId="{7F8F2DB9-0465-4318-88BA-39B391FDBFBF}" type="presParOf" srcId="{C353859A-6D5D-4A47-8838-AEB9AFB08573}" destId="{38B8A393-13F4-4EF3-8E1C-7E441155EE53}" srcOrd="11" destOrd="0" presId="urn:microsoft.com/office/officeart/2005/8/layout/cycle8"/>
    <dgm:cxn modelId="{1FB6BA2F-37DE-45A7-8979-0448259CF27D}" type="presParOf" srcId="{C353859A-6D5D-4A47-8838-AEB9AFB08573}" destId="{DDA4FE03-628E-467E-AD6E-1E0D4D3EC9E5}" srcOrd="12" destOrd="0" presId="urn:microsoft.com/office/officeart/2005/8/layout/cycle8"/>
    <dgm:cxn modelId="{2327BEB2-CDAF-46A3-957C-BE9ED39BAC68}" type="presParOf" srcId="{C353859A-6D5D-4A47-8838-AEB9AFB08573}" destId="{0799A9A3-ACF3-4FEB-B1B5-1EC626DA5292}" srcOrd="13" destOrd="0" presId="urn:microsoft.com/office/officeart/2005/8/layout/cycle8"/>
    <dgm:cxn modelId="{90C5A298-05CA-4FA9-8979-F71F3348FF96}" type="presParOf" srcId="{C353859A-6D5D-4A47-8838-AEB9AFB08573}" destId="{FF0BBAF4-C4C0-4B66-9833-4AA8C97E12D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D84C25-5708-49B7-B896-2E493B38ECE9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73963F28-F14F-4E6C-98C0-1A7740A5610B}">
      <dgm:prSet phldrT="[Text]" custT="1"/>
      <dgm:spPr/>
      <dgm:t>
        <a:bodyPr/>
        <a:lstStyle/>
        <a:p>
          <a:pPr algn="ctr"/>
          <a:r>
            <a:rPr lang="en-US" sz="3600" b="0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অ্যামাইটোসিস</a:t>
          </a:r>
          <a:r>
            <a:rPr lang="en-US" sz="36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3600" b="0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কোষ</a:t>
          </a:r>
          <a:r>
            <a:rPr lang="en-US" sz="36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3600" b="0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বিভাজ়ন</a:t>
          </a:r>
          <a:r>
            <a:rPr lang="en-US" sz="36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endParaRPr lang="en-US" sz="3600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FB025D76-A6CD-40F5-A273-3C70852E914E}" type="parTrans" cxnId="{60E1B50A-A40E-4632-AAD7-E4205BAFB842}">
      <dgm:prSet/>
      <dgm:spPr/>
      <dgm:t>
        <a:bodyPr/>
        <a:lstStyle/>
        <a:p>
          <a:pPr algn="ctr"/>
          <a:endParaRPr lang="en-US" sz="2400" b="0" i="0">
            <a:latin typeface="NikoshBAN" pitchFamily="2" charset="0"/>
            <a:cs typeface="NikoshBAN" pitchFamily="2" charset="0"/>
          </a:endParaRPr>
        </a:p>
      </dgm:t>
    </dgm:pt>
    <dgm:pt modelId="{45CA60AC-6FD3-4C0E-BCBA-929B522B772F}" type="sibTrans" cxnId="{60E1B50A-A40E-4632-AAD7-E4205BAFB842}">
      <dgm:prSet/>
      <dgm:spPr/>
      <dgm:t>
        <a:bodyPr/>
        <a:lstStyle/>
        <a:p>
          <a:pPr algn="ctr"/>
          <a:endParaRPr lang="en-US" sz="2400" b="0" i="0">
            <a:latin typeface="NikoshBAN" pitchFamily="2" charset="0"/>
            <a:cs typeface="NikoshBAN" pitchFamily="2" charset="0"/>
          </a:endParaRPr>
        </a:p>
      </dgm:t>
    </dgm:pt>
    <dgm:pt modelId="{F95B1907-7CD1-499D-86D3-152CB44D2142}">
      <dgm:prSet phldrT="[Text]" custT="1"/>
      <dgm:spPr/>
      <dgm:t>
        <a:bodyPr/>
        <a:lstStyle/>
        <a:p>
          <a:pPr algn="ctr"/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ব্যাকটেরিয়া,ইস্ট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ছত্রাক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অ্যামিবা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ইত্যাদি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এককোষী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জীবগুলো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অ্যামাইটোসিস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প্রক্রিয়ায়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বংশবৃদ্ধি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করে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।  </a:t>
          </a:r>
          <a:endParaRPr lang="en-US" sz="2400" b="0" i="0" dirty="0">
            <a:latin typeface="NikoshBAN" pitchFamily="2" charset="0"/>
            <a:cs typeface="NikoshBAN" pitchFamily="2" charset="0"/>
          </a:endParaRPr>
        </a:p>
      </dgm:t>
    </dgm:pt>
    <dgm:pt modelId="{B1953C1E-4FF7-4EFE-BE09-579FC2F01458}" type="parTrans" cxnId="{76461BE7-C2F5-45D3-AE1C-DEE4DCBB51BC}">
      <dgm:prSet custT="1"/>
      <dgm:spPr/>
      <dgm:t>
        <a:bodyPr/>
        <a:lstStyle/>
        <a:p>
          <a:pPr algn="ctr"/>
          <a:endParaRPr lang="en-US" sz="2400" b="0" i="0">
            <a:latin typeface="NikoshBAN" pitchFamily="2" charset="0"/>
            <a:cs typeface="NikoshBAN" pitchFamily="2" charset="0"/>
          </a:endParaRPr>
        </a:p>
      </dgm:t>
    </dgm:pt>
    <dgm:pt modelId="{192F19D0-3CA9-40BA-A823-0F060CD761BE}" type="sibTrans" cxnId="{76461BE7-C2F5-45D3-AE1C-DEE4DCBB51BC}">
      <dgm:prSet/>
      <dgm:spPr/>
      <dgm:t>
        <a:bodyPr/>
        <a:lstStyle/>
        <a:p>
          <a:pPr algn="ctr"/>
          <a:endParaRPr lang="en-US" sz="2400" b="0" i="0">
            <a:latin typeface="NikoshBAN" pitchFamily="2" charset="0"/>
            <a:cs typeface="NikoshBAN" pitchFamily="2" charset="0"/>
          </a:endParaRPr>
        </a:p>
      </dgm:t>
    </dgm:pt>
    <dgm:pt modelId="{4A784275-9FBC-4FB5-9962-600DFF7389A6}">
      <dgm:prSet phldrT="[Text]" custT="1"/>
      <dgm:spPr/>
      <dgm:t>
        <a:bodyPr/>
        <a:lstStyle/>
        <a:p>
          <a:pPr algn="ctr"/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কোষ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বিভাজনে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নিউক্লিয়াসটি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প্রথমে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ডাম্বলের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আকার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ধারণ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করে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এবং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প্রায়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মাঝ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বরাবর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সংকুচিত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। </a:t>
          </a:r>
          <a:endParaRPr lang="en-US" sz="2400" b="0" i="0" dirty="0">
            <a:latin typeface="NikoshBAN" pitchFamily="2" charset="0"/>
            <a:cs typeface="NikoshBAN" pitchFamily="2" charset="0"/>
          </a:endParaRPr>
        </a:p>
      </dgm:t>
    </dgm:pt>
    <dgm:pt modelId="{6D008819-6494-4FE0-B747-3523A44E0B41}" type="parTrans" cxnId="{26A78B3A-5F10-4071-B94C-048C3224F57C}">
      <dgm:prSet custT="1"/>
      <dgm:spPr/>
      <dgm:t>
        <a:bodyPr/>
        <a:lstStyle/>
        <a:p>
          <a:pPr algn="ctr"/>
          <a:endParaRPr lang="en-US" sz="2400" b="0" i="0">
            <a:latin typeface="NikoshBAN" pitchFamily="2" charset="0"/>
            <a:cs typeface="NikoshBAN" pitchFamily="2" charset="0"/>
          </a:endParaRPr>
        </a:p>
      </dgm:t>
    </dgm:pt>
    <dgm:pt modelId="{8224BF58-8CF3-454A-8D68-22D11D79022B}" type="sibTrans" cxnId="{26A78B3A-5F10-4071-B94C-048C3224F57C}">
      <dgm:prSet/>
      <dgm:spPr/>
      <dgm:t>
        <a:bodyPr/>
        <a:lstStyle/>
        <a:p>
          <a:pPr algn="ctr"/>
          <a:endParaRPr lang="en-US" sz="2400" b="0" i="0">
            <a:latin typeface="NikoshBAN" pitchFamily="2" charset="0"/>
            <a:cs typeface="NikoshBAN" pitchFamily="2" charset="0"/>
          </a:endParaRPr>
        </a:p>
      </dgm:t>
    </dgm:pt>
    <dgm:pt modelId="{91788A83-BA71-4B25-BEDE-DFF3282BFBA7}">
      <dgm:prSet phldrT="[Text]" custT="1"/>
      <dgm:spPr/>
      <dgm:t>
        <a:bodyPr/>
        <a:lstStyle/>
        <a:p>
          <a:pPr algn="ctr"/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এরপর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পরস্পর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থেকে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বিচ্ছিন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হয়ে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দুটি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অপত্য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নিউক্লিয়াসে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পরিণত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। এ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সময়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সাইটোপ্লাজমও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মাঝ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বরাবর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সংকুচিত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হয়ে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দুটি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কোষে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পরিণত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।  </a:t>
          </a:r>
          <a:endParaRPr lang="en-US" sz="2400" b="0" i="0" dirty="0">
            <a:latin typeface="NikoshBAN" pitchFamily="2" charset="0"/>
            <a:cs typeface="NikoshBAN" pitchFamily="2" charset="0"/>
          </a:endParaRPr>
        </a:p>
      </dgm:t>
    </dgm:pt>
    <dgm:pt modelId="{BAE5D9C3-F607-48EB-9B2E-D387B71318EC}" type="parTrans" cxnId="{7FFEF296-9DE8-447E-A20F-1610C733DE9B}">
      <dgm:prSet custT="1"/>
      <dgm:spPr/>
      <dgm:t>
        <a:bodyPr/>
        <a:lstStyle/>
        <a:p>
          <a:pPr algn="ctr"/>
          <a:endParaRPr lang="en-US" sz="2400" b="0" i="0">
            <a:latin typeface="NikoshBAN" pitchFamily="2" charset="0"/>
            <a:cs typeface="NikoshBAN" pitchFamily="2" charset="0"/>
          </a:endParaRPr>
        </a:p>
      </dgm:t>
    </dgm:pt>
    <dgm:pt modelId="{0436DB64-617E-48CB-80DE-BFFC6AA07F28}" type="sibTrans" cxnId="{7FFEF296-9DE8-447E-A20F-1610C733DE9B}">
      <dgm:prSet/>
      <dgm:spPr/>
      <dgm:t>
        <a:bodyPr/>
        <a:lstStyle/>
        <a:p>
          <a:pPr algn="ctr"/>
          <a:endParaRPr lang="en-US" sz="2400" b="0" i="0">
            <a:latin typeface="NikoshBAN" pitchFamily="2" charset="0"/>
            <a:cs typeface="NikoshBAN" pitchFamily="2" charset="0"/>
          </a:endParaRPr>
        </a:p>
      </dgm:t>
    </dgm:pt>
    <dgm:pt modelId="{6028AA94-E005-4C77-8042-F14904C3ADBA}">
      <dgm:prSet custT="1"/>
      <dgm:spPr/>
      <dgm:t>
        <a:bodyPr/>
        <a:lstStyle/>
        <a:p>
          <a:pPr algn="ctr"/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এ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বিভাজনে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মাতৃকোষের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নিউক্লিয়াস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সাইটোপ্লাজম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সরাসরি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বিভক্ত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হয়ে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দুটি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অপত্য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কোষ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সৃষ্টি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করে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তাই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একে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প্রত্যক্ষ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কোষ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বিভাজন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dirty="0" err="1" smtClean="0">
              <a:latin typeface="NikoshBAN" pitchFamily="2" charset="0"/>
              <a:cs typeface="NikoshBAN" pitchFamily="2" charset="0"/>
            </a:rPr>
            <a:t>বলে</a:t>
          </a:r>
          <a:r>
            <a:rPr lang="en-US" sz="2400" b="0" i="0" dirty="0" smtClean="0">
              <a:latin typeface="NikoshBAN" pitchFamily="2" charset="0"/>
              <a:cs typeface="NikoshBAN" pitchFamily="2" charset="0"/>
            </a:rPr>
            <a:t>।  </a:t>
          </a:r>
          <a:endParaRPr lang="en-US" sz="2400" b="0" i="0" dirty="0">
            <a:latin typeface="NikoshBAN" pitchFamily="2" charset="0"/>
            <a:cs typeface="NikoshBAN" pitchFamily="2" charset="0"/>
          </a:endParaRPr>
        </a:p>
      </dgm:t>
    </dgm:pt>
    <dgm:pt modelId="{2F9852F9-3A6A-4111-8FC2-31B848EE2611}" type="parTrans" cxnId="{99AFFBD1-BD5D-4D3C-928E-E8A09CC503B8}">
      <dgm:prSet custT="1"/>
      <dgm:spPr/>
      <dgm:t>
        <a:bodyPr/>
        <a:lstStyle/>
        <a:p>
          <a:pPr algn="ctr"/>
          <a:endParaRPr lang="en-US" sz="2400" b="0" i="0"/>
        </a:p>
      </dgm:t>
    </dgm:pt>
    <dgm:pt modelId="{AC7D44B8-BF2B-438E-A752-C30AE95DA5E8}" type="sibTrans" cxnId="{99AFFBD1-BD5D-4D3C-928E-E8A09CC503B8}">
      <dgm:prSet/>
      <dgm:spPr/>
      <dgm:t>
        <a:bodyPr/>
        <a:lstStyle/>
        <a:p>
          <a:pPr algn="ctr"/>
          <a:endParaRPr lang="en-US" sz="2400" b="0" i="0"/>
        </a:p>
      </dgm:t>
    </dgm:pt>
    <dgm:pt modelId="{C25E273D-1EA3-4323-8D83-8C0011F4DA65}" type="pres">
      <dgm:prSet presAssocID="{24D84C25-5708-49B7-B896-2E493B38ECE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678DBE-1531-4D7A-ABDD-A656CB0BFA21}" type="pres">
      <dgm:prSet presAssocID="{73963F28-F14F-4E6C-98C0-1A7740A5610B}" presName="root1" presStyleCnt="0"/>
      <dgm:spPr/>
    </dgm:pt>
    <dgm:pt modelId="{DF99DDD8-3530-45E2-BD1F-478F6653D29E}" type="pres">
      <dgm:prSet presAssocID="{73963F28-F14F-4E6C-98C0-1A7740A5610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4C99C2-5832-4B3A-888B-7B678A3558B9}" type="pres">
      <dgm:prSet presAssocID="{73963F28-F14F-4E6C-98C0-1A7740A5610B}" presName="level2hierChild" presStyleCnt="0"/>
      <dgm:spPr/>
    </dgm:pt>
    <dgm:pt modelId="{DE94FE8C-9E86-4FEF-B8A1-F666CF41DEED}" type="pres">
      <dgm:prSet presAssocID="{B1953C1E-4FF7-4EFE-BE09-579FC2F01458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0E7C7F90-737D-4918-A785-CD3939D0C698}" type="pres">
      <dgm:prSet presAssocID="{B1953C1E-4FF7-4EFE-BE09-579FC2F01458}" presName="connTx" presStyleLbl="parChTrans1D2" presStyleIdx="0" presStyleCnt="4"/>
      <dgm:spPr/>
      <dgm:t>
        <a:bodyPr/>
        <a:lstStyle/>
        <a:p>
          <a:endParaRPr lang="en-US"/>
        </a:p>
      </dgm:t>
    </dgm:pt>
    <dgm:pt modelId="{75AED14B-210F-4195-948A-3D5C7317896B}" type="pres">
      <dgm:prSet presAssocID="{F95B1907-7CD1-499D-86D3-152CB44D2142}" presName="root2" presStyleCnt="0"/>
      <dgm:spPr/>
    </dgm:pt>
    <dgm:pt modelId="{C69A2693-1753-41B1-A8C1-6E26D7899ED7}" type="pres">
      <dgm:prSet presAssocID="{F95B1907-7CD1-499D-86D3-152CB44D2142}" presName="LevelTwoTextNode" presStyleLbl="node2" presStyleIdx="0" presStyleCnt="4" custScaleX="1324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87959D-7924-427E-98DE-F26A278BAEE6}" type="pres">
      <dgm:prSet presAssocID="{F95B1907-7CD1-499D-86D3-152CB44D2142}" presName="level3hierChild" presStyleCnt="0"/>
      <dgm:spPr/>
    </dgm:pt>
    <dgm:pt modelId="{FA5D2F34-4191-47ED-B721-B17CF9F7B767}" type="pres">
      <dgm:prSet presAssocID="{6D008819-6494-4FE0-B747-3523A44E0B41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30445AC6-8F00-4785-A876-0ADE294BFEE5}" type="pres">
      <dgm:prSet presAssocID="{6D008819-6494-4FE0-B747-3523A44E0B41}" presName="connTx" presStyleLbl="parChTrans1D2" presStyleIdx="1" presStyleCnt="4"/>
      <dgm:spPr/>
      <dgm:t>
        <a:bodyPr/>
        <a:lstStyle/>
        <a:p>
          <a:endParaRPr lang="en-US"/>
        </a:p>
      </dgm:t>
    </dgm:pt>
    <dgm:pt modelId="{A303C95F-08E3-4AC5-95AC-0E786CD7BCD2}" type="pres">
      <dgm:prSet presAssocID="{4A784275-9FBC-4FB5-9962-600DFF7389A6}" presName="root2" presStyleCnt="0"/>
      <dgm:spPr/>
    </dgm:pt>
    <dgm:pt modelId="{5DC733F2-7F65-4897-8C87-2C9614D640AC}" type="pres">
      <dgm:prSet presAssocID="{4A784275-9FBC-4FB5-9962-600DFF7389A6}" presName="LevelTwoTextNode" presStyleLbl="node2" presStyleIdx="1" presStyleCnt="4" custScaleX="1301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6C19C9-36BC-48F2-8C5C-3F5961F74261}" type="pres">
      <dgm:prSet presAssocID="{4A784275-9FBC-4FB5-9962-600DFF7389A6}" presName="level3hierChild" presStyleCnt="0"/>
      <dgm:spPr/>
    </dgm:pt>
    <dgm:pt modelId="{00DDDE20-95C4-425A-AEAE-6BC1E45589CD}" type="pres">
      <dgm:prSet presAssocID="{BAE5D9C3-F607-48EB-9B2E-D387B71318EC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FFBC9564-2911-4981-9F87-3E561754D1A5}" type="pres">
      <dgm:prSet presAssocID="{BAE5D9C3-F607-48EB-9B2E-D387B71318EC}" presName="connTx" presStyleLbl="parChTrans1D2" presStyleIdx="2" presStyleCnt="4"/>
      <dgm:spPr/>
      <dgm:t>
        <a:bodyPr/>
        <a:lstStyle/>
        <a:p>
          <a:endParaRPr lang="en-US"/>
        </a:p>
      </dgm:t>
    </dgm:pt>
    <dgm:pt modelId="{E3DDA6E9-8F78-467E-9549-F9AA16526FA6}" type="pres">
      <dgm:prSet presAssocID="{91788A83-BA71-4B25-BEDE-DFF3282BFBA7}" presName="root2" presStyleCnt="0"/>
      <dgm:spPr/>
    </dgm:pt>
    <dgm:pt modelId="{40D9141E-F44B-41DE-B0D2-2064F7EB5956}" type="pres">
      <dgm:prSet presAssocID="{91788A83-BA71-4B25-BEDE-DFF3282BFBA7}" presName="LevelTwoTextNode" presStyleLbl="node2" presStyleIdx="2" presStyleCnt="4" custScaleX="1301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E25238-ED31-462A-B4CD-DAC0E940CB73}" type="pres">
      <dgm:prSet presAssocID="{91788A83-BA71-4B25-BEDE-DFF3282BFBA7}" presName="level3hierChild" presStyleCnt="0"/>
      <dgm:spPr/>
    </dgm:pt>
    <dgm:pt modelId="{9403B965-33E7-4840-A699-31A2686C8771}" type="pres">
      <dgm:prSet presAssocID="{2F9852F9-3A6A-4111-8FC2-31B848EE2611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39077973-0BDF-4EB6-8168-8C3397443A14}" type="pres">
      <dgm:prSet presAssocID="{2F9852F9-3A6A-4111-8FC2-31B848EE2611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4C02F7F-0416-4585-959E-4FC8219824E1}" type="pres">
      <dgm:prSet presAssocID="{6028AA94-E005-4C77-8042-F14904C3ADBA}" presName="root2" presStyleCnt="0"/>
      <dgm:spPr/>
    </dgm:pt>
    <dgm:pt modelId="{35729D1A-0266-41A2-8D58-0991DA691CA7}" type="pres">
      <dgm:prSet presAssocID="{6028AA94-E005-4C77-8042-F14904C3ADBA}" presName="LevelTwoTextNode" presStyleLbl="node2" presStyleIdx="3" presStyleCnt="4" custScaleX="1318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2234CF-E439-4447-816C-4DC93AFA248A}" type="pres">
      <dgm:prSet presAssocID="{6028AA94-E005-4C77-8042-F14904C3ADBA}" presName="level3hierChild" presStyleCnt="0"/>
      <dgm:spPr/>
    </dgm:pt>
  </dgm:ptLst>
  <dgm:cxnLst>
    <dgm:cxn modelId="{3D639082-1348-4B07-9AE5-A17DC4DC8F88}" type="presOf" srcId="{2F9852F9-3A6A-4111-8FC2-31B848EE2611}" destId="{39077973-0BDF-4EB6-8168-8C3397443A14}" srcOrd="1" destOrd="0" presId="urn:microsoft.com/office/officeart/2008/layout/HorizontalMultiLevelHierarchy"/>
    <dgm:cxn modelId="{746C28B2-AFBF-415C-974C-DF7D46584E61}" type="presOf" srcId="{BAE5D9C3-F607-48EB-9B2E-D387B71318EC}" destId="{00DDDE20-95C4-425A-AEAE-6BC1E45589CD}" srcOrd="0" destOrd="0" presId="urn:microsoft.com/office/officeart/2008/layout/HorizontalMultiLevelHierarchy"/>
    <dgm:cxn modelId="{26A78B3A-5F10-4071-B94C-048C3224F57C}" srcId="{73963F28-F14F-4E6C-98C0-1A7740A5610B}" destId="{4A784275-9FBC-4FB5-9962-600DFF7389A6}" srcOrd="1" destOrd="0" parTransId="{6D008819-6494-4FE0-B747-3523A44E0B41}" sibTransId="{8224BF58-8CF3-454A-8D68-22D11D79022B}"/>
    <dgm:cxn modelId="{6C10C777-5115-4D1B-9E0D-ECD174A20E3C}" type="presOf" srcId="{6028AA94-E005-4C77-8042-F14904C3ADBA}" destId="{35729D1A-0266-41A2-8D58-0991DA691CA7}" srcOrd="0" destOrd="0" presId="urn:microsoft.com/office/officeart/2008/layout/HorizontalMultiLevelHierarchy"/>
    <dgm:cxn modelId="{7FFEF296-9DE8-447E-A20F-1610C733DE9B}" srcId="{73963F28-F14F-4E6C-98C0-1A7740A5610B}" destId="{91788A83-BA71-4B25-BEDE-DFF3282BFBA7}" srcOrd="2" destOrd="0" parTransId="{BAE5D9C3-F607-48EB-9B2E-D387B71318EC}" sibTransId="{0436DB64-617E-48CB-80DE-BFFC6AA07F28}"/>
    <dgm:cxn modelId="{81B0164A-192F-4632-86DA-DDAA6B47C565}" type="presOf" srcId="{2F9852F9-3A6A-4111-8FC2-31B848EE2611}" destId="{9403B965-33E7-4840-A699-31A2686C8771}" srcOrd="0" destOrd="0" presId="urn:microsoft.com/office/officeart/2008/layout/HorizontalMultiLevelHierarchy"/>
    <dgm:cxn modelId="{EE09D524-2CD7-4712-8D5E-65E7472E74F2}" type="presOf" srcId="{6D008819-6494-4FE0-B747-3523A44E0B41}" destId="{FA5D2F34-4191-47ED-B721-B17CF9F7B767}" srcOrd="0" destOrd="0" presId="urn:microsoft.com/office/officeart/2008/layout/HorizontalMultiLevelHierarchy"/>
    <dgm:cxn modelId="{99AFFBD1-BD5D-4D3C-928E-E8A09CC503B8}" srcId="{73963F28-F14F-4E6C-98C0-1A7740A5610B}" destId="{6028AA94-E005-4C77-8042-F14904C3ADBA}" srcOrd="3" destOrd="0" parTransId="{2F9852F9-3A6A-4111-8FC2-31B848EE2611}" sibTransId="{AC7D44B8-BF2B-438E-A752-C30AE95DA5E8}"/>
    <dgm:cxn modelId="{0750A5EC-39D4-408F-8C80-950BF7110D04}" type="presOf" srcId="{BAE5D9C3-F607-48EB-9B2E-D387B71318EC}" destId="{FFBC9564-2911-4981-9F87-3E561754D1A5}" srcOrd="1" destOrd="0" presId="urn:microsoft.com/office/officeart/2008/layout/HorizontalMultiLevelHierarchy"/>
    <dgm:cxn modelId="{E23D246E-DFCA-4D97-836E-C1BB57DB759E}" type="presOf" srcId="{24D84C25-5708-49B7-B896-2E493B38ECE9}" destId="{C25E273D-1EA3-4323-8D83-8C0011F4DA65}" srcOrd="0" destOrd="0" presId="urn:microsoft.com/office/officeart/2008/layout/HorizontalMultiLevelHierarchy"/>
    <dgm:cxn modelId="{957543EF-A3AA-4E3E-9F13-34CC2D174E8C}" type="presOf" srcId="{F95B1907-7CD1-499D-86D3-152CB44D2142}" destId="{C69A2693-1753-41B1-A8C1-6E26D7899ED7}" srcOrd="0" destOrd="0" presId="urn:microsoft.com/office/officeart/2008/layout/HorizontalMultiLevelHierarchy"/>
    <dgm:cxn modelId="{2C296466-1ADA-41E8-9EA3-B9DEC58CD4F8}" type="presOf" srcId="{73963F28-F14F-4E6C-98C0-1A7740A5610B}" destId="{DF99DDD8-3530-45E2-BD1F-478F6653D29E}" srcOrd="0" destOrd="0" presId="urn:microsoft.com/office/officeart/2008/layout/HorizontalMultiLevelHierarchy"/>
    <dgm:cxn modelId="{60E1B50A-A40E-4632-AAD7-E4205BAFB842}" srcId="{24D84C25-5708-49B7-B896-2E493B38ECE9}" destId="{73963F28-F14F-4E6C-98C0-1A7740A5610B}" srcOrd="0" destOrd="0" parTransId="{FB025D76-A6CD-40F5-A273-3C70852E914E}" sibTransId="{45CA60AC-6FD3-4C0E-BCBA-929B522B772F}"/>
    <dgm:cxn modelId="{67921606-A362-4DE6-865A-7FFE341725BD}" type="presOf" srcId="{B1953C1E-4FF7-4EFE-BE09-579FC2F01458}" destId="{0E7C7F90-737D-4918-A785-CD3939D0C698}" srcOrd="1" destOrd="0" presId="urn:microsoft.com/office/officeart/2008/layout/HorizontalMultiLevelHierarchy"/>
    <dgm:cxn modelId="{E428DC6D-1B12-4791-BC80-FAE2B8147F0E}" type="presOf" srcId="{91788A83-BA71-4B25-BEDE-DFF3282BFBA7}" destId="{40D9141E-F44B-41DE-B0D2-2064F7EB5956}" srcOrd="0" destOrd="0" presId="urn:microsoft.com/office/officeart/2008/layout/HorizontalMultiLevelHierarchy"/>
    <dgm:cxn modelId="{ADFE489A-C0A5-403F-80F3-62FC3D5C7B55}" type="presOf" srcId="{6D008819-6494-4FE0-B747-3523A44E0B41}" destId="{30445AC6-8F00-4785-A876-0ADE294BFEE5}" srcOrd="1" destOrd="0" presId="urn:microsoft.com/office/officeart/2008/layout/HorizontalMultiLevelHierarchy"/>
    <dgm:cxn modelId="{9F5DE754-0B52-4DBB-91DC-80320958F392}" type="presOf" srcId="{B1953C1E-4FF7-4EFE-BE09-579FC2F01458}" destId="{DE94FE8C-9E86-4FEF-B8A1-F666CF41DEED}" srcOrd="0" destOrd="0" presId="urn:microsoft.com/office/officeart/2008/layout/HorizontalMultiLevelHierarchy"/>
    <dgm:cxn modelId="{97D25A54-66C2-42B2-812F-BBD1EC9566FE}" type="presOf" srcId="{4A784275-9FBC-4FB5-9962-600DFF7389A6}" destId="{5DC733F2-7F65-4897-8C87-2C9614D640AC}" srcOrd="0" destOrd="0" presId="urn:microsoft.com/office/officeart/2008/layout/HorizontalMultiLevelHierarchy"/>
    <dgm:cxn modelId="{76461BE7-C2F5-45D3-AE1C-DEE4DCBB51BC}" srcId="{73963F28-F14F-4E6C-98C0-1A7740A5610B}" destId="{F95B1907-7CD1-499D-86D3-152CB44D2142}" srcOrd="0" destOrd="0" parTransId="{B1953C1E-4FF7-4EFE-BE09-579FC2F01458}" sibTransId="{192F19D0-3CA9-40BA-A823-0F060CD761BE}"/>
    <dgm:cxn modelId="{B2214D7A-A877-4C7C-96A8-6F30DC05C724}" type="presParOf" srcId="{C25E273D-1EA3-4323-8D83-8C0011F4DA65}" destId="{8B678DBE-1531-4D7A-ABDD-A656CB0BFA21}" srcOrd="0" destOrd="0" presId="urn:microsoft.com/office/officeart/2008/layout/HorizontalMultiLevelHierarchy"/>
    <dgm:cxn modelId="{5A3B2561-1199-4333-85A1-DC748FC9D972}" type="presParOf" srcId="{8B678DBE-1531-4D7A-ABDD-A656CB0BFA21}" destId="{DF99DDD8-3530-45E2-BD1F-478F6653D29E}" srcOrd="0" destOrd="0" presId="urn:microsoft.com/office/officeart/2008/layout/HorizontalMultiLevelHierarchy"/>
    <dgm:cxn modelId="{8FF2E1FB-B765-4A09-910E-2B04B7C658B2}" type="presParOf" srcId="{8B678DBE-1531-4D7A-ABDD-A656CB0BFA21}" destId="{014C99C2-5832-4B3A-888B-7B678A3558B9}" srcOrd="1" destOrd="0" presId="urn:microsoft.com/office/officeart/2008/layout/HorizontalMultiLevelHierarchy"/>
    <dgm:cxn modelId="{910101CC-8AEC-4853-9EB9-D60B9F487B5D}" type="presParOf" srcId="{014C99C2-5832-4B3A-888B-7B678A3558B9}" destId="{DE94FE8C-9E86-4FEF-B8A1-F666CF41DEED}" srcOrd="0" destOrd="0" presId="urn:microsoft.com/office/officeart/2008/layout/HorizontalMultiLevelHierarchy"/>
    <dgm:cxn modelId="{D02CEE71-4DA8-48CD-8BE1-5E7EF4FE7DE3}" type="presParOf" srcId="{DE94FE8C-9E86-4FEF-B8A1-F666CF41DEED}" destId="{0E7C7F90-737D-4918-A785-CD3939D0C698}" srcOrd="0" destOrd="0" presId="urn:microsoft.com/office/officeart/2008/layout/HorizontalMultiLevelHierarchy"/>
    <dgm:cxn modelId="{CD0B5C84-829F-423D-A533-51595A9176BF}" type="presParOf" srcId="{014C99C2-5832-4B3A-888B-7B678A3558B9}" destId="{75AED14B-210F-4195-948A-3D5C7317896B}" srcOrd="1" destOrd="0" presId="urn:microsoft.com/office/officeart/2008/layout/HorizontalMultiLevelHierarchy"/>
    <dgm:cxn modelId="{242C4E4A-233B-4529-9D83-A1433FA677B2}" type="presParOf" srcId="{75AED14B-210F-4195-948A-3D5C7317896B}" destId="{C69A2693-1753-41B1-A8C1-6E26D7899ED7}" srcOrd="0" destOrd="0" presId="urn:microsoft.com/office/officeart/2008/layout/HorizontalMultiLevelHierarchy"/>
    <dgm:cxn modelId="{475C0C15-AE28-4F02-9D01-6A87BCCB81CA}" type="presParOf" srcId="{75AED14B-210F-4195-948A-3D5C7317896B}" destId="{5087959D-7924-427E-98DE-F26A278BAEE6}" srcOrd="1" destOrd="0" presId="urn:microsoft.com/office/officeart/2008/layout/HorizontalMultiLevelHierarchy"/>
    <dgm:cxn modelId="{FDA3C0F9-FCAF-4389-8113-186503934B7E}" type="presParOf" srcId="{014C99C2-5832-4B3A-888B-7B678A3558B9}" destId="{FA5D2F34-4191-47ED-B721-B17CF9F7B767}" srcOrd="2" destOrd="0" presId="urn:microsoft.com/office/officeart/2008/layout/HorizontalMultiLevelHierarchy"/>
    <dgm:cxn modelId="{12FEFCE0-E029-4BD2-B516-A8533A37B036}" type="presParOf" srcId="{FA5D2F34-4191-47ED-B721-B17CF9F7B767}" destId="{30445AC6-8F00-4785-A876-0ADE294BFEE5}" srcOrd="0" destOrd="0" presId="urn:microsoft.com/office/officeart/2008/layout/HorizontalMultiLevelHierarchy"/>
    <dgm:cxn modelId="{A66283AF-C802-4351-A810-28BBB6DE9B8F}" type="presParOf" srcId="{014C99C2-5832-4B3A-888B-7B678A3558B9}" destId="{A303C95F-08E3-4AC5-95AC-0E786CD7BCD2}" srcOrd="3" destOrd="0" presId="urn:microsoft.com/office/officeart/2008/layout/HorizontalMultiLevelHierarchy"/>
    <dgm:cxn modelId="{32B22540-B935-492A-8E42-155CA5F063B5}" type="presParOf" srcId="{A303C95F-08E3-4AC5-95AC-0E786CD7BCD2}" destId="{5DC733F2-7F65-4897-8C87-2C9614D640AC}" srcOrd="0" destOrd="0" presId="urn:microsoft.com/office/officeart/2008/layout/HorizontalMultiLevelHierarchy"/>
    <dgm:cxn modelId="{496E6893-8303-44FE-84DC-59F1A0DD477E}" type="presParOf" srcId="{A303C95F-08E3-4AC5-95AC-0E786CD7BCD2}" destId="{DD6C19C9-36BC-48F2-8C5C-3F5961F74261}" srcOrd="1" destOrd="0" presId="urn:microsoft.com/office/officeart/2008/layout/HorizontalMultiLevelHierarchy"/>
    <dgm:cxn modelId="{81C491EA-486B-4BD2-A9A9-1D450B8AFD6E}" type="presParOf" srcId="{014C99C2-5832-4B3A-888B-7B678A3558B9}" destId="{00DDDE20-95C4-425A-AEAE-6BC1E45589CD}" srcOrd="4" destOrd="0" presId="urn:microsoft.com/office/officeart/2008/layout/HorizontalMultiLevelHierarchy"/>
    <dgm:cxn modelId="{CBC99BC8-F02F-48B2-868F-E63AB52D97B0}" type="presParOf" srcId="{00DDDE20-95C4-425A-AEAE-6BC1E45589CD}" destId="{FFBC9564-2911-4981-9F87-3E561754D1A5}" srcOrd="0" destOrd="0" presId="urn:microsoft.com/office/officeart/2008/layout/HorizontalMultiLevelHierarchy"/>
    <dgm:cxn modelId="{6EAA368B-4CDA-4E7A-A19F-8C2BC0825247}" type="presParOf" srcId="{014C99C2-5832-4B3A-888B-7B678A3558B9}" destId="{E3DDA6E9-8F78-467E-9549-F9AA16526FA6}" srcOrd="5" destOrd="0" presId="urn:microsoft.com/office/officeart/2008/layout/HorizontalMultiLevelHierarchy"/>
    <dgm:cxn modelId="{F771CF0B-2794-4FFF-BAAC-8982645B117D}" type="presParOf" srcId="{E3DDA6E9-8F78-467E-9549-F9AA16526FA6}" destId="{40D9141E-F44B-41DE-B0D2-2064F7EB5956}" srcOrd="0" destOrd="0" presId="urn:microsoft.com/office/officeart/2008/layout/HorizontalMultiLevelHierarchy"/>
    <dgm:cxn modelId="{097DAF19-9D7B-487A-9D4A-6E73F5E5DD84}" type="presParOf" srcId="{E3DDA6E9-8F78-467E-9549-F9AA16526FA6}" destId="{1DE25238-ED31-462A-B4CD-DAC0E940CB73}" srcOrd="1" destOrd="0" presId="urn:microsoft.com/office/officeart/2008/layout/HorizontalMultiLevelHierarchy"/>
    <dgm:cxn modelId="{AB95DAD0-F7D5-435A-9233-7D45D4E68722}" type="presParOf" srcId="{014C99C2-5832-4B3A-888B-7B678A3558B9}" destId="{9403B965-33E7-4840-A699-31A2686C8771}" srcOrd="6" destOrd="0" presId="urn:microsoft.com/office/officeart/2008/layout/HorizontalMultiLevelHierarchy"/>
    <dgm:cxn modelId="{CF8B16BB-6CE1-4E01-9FEE-3693D904C0D8}" type="presParOf" srcId="{9403B965-33E7-4840-A699-31A2686C8771}" destId="{39077973-0BDF-4EB6-8168-8C3397443A14}" srcOrd="0" destOrd="0" presId="urn:microsoft.com/office/officeart/2008/layout/HorizontalMultiLevelHierarchy"/>
    <dgm:cxn modelId="{BEF70B0B-BFA9-4586-B6A5-6202F57C6B47}" type="presParOf" srcId="{014C99C2-5832-4B3A-888B-7B678A3558B9}" destId="{14C02F7F-0416-4585-959E-4FC8219824E1}" srcOrd="7" destOrd="0" presId="urn:microsoft.com/office/officeart/2008/layout/HorizontalMultiLevelHierarchy"/>
    <dgm:cxn modelId="{6BAF1C2B-E3D1-44C4-92C8-64FAE0ECF524}" type="presParOf" srcId="{14C02F7F-0416-4585-959E-4FC8219824E1}" destId="{35729D1A-0266-41A2-8D58-0991DA691CA7}" srcOrd="0" destOrd="0" presId="urn:microsoft.com/office/officeart/2008/layout/HorizontalMultiLevelHierarchy"/>
    <dgm:cxn modelId="{438FDD01-814D-467F-8E4E-F067B08A66A4}" type="presParOf" srcId="{14C02F7F-0416-4585-959E-4FC8219824E1}" destId="{452234CF-E439-4447-816C-4DC93AFA248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9E54A-28E6-4AF8-B4DD-15779C6758E3}">
      <dsp:nvSpPr>
        <dsp:cNvPr id="0" name=""/>
        <dsp:cNvSpPr/>
      </dsp:nvSpPr>
      <dsp:spPr>
        <a:xfrm>
          <a:off x="1874800" y="416907"/>
          <a:ext cx="5387722" cy="5387722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অ্যামাইটোসিস</a:t>
          </a:r>
          <a:r>
            <a:rPr lang="en-US" sz="3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endParaRPr lang="en-US" sz="3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4714258" y="1558591"/>
        <a:ext cx="1924186" cy="1603488"/>
      </dsp:txXfrm>
    </dsp:sp>
    <dsp:sp modelId="{109C9C22-6A00-45FE-8804-57EED02DD6BD}">
      <dsp:nvSpPr>
        <dsp:cNvPr id="0" name=""/>
        <dsp:cNvSpPr/>
      </dsp:nvSpPr>
      <dsp:spPr>
        <a:xfrm>
          <a:off x="1763838" y="609325"/>
          <a:ext cx="5387722" cy="5387722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মাইটোসিস</a:t>
          </a:r>
          <a:r>
            <a:rPr lang="en-US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endParaRPr lang="en-US" sz="3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3046629" y="4104931"/>
        <a:ext cx="2886279" cy="1411070"/>
      </dsp:txXfrm>
    </dsp:sp>
    <dsp:sp modelId="{6FF216C7-BD47-4365-8BEB-3BE2AFB6E6C8}">
      <dsp:nvSpPr>
        <dsp:cNvPr id="0" name=""/>
        <dsp:cNvSpPr/>
      </dsp:nvSpPr>
      <dsp:spPr>
        <a:xfrm>
          <a:off x="1652877" y="416907"/>
          <a:ext cx="5387722" cy="5387722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মিয়োসিস</a:t>
          </a:r>
          <a:r>
            <a:rPr lang="en-US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endParaRPr lang="en-US" sz="3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2276955" y="1558591"/>
        <a:ext cx="1924186" cy="1603488"/>
      </dsp:txXfrm>
    </dsp:sp>
    <dsp:sp modelId="{DDA4FE03-628E-467E-AD6E-1E0D4D3EC9E5}">
      <dsp:nvSpPr>
        <dsp:cNvPr id="0" name=""/>
        <dsp:cNvSpPr/>
      </dsp:nvSpPr>
      <dsp:spPr>
        <a:xfrm>
          <a:off x="1541719" y="83381"/>
          <a:ext cx="6054773" cy="605477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99A9A3-ACF3-4FEB-B1B5-1EC626DA5292}">
      <dsp:nvSpPr>
        <dsp:cNvPr id="0" name=""/>
        <dsp:cNvSpPr/>
      </dsp:nvSpPr>
      <dsp:spPr>
        <a:xfrm>
          <a:off x="1430313" y="275459"/>
          <a:ext cx="6054773" cy="605477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0BBAF4-C4C0-4B66-9833-4AA8C97E12D0}">
      <dsp:nvSpPr>
        <dsp:cNvPr id="0" name=""/>
        <dsp:cNvSpPr/>
      </dsp:nvSpPr>
      <dsp:spPr>
        <a:xfrm>
          <a:off x="1318907" y="83381"/>
          <a:ext cx="6054773" cy="605477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3B965-33E7-4840-A699-31A2686C8771}">
      <dsp:nvSpPr>
        <dsp:cNvPr id="0" name=""/>
        <dsp:cNvSpPr/>
      </dsp:nvSpPr>
      <dsp:spPr>
        <a:xfrm>
          <a:off x="2497690" y="3086099"/>
          <a:ext cx="767801" cy="2194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3900" y="0"/>
              </a:lnTo>
              <a:lnTo>
                <a:pt x="383900" y="2194553"/>
              </a:lnTo>
              <a:lnTo>
                <a:pt x="767801" y="2194553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i="0" kern="1200"/>
        </a:p>
      </dsp:txBody>
      <dsp:txXfrm>
        <a:off x="2823465" y="4125252"/>
        <a:ext cx="116249" cy="116249"/>
      </dsp:txXfrm>
    </dsp:sp>
    <dsp:sp modelId="{00DDDE20-95C4-425A-AEAE-6BC1E45589CD}">
      <dsp:nvSpPr>
        <dsp:cNvPr id="0" name=""/>
        <dsp:cNvSpPr/>
      </dsp:nvSpPr>
      <dsp:spPr>
        <a:xfrm>
          <a:off x="2497690" y="3086099"/>
          <a:ext cx="767801" cy="731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3900" y="0"/>
              </a:lnTo>
              <a:lnTo>
                <a:pt x="383900" y="731517"/>
              </a:lnTo>
              <a:lnTo>
                <a:pt x="767801" y="73151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i="0" kern="1200">
            <a:latin typeface="NikoshBAN" pitchFamily="2" charset="0"/>
            <a:cs typeface="NikoshBAN" pitchFamily="2" charset="0"/>
          </a:endParaRPr>
        </a:p>
      </dsp:txBody>
      <dsp:txXfrm>
        <a:off x="2855078" y="3425346"/>
        <a:ext cx="53024" cy="53024"/>
      </dsp:txXfrm>
    </dsp:sp>
    <dsp:sp modelId="{FA5D2F34-4191-47ED-B721-B17CF9F7B767}">
      <dsp:nvSpPr>
        <dsp:cNvPr id="0" name=""/>
        <dsp:cNvSpPr/>
      </dsp:nvSpPr>
      <dsp:spPr>
        <a:xfrm>
          <a:off x="2497690" y="2354582"/>
          <a:ext cx="767801" cy="731517"/>
        </a:xfrm>
        <a:custGeom>
          <a:avLst/>
          <a:gdLst/>
          <a:ahLst/>
          <a:cxnLst/>
          <a:rect l="0" t="0" r="0" b="0"/>
          <a:pathLst>
            <a:path>
              <a:moveTo>
                <a:pt x="0" y="731517"/>
              </a:moveTo>
              <a:lnTo>
                <a:pt x="383900" y="731517"/>
              </a:lnTo>
              <a:lnTo>
                <a:pt x="383900" y="0"/>
              </a:lnTo>
              <a:lnTo>
                <a:pt x="767801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i="0" kern="1200">
            <a:latin typeface="NikoshBAN" pitchFamily="2" charset="0"/>
            <a:cs typeface="NikoshBAN" pitchFamily="2" charset="0"/>
          </a:endParaRPr>
        </a:p>
      </dsp:txBody>
      <dsp:txXfrm>
        <a:off x="2855078" y="2693828"/>
        <a:ext cx="53024" cy="53024"/>
      </dsp:txXfrm>
    </dsp:sp>
    <dsp:sp modelId="{DE94FE8C-9E86-4FEF-B8A1-F666CF41DEED}">
      <dsp:nvSpPr>
        <dsp:cNvPr id="0" name=""/>
        <dsp:cNvSpPr/>
      </dsp:nvSpPr>
      <dsp:spPr>
        <a:xfrm>
          <a:off x="2497690" y="891546"/>
          <a:ext cx="767801" cy="2194553"/>
        </a:xfrm>
        <a:custGeom>
          <a:avLst/>
          <a:gdLst/>
          <a:ahLst/>
          <a:cxnLst/>
          <a:rect l="0" t="0" r="0" b="0"/>
          <a:pathLst>
            <a:path>
              <a:moveTo>
                <a:pt x="0" y="2194553"/>
              </a:moveTo>
              <a:lnTo>
                <a:pt x="383900" y="2194553"/>
              </a:lnTo>
              <a:lnTo>
                <a:pt x="383900" y="0"/>
              </a:lnTo>
              <a:lnTo>
                <a:pt x="767801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i="0" kern="1200">
            <a:latin typeface="NikoshBAN" pitchFamily="2" charset="0"/>
            <a:cs typeface="NikoshBAN" pitchFamily="2" charset="0"/>
          </a:endParaRPr>
        </a:p>
      </dsp:txBody>
      <dsp:txXfrm>
        <a:off x="2823465" y="1930698"/>
        <a:ext cx="116249" cy="116249"/>
      </dsp:txXfrm>
    </dsp:sp>
    <dsp:sp modelId="{DF99DDD8-3530-45E2-BD1F-478F6653D29E}">
      <dsp:nvSpPr>
        <dsp:cNvPr id="0" name=""/>
        <dsp:cNvSpPr/>
      </dsp:nvSpPr>
      <dsp:spPr>
        <a:xfrm rot="16200000">
          <a:off x="-1167599" y="2500885"/>
          <a:ext cx="6160150" cy="11704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অ্যামাইটোসিস</a:t>
          </a:r>
          <a:r>
            <a:rPr lang="en-US" sz="36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3600" b="0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কোষ</a:t>
          </a:r>
          <a:r>
            <a:rPr lang="en-US" sz="36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3600" b="0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বিভাজ়ন</a:t>
          </a:r>
          <a:r>
            <a:rPr lang="en-US" sz="36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endParaRPr lang="en-US" sz="36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-1167599" y="2500885"/>
        <a:ext cx="6160150" cy="1170428"/>
      </dsp:txXfrm>
    </dsp:sp>
    <dsp:sp modelId="{C69A2693-1753-41B1-A8C1-6E26D7899ED7}">
      <dsp:nvSpPr>
        <dsp:cNvPr id="0" name=""/>
        <dsp:cNvSpPr/>
      </dsp:nvSpPr>
      <dsp:spPr>
        <a:xfrm>
          <a:off x="3265491" y="306331"/>
          <a:ext cx="5084648" cy="11704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ব্যাকটেরিয়া,ইস্ট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ছত্রাক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অ্যামিবা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ইত্যাদি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এককোষী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জীবগুলো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অ্যামাইটোসিস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প্রক্রিয়ায়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বংশবৃদ্ধি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করে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।  </a:t>
          </a:r>
          <a:endParaRPr lang="en-US" sz="2400" b="0" i="0" kern="1200" dirty="0">
            <a:latin typeface="NikoshBAN" pitchFamily="2" charset="0"/>
            <a:cs typeface="NikoshBAN" pitchFamily="2" charset="0"/>
          </a:endParaRPr>
        </a:p>
      </dsp:txBody>
      <dsp:txXfrm>
        <a:off x="3265491" y="306331"/>
        <a:ext cx="5084648" cy="1170428"/>
      </dsp:txXfrm>
    </dsp:sp>
    <dsp:sp modelId="{5DC733F2-7F65-4897-8C87-2C9614D640AC}">
      <dsp:nvSpPr>
        <dsp:cNvPr id="0" name=""/>
        <dsp:cNvSpPr/>
      </dsp:nvSpPr>
      <dsp:spPr>
        <a:xfrm>
          <a:off x="3265491" y="1769367"/>
          <a:ext cx="4995967" cy="11704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কোষ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বিভাজনে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নিউক্লিয়াসটি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প্রথমে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ডাম্বলের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আকার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ধারণ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করে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এবং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প্রায়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মাঝ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বরাবর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সংকুচিত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। </a:t>
          </a:r>
          <a:endParaRPr lang="en-US" sz="2400" b="0" i="0" kern="1200" dirty="0">
            <a:latin typeface="NikoshBAN" pitchFamily="2" charset="0"/>
            <a:cs typeface="NikoshBAN" pitchFamily="2" charset="0"/>
          </a:endParaRPr>
        </a:p>
      </dsp:txBody>
      <dsp:txXfrm>
        <a:off x="3265491" y="1769367"/>
        <a:ext cx="4995967" cy="1170428"/>
      </dsp:txXfrm>
    </dsp:sp>
    <dsp:sp modelId="{40D9141E-F44B-41DE-B0D2-2064F7EB5956}">
      <dsp:nvSpPr>
        <dsp:cNvPr id="0" name=""/>
        <dsp:cNvSpPr/>
      </dsp:nvSpPr>
      <dsp:spPr>
        <a:xfrm>
          <a:off x="3265491" y="3232403"/>
          <a:ext cx="4996811" cy="11704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এরপর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পরস্পর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থেকে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বিচ্ছিন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হয়ে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দুটি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অপত্য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নিউক্লিয়াসে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পরিণত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। এ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সময়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সাইটোপ্লাজমও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মাঝ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বরাবর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সংকুচিত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হয়ে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দুটি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কোষে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পরিণত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।  </a:t>
          </a:r>
          <a:endParaRPr lang="en-US" sz="2400" b="0" i="0" kern="1200" dirty="0">
            <a:latin typeface="NikoshBAN" pitchFamily="2" charset="0"/>
            <a:cs typeface="NikoshBAN" pitchFamily="2" charset="0"/>
          </a:endParaRPr>
        </a:p>
      </dsp:txBody>
      <dsp:txXfrm>
        <a:off x="3265491" y="3232403"/>
        <a:ext cx="4996811" cy="1170428"/>
      </dsp:txXfrm>
    </dsp:sp>
    <dsp:sp modelId="{35729D1A-0266-41A2-8D58-0991DA691CA7}">
      <dsp:nvSpPr>
        <dsp:cNvPr id="0" name=""/>
        <dsp:cNvSpPr/>
      </dsp:nvSpPr>
      <dsp:spPr>
        <a:xfrm>
          <a:off x="3265491" y="4695439"/>
          <a:ext cx="5060500" cy="11704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এ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বিভাজনে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মাতৃকোষের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নিউক্লিয়াস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সাইটোপ্লাজম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সরাসরি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বিভক্ত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হয়ে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দুটি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অপত্য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কোষ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সৃষ্টি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করে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তাই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একে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প্রত্যক্ষ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কোষ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বিভাজন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0" i="0" kern="1200" dirty="0" err="1" smtClean="0">
              <a:latin typeface="NikoshBAN" pitchFamily="2" charset="0"/>
              <a:cs typeface="NikoshBAN" pitchFamily="2" charset="0"/>
            </a:rPr>
            <a:t>বলে</a:t>
          </a:r>
          <a:r>
            <a:rPr lang="en-US" sz="2400" b="0" i="0" kern="1200" dirty="0" smtClean="0">
              <a:latin typeface="NikoshBAN" pitchFamily="2" charset="0"/>
              <a:cs typeface="NikoshBAN" pitchFamily="2" charset="0"/>
            </a:rPr>
            <a:t>।  </a:t>
          </a:r>
          <a:endParaRPr lang="en-US" sz="2400" b="0" i="0" kern="1200" dirty="0">
            <a:latin typeface="NikoshBAN" pitchFamily="2" charset="0"/>
            <a:cs typeface="NikoshBAN" pitchFamily="2" charset="0"/>
          </a:endParaRPr>
        </a:p>
      </dsp:txBody>
      <dsp:txXfrm>
        <a:off x="3265491" y="4695439"/>
        <a:ext cx="5060500" cy="1170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371600"/>
            <a:ext cx="78443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7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352800"/>
            <a:ext cx="4877166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5862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32460827"/>
              </p:ext>
            </p:extLst>
          </p:nvPr>
        </p:nvGraphicFramePr>
        <p:xfrm>
          <a:off x="228600" y="444044"/>
          <a:ext cx="8915400" cy="6413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43934"/>
            <a:ext cx="5551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জীবদেহে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8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49E54A-28E6-4AF8-B4DD-15779C6758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6E49E54A-28E6-4AF8-B4DD-15779C6758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A4FE03-628E-467E-AD6E-1E0D4D3EC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DDA4FE03-628E-467E-AD6E-1E0D4D3EC9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9C9C22-6A00-45FE-8804-57EED02DD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09C9C22-6A00-45FE-8804-57EED02DD6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99A9A3-ACF3-4FEB-B1B5-1EC626DA52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0799A9A3-ACF3-4FEB-B1B5-1EC626DA52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F216C7-BD47-4365-8BEB-3BE2AFB6E6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6FF216C7-BD47-4365-8BEB-3BE2AFB6E6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0BBAF4-C4C0-4B66-9833-4AA8C97E1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FF0BBAF4-C4C0-4B66-9833-4AA8C97E12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বিভাজনঃ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অ্যামাইটোসিস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বিভাজনে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মাতৃকোষের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নিউক্লিয়াস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সাইটোপ্লাজম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অপত্য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অ্যামাইটোসিস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091" y="2514600"/>
            <a:ext cx="75905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মাইটোসিস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বিভাজনঃ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মাতৃকোষের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সমআকৃতির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সমগুণ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অপত্য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866" y="4419600"/>
            <a:ext cx="8682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মিয়োসিস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বিভাজনঃ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মাতৃকোষের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হলেওক্রোমোজোমের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অপত্য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5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45"/>
          <a:stretch/>
        </p:blipFill>
        <p:spPr>
          <a:xfrm>
            <a:off x="0" y="1931551"/>
            <a:ext cx="9144000" cy="46978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659781" y="115669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7620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বিভাজনটির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09584" y="801707"/>
            <a:ext cx="3488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অ্যামাইটোসিস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1371600" y="777270"/>
            <a:ext cx="6096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826144"/>
            <a:ext cx="6215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ডাম্বেলের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বরাবর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সংকুচিত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8421" y="885111"/>
            <a:ext cx="5357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সাইটোপ্লাজম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বরাবর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সংকুচিত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7352" y="944078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9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362200"/>
            <a:ext cx="3136850" cy="4335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2" t="7778" r="38607" b="10000"/>
          <a:stretch/>
        </p:blipFill>
        <p:spPr>
          <a:xfrm>
            <a:off x="135205" y="1959352"/>
            <a:ext cx="2543859" cy="48039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59781" y="115669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7417" y="966787"/>
            <a:ext cx="3215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8301" y="5943600"/>
            <a:ext cx="1558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ব্যাকটেরিয়া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85044" y="6019800"/>
            <a:ext cx="1156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অ্যামিবা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9162" y="966787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এককোষী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1067" y="1007106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9345" y="980750"/>
            <a:ext cx="5083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বংশবৃদ্ধি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76876" y="1070654"/>
            <a:ext cx="2853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অ্যামাইটোসিস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97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514600" y="381000"/>
            <a:ext cx="3685864" cy="1333085"/>
          </a:xfrm>
          <a:prstGeom prst="cloudCallout">
            <a:avLst>
              <a:gd name="adj1" fmla="val -17506"/>
              <a:gd name="adj2" fmla="val 151879"/>
            </a:avLst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4219433"/>
            <a:ext cx="7616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অ্যামাইটোসিস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4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70031103"/>
              </p:ext>
            </p:extLst>
          </p:nvPr>
        </p:nvGraphicFramePr>
        <p:xfrm>
          <a:off x="-304800" y="457200"/>
          <a:ext cx="9677401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91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99DDD8-3530-45E2-BD1F-478F6653D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graphicEl>
                                              <a:dgm id="{DF99DDD8-3530-45E2-BD1F-478F6653D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graphicEl>
                                              <a:dgm id="{DF99DDD8-3530-45E2-BD1F-478F6653D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94FE8C-9E86-4FEF-B8A1-F666CF41D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graphicEl>
                                              <a:dgm id="{DE94FE8C-9E86-4FEF-B8A1-F666CF41D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graphicEl>
                                              <a:dgm id="{DE94FE8C-9E86-4FEF-B8A1-F666CF41D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9A2693-1753-41B1-A8C1-6E26D7899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graphicEl>
                                              <a:dgm id="{C69A2693-1753-41B1-A8C1-6E26D7899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graphicEl>
                                              <a:dgm id="{C69A2693-1753-41B1-A8C1-6E26D7899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5D2F34-4191-47ED-B721-B17CF9F7B7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graphicEl>
                                              <a:dgm id="{FA5D2F34-4191-47ED-B721-B17CF9F7B7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graphicEl>
                                              <a:dgm id="{FA5D2F34-4191-47ED-B721-B17CF9F7B7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C733F2-7F65-4897-8C87-2C9614D64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graphicEl>
                                              <a:dgm id="{5DC733F2-7F65-4897-8C87-2C9614D64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graphicEl>
                                              <a:dgm id="{5DC733F2-7F65-4897-8C87-2C9614D64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DDDE20-95C4-425A-AEAE-6BC1E4558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graphicEl>
                                              <a:dgm id="{00DDDE20-95C4-425A-AEAE-6BC1E4558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graphicEl>
                                              <a:dgm id="{00DDDE20-95C4-425A-AEAE-6BC1E4558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D9141E-F44B-41DE-B0D2-2064F7EB59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graphicEl>
                                              <a:dgm id="{40D9141E-F44B-41DE-B0D2-2064F7EB59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graphicEl>
                                              <a:dgm id="{40D9141E-F44B-41DE-B0D2-2064F7EB59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403B965-33E7-4840-A699-31A2686C8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graphicEl>
                                              <a:dgm id="{9403B965-33E7-4840-A699-31A2686C8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graphicEl>
                                              <a:dgm id="{9403B965-33E7-4840-A699-31A2686C8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729D1A-0266-41A2-8D58-0991DA691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graphicEl>
                                              <a:dgm id="{35729D1A-0266-41A2-8D58-0991DA691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graphicEl>
                                              <a:dgm id="{35729D1A-0266-41A2-8D58-0991DA691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743200" y="381000"/>
            <a:ext cx="2819400" cy="99060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6670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3255894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3814694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এককোষী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54540" y="4490314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58925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09600"/>
            <a:ext cx="3090911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003" y="4267200"/>
            <a:ext cx="7274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অ্যামাইটোসিস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37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8382000" cy="6172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990600" y="304800"/>
            <a:ext cx="668983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15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আল্লাহ হাফেজ </a:t>
            </a:r>
            <a:endParaRPr lang="en-US" sz="115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36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6892" y="131802"/>
            <a:ext cx="262924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600" y="3810000"/>
            <a:ext cx="430278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শ্রেণিঃ      অষ্টম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বিষয়ঃ     বিজ্ঞান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অধ্যায়ঃ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বংশগতি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 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সময়ঃ   ৪৫ মিনিট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366" y="3638719"/>
            <a:ext cx="41752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মোঃ আব্দুস সালাম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ইটাউরী মহিলা আলিম মাদরাসা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বড়লেখা, মৌলভীবাজার।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ইমেইলঃ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imamsalam</a:t>
            </a:r>
            <a:r>
              <a:rPr lang="en-US" sz="2400" dirty="0" smtClean="0"/>
              <a:t>68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72245" y="1676400"/>
            <a:ext cx="2182091" cy="1805343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47800"/>
            <a:ext cx="7959834" cy="541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838200" y="76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লক্ষ্যকরে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4382" y="732056"/>
            <a:ext cx="403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2664" y="722531"/>
            <a:ext cx="1593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48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7356" y="3276600"/>
            <a:ext cx="694773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err="1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11500" b="1" spc="50" dirty="0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spc="50" dirty="0" err="1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11500" b="1" spc="50" dirty="0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500" b="1" cap="none" spc="50" dirty="0">
              <a:ln w="11430"/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99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8127" y="513546"/>
            <a:ext cx="4413388" cy="1323439"/>
          </a:xfrm>
          <a:prstGeom prst="rect">
            <a:avLst/>
          </a:prstGeom>
          <a:noFill/>
          <a:scene3d>
            <a:camera prst="perspectiveRelaxed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8000" b="1" cap="none" spc="0" dirty="0">
                <a:ln/>
                <a:blipFill>
                  <a:blip r:embed="rId3"/>
                  <a:tile tx="0" ty="0" sx="100000" sy="100000" flip="none" algn="tl"/>
                </a:blip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8000" b="1" cap="none" spc="0" dirty="0">
              <a:ln/>
              <a:blipFill>
                <a:blip r:embed="rId3"/>
                <a:tile tx="0" ty="0" sx="100000" sy="100000" flip="none" algn="tl"/>
              </a:blip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9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533399" y="685800"/>
            <a:ext cx="7953815" cy="1059226"/>
          </a:xfrm>
          <a:prstGeom prst="rect">
            <a:avLst/>
          </a:prstGeom>
        </p:spPr>
        <p:txBody>
          <a:bodyPr numCol="1">
            <a:prstTxWarp prst="textCascadeUp">
              <a:avLst>
                <a:gd name="adj" fmla="val 50679"/>
              </a:avLst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600" b="1" u="sng" dirty="0">
                <a:ln w="0"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6600" b="1" u="sng" dirty="0">
                <a:ln w="0"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6600" b="1" u="sng" dirty="0" smtClean="0">
                <a:ln w="0"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</a:t>
            </a:r>
            <a:r>
              <a:rPr lang="bn-BD" sz="6600" b="1" u="sng" dirty="0" smtClean="0">
                <a:ln w="0">
                  <a:solidFill>
                    <a:srgbClr val="FF0000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6600" b="1" u="sng" dirty="0" smtClean="0">
                <a:ln w="0"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 </a:t>
            </a:r>
            <a:r>
              <a:rPr lang="en-US" sz="6600" b="1" u="sng" dirty="0">
                <a:ln w="0"/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399" y="2819400"/>
            <a:ext cx="801533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……………………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;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;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অ্যামাইটোসিস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65219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47" y="2057400"/>
            <a:ext cx="5108528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4170968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838200" y="76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লক্ষ্যকরে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5484" y="786438"/>
            <a:ext cx="5142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4382" y="732056"/>
            <a:ext cx="4283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5610" y="803419"/>
            <a:ext cx="4482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জীবদেহের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1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362200" y="609600"/>
            <a:ext cx="4343400" cy="1295400"/>
          </a:xfrm>
          <a:prstGeom prst="cloudCallout">
            <a:avLst>
              <a:gd name="adj1" fmla="val -17508"/>
              <a:gd name="adj2" fmla="val 150013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0" y="3733800"/>
            <a:ext cx="25715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5254823"/>
            <a:ext cx="662940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কোষঃ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75225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4800" y="1543050"/>
            <a:ext cx="8357755" cy="5314950"/>
            <a:chOff x="304800" y="1543050"/>
            <a:chExt cx="8357755" cy="531495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543050"/>
              <a:ext cx="8357755" cy="28956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1" y="4419600"/>
              <a:ext cx="3737358" cy="2438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157" y="4438650"/>
              <a:ext cx="4620397" cy="241935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7" name="TextBox 6"/>
          <p:cNvSpPr txBox="1"/>
          <p:nvPr/>
        </p:nvSpPr>
        <p:spPr>
          <a:xfrm>
            <a:off x="838200" y="76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লক্ষ্যকরে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1962" y="720180"/>
            <a:ext cx="6168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5986" y="760571"/>
            <a:ext cx="1292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79818" y="775186"/>
            <a:ext cx="2324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87550" y="3618131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অ্যামাইটোসিস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73480" y="740376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অ্যামাইটোসিস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মাইটোসিস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মিয়োসিস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69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057400" y="533400"/>
            <a:ext cx="4033058" cy="1295400"/>
          </a:xfrm>
          <a:prstGeom prst="cloudCallout">
            <a:avLst>
              <a:gd name="adj1" fmla="val -12670"/>
              <a:gd name="adj2" fmla="val 16977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IN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4343400"/>
            <a:ext cx="701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05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453</Words>
  <Application>Microsoft Office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Adnan Ahmed</cp:lastModifiedBy>
  <cp:revision>125</cp:revision>
  <dcterms:created xsi:type="dcterms:W3CDTF">2006-08-16T00:00:00Z</dcterms:created>
  <dcterms:modified xsi:type="dcterms:W3CDTF">2020-09-13T12:27:44Z</dcterms:modified>
</cp:coreProperties>
</file>