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notesMasterIdLst>
    <p:notesMasterId r:id="rId28"/>
  </p:notesMasterIdLst>
  <p:sldIdLst>
    <p:sldId id="319" r:id="rId2"/>
    <p:sldId id="323" r:id="rId3"/>
    <p:sldId id="320" r:id="rId4"/>
    <p:sldId id="321" r:id="rId5"/>
    <p:sldId id="271" r:id="rId6"/>
    <p:sldId id="295" r:id="rId7"/>
    <p:sldId id="294" r:id="rId8"/>
    <p:sldId id="269" r:id="rId9"/>
    <p:sldId id="308" r:id="rId10"/>
    <p:sldId id="309" r:id="rId11"/>
    <p:sldId id="261" r:id="rId12"/>
    <p:sldId id="307" r:id="rId13"/>
    <p:sldId id="306" r:id="rId14"/>
    <p:sldId id="305" r:id="rId15"/>
    <p:sldId id="304" r:id="rId16"/>
    <p:sldId id="303" r:id="rId17"/>
    <p:sldId id="299" r:id="rId18"/>
    <p:sldId id="302" r:id="rId19"/>
    <p:sldId id="301" r:id="rId20"/>
    <p:sldId id="298" r:id="rId21"/>
    <p:sldId id="300" r:id="rId22"/>
    <p:sldId id="310" r:id="rId23"/>
    <p:sldId id="315" r:id="rId24"/>
    <p:sldId id="324" r:id="rId25"/>
    <p:sldId id="317" r:id="rId26"/>
    <p:sldId id="26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DD6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DD857-0348-43AC-88E3-F4ED6E127DCD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3AA0B-8352-4935-B216-B8098B3A1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4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6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9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327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14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8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3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08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7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5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7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5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8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>
              <a:lumMod val="40000"/>
              <a:lumOff val="60000"/>
            </a:schemeClr>
          </a:fgClr>
          <a:bgClr>
            <a:schemeClr val="accent1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C7698FC-2BE1-41B9-A329-5AD1BAA0218F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CA87-3974-4415-B4CD-9155188FD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895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B36248-2BF9-4906-BE7F-02A31B11E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3924" y="1666373"/>
            <a:ext cx="9964152" cy="352525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4E822-377B-452C-97C8-B8CE0FE2A4AC}"/>
              </a:ext>
            </a:extLst>
          </p:cNvPr>
          <p:cNvSpPr txBox="1"/>
          <p:nvPr/>
        </p:nvSpPr>
        <p:spPr>
          <a:xfrm>
            <a:off x="2316078" y="1755111"/>
            <a:ext cx="9107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স্বাগতম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09FC0-B2A2-4496-9B1E-61BA833EFD12}"/>
              </a:ext>
            </a:extLst>
          </p:cNvPr>
          <p:cNvSpPr txBox="1"/>
          <p:nvPr/>
        </p:nvSpPr>
        <p:spPr>
          <a:xfrm>
            <a:off x="685799" y="1696453"/>
            <a:ext cx="11237495" cy="3631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 মাধ্যমে আমরা মনের ভাব প্রকাশ করি। বাংলাদেশের বেশিরভাগ ক্ষুদ্র নৃ-গোষ্ঠীর নিজস্ব মাতৃভাষা রয়েছে।আমাদের রাষ্ঠ্রভাষা বাংলা।এদেশের মুসলিম,হিন্দু,বৌদ্ধ,খ্রিষ্ঠান, সবাই বাংলা ভাষার মাধ্যমে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একসূত্রে গাঁথা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14140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6B5F2-EB00-4AA2-946F-60C0502835E8}"/>
              </a:ext>
            </a:extLst>
          </p:cNvPr>
          <p:cNvSpPr txBox="1"/>
          <p:nvPr/>
        </p:nvSpPr>
        <p:spPr>
          <a:xfrm>
            <a:off x="1528010" y="2141621"/>
            <a:ext cx="86386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 পোশাক</a:t>
            </a:r>
          </a:p>
        </p:txBody>
      </p:sp>
    </p:spTree>
    <p:extLst>
      <p:ext uri="{BB962C8B-B14F-4D97-AF65-F5344CB8AC3E}">
        <p14:creationId xmlns:p14="http://schemas.microsoft.com/office/powerpoint/2010/main" val="350564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C80BF9-4043-4A74-B722-2C4328260C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64" y="542316"/>
            <a:ext cx="6584251" cy="3804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EF3C26-9081-4B26-9D01-C31C27CB7F08}"/>
              </a:ext>
            </a:extLst>
          </p:cNvPr>
          <p:cNvSpPr txBox="1"/>
          <p:nvPr/>
        </p:nvSpPr>
        <p:spPr>
          <a:xfrm>
            <a:off x="838198" y="4656221"/>
            <a:ext cx="1068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শাড়ী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মেয়েদের ঐতিহ্যবাহী পোশাক।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65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871521-CE83-49CA-8403-42178F96C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463" y="505327"/>
            <a:ext cx="6689558" cy="37177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C5913B-FF2B-4E42-B7A2-08E6AC5395A6}"/>
              </a:ext>
            </a:extLst>
          </p:cNvPr>
          <p:cNvSpPr txBox="1"/>
          <p:nvPr/>
        </p:nvSpPr>
        <p:spPr>
          <a:xfrm>
            <a:off x="1311442" y="4367463"/>
            <a:ext cx="11093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অনেকেই বিশেষ করে কম বয়সী মেয়েরা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সালোয়ার-কামিজ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 পছন্দ করে।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0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A47F6-5813-4868-A8D7-790AE6E75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670" y="411362"/>
            <a:ext cx="3716214" cy="4291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415426-B0D4-458D-9694-629A5D86E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118" y="411362"/>
            <a:ext cx="3579054" cy="42919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BC49D9-6DAA-4F4C-91A9-29016D5EA68D}"/>
              </a:ext>
            </a:extLst>
          </p:cNvPr>
          <p:cNvSpPr txBox="1"/>
          <p:nvPr/>
        </p:nvSpPr>
        <p:spPr>
          <a:xfrm>
            <a:off x="1143000" y="4836695"/>
            <a:ext cx="968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মেয়েদের অনেকেই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ফ্রক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স্কার্ট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8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12EBD-4B29-4074-9975-3384CBE6FF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098" y="156411"/>
            <a:ext cx="6167756" cy="58834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B3F021-2020-4961-8542-E709B5D14924}"/>
              </a:ext>
            </a:extLst>
          </p:cNvPr>
          <p:cNvSpPr txBox="1"/>
          <p:nvPr/>
        </p:nvSpPr>
        <p:spPr>
          <a:xfrm>
            <a:off x="8025064" y="2436411"/>
            <a:ext cx="3789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গয়না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63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9C8897-7D93-4778-8B36-4582FDF4A4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87" y="363534"/>
            <a:ext cx="5096698" cy="3243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612705-64C2-4B65-98CA-7259CF25BF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251" y="225250"/>
            <a:ext cx="4096867" cy="3237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EAE91A-E2B2-4463-BD96-EF7D521EA666}"/>
              </a:ext>
            </a:extLst>
          </p:cNvPr>
          <p:cNvSpPr txBox="1"/>
          <p:nvPr/>
        </p:nvSpPr>
        <p:spPr>
          <a:xfrm>
            <a:off x="407899" y="3982453"/>
            <a:ext cx="1093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 এখনও বিশেষ অনুষ্ঠানগুলোতে বেশিরভাগ মেয়েই শাড়ি পড়েন এবং নানারকম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গয়না,টিপ,ফুল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থাকেন।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7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107D57-3A9A-47E0-A38F-784C1E6FDDDF}"/>
              </a:ext>
            </a:extLst>
          </p:cNvPr>
          <p:cNvSpPr txBox="1"/>
          <p:nvPr/>
        </p:nvSpPr>
        <p:spPr>
          <a:xfrm>
            <a:off x="1925053" y="2045368"/>
            <a:ext cx="8482263" cy="156966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ছেলেদের পোশাক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3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C3F944-5C0F-47F8-A4EF-263B5B4DD7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205" y="321163"/>
            <a:ext cx="8034490" cy="37371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D93A6-1E18-4D9B-9C52-299A2BA3016F}"/>
              </a:ext>
            </a:extLst>
          </p:cNvPr>
          <p:cNvSpPr txBox="1"/>
          <p:nvPr/>
        </p:nvSpPr>
        <p:spPr>
          <a:xfrm>
            <a:off x="522773" y="4295274"/>
            <a:ext cx="10341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এদেশের পরুষেরা গ্রামাঞ্চলে এবং বাড়িতে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10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B75A55-81C4-4647-A325-D79C971121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89" y="333720"/>
            <a:ext cx="5480779" cy="6383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0B455-A5BD-480A-9CEB-122420F8BAC0}"/>
              </a:ext>
            </a:extLst>
          </p:cNvPr>
          <p:cNvSpPr txBox="1"/>
          <p:nvPr/>
        </p:nvSpPr>
        <p:spPr>
          <a:xfrm>
            <a:off x="5979695" y="2454442"/>
            <a:ext cx="6352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 কাজে তারা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শার্ট-প্যান্ট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8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032D9-CBFC-4635-A7E5-F4F5EB1A899A}"/>
              </a:ext>
            </a:extLst>
          </p:cNvPr>
          <p:cNvSpPr txBox="1"/>
          <p:nvPr/>
        </p:nvSpPr>
        <p:spPr>
          <a:xfrm>
            <a:off x="1036721" y="294773"/>
            <a:ext cx="10118558" cy="62684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F36019-42B2-4C98-BBBB-56EDEDE37EE5}"/>
              </a:ext>
            </a:extLst>
          </p:cNvPr>
          <p:cNvSpPr txBox="1"/>
          <p:nvPr/>
        </p:nvSpPr>
        <p:spPr>
          <a:xfrm>
            <a:off x="3549316" y="770021"/>
            <a:ext cx="6220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80417-3F80-41FE-9684-1C1D62D62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0967" y="2056310"/>
            <a:ext cx="1898528" cy="2923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9E7B65-41CD-4ABF-B839-7B4F3FFCEB79}"/>
              </a:ext>
            </a:extLst>
          </p:cNvPr>
          <p:cNvSpPr txBox="1"/>
          <p:nvPr/>
        </p:nvSpPr>
        <p:spPr>
          <a:xfrm>
            <a:off x="4668252" y="2117662"/>
            <a:ext cx="54262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শামিমারা বেগম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টাউন মডেল বালক সরকারি প্রাথমিক বিদ্যালয়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সদর,হবিগঞ্জ।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8AC09-7A9A-487D-83C2-3378BF5503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7600" y="974558"/>
            <a:ext cx="4331369" cy="27284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52CE41-A145-4A17-9973-F995E11123A5}"/>
              </a:ext>
            </a:extLst>
          </p:cNvPr>
          <p:cNvSpPr txBox="1"/>
          <p:nvPr/>
        </p:nvSpPr>
        <p:spPr>
          <a:xfrm>
            <a:off x="1078831" y="4535906"/>
            <a:ext cx="10034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 বিশেষ অনুষ্ঠানে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পাঞ্জাবি-পায়জামা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385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4896DE-ADFB-4E37-BF28-599C6B2102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763" y="789757"/>
            <a:ext cx="6017274" cy="29583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8D2F3E-C0BD-4EEF-8E62-82CC740C108B}"/>
              </a:ext>
            </a:extLst>
          </p:cNvPr>
          <p:cNvSpPr txBox="1"/>
          <p:nvPr/>
        </p:nvSpPr>
        <p:spPr>
          <a:xfrm>
            <a:off x="1600199" y="4499811"/>
            <a:ext cx="960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বয়স্ক হিন্দু পুরুষেরা আগে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ধুতি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পরতেন।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36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CBDFF-5153-48FD-BF9B-C54B87BC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1463" y="312822"/>
            <a:ext cx="7303169" cy="36215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5677EE-21FB-49F0-A69D-B5019E9FDBF4}"/>
              </a:ext>
            </a:extLst>
          </p:cNvPr>
          <p:cNvSpPr txBox="1"/>
          <p:nvPr/>
        </p:nvSpPr>
        <p:spPr>
          <a:xfrm>
            <a:off x="1070810" y="4247147"/>
            <a:ext cx="9761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মুসলমানগণ ধর্মীয় অনুষ্ঠানে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পায়জামা-পাঞ্জাবি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পরেন।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8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4.81481E-6 L -1.04167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00415A-D4FF-48F6-8DB1-92BC7FC4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17" r="20897"/>
          <a:stretch/>
        </p:blipFill>
        <p:spPr>
          <a:xfrm>
            <a:off x="3966407" y="308202"/>
            <a:ext cx="4547937" cy="1847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D0AA4-5728-4AE1-8121-B6FEAC868F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00" y="2259130"/>
            <a:ext cx="10794753" cy="353598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874FBD-9AED-4750-826D-3165703206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756" y="2085463"/>
            <a:ext cx="7181710" cy="353598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A8743E5-6323-4BE4-A33C-6F7840CD4FD7}"/>
              </a:ext>
            </a:extLst>
          </p:cNvPr>
          <p:cNvSpPr/>
          <p:nvPr/>
        </p:nvSpPr>
        <p:spPr>
          <a:xfrm>
            <a:off x="843000" y="221369"/>
            <a:ext cx="3127421" cy="184724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2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A84080-9F5C-4C99-A4EE-A077BBC88168}"/>
              </a:ext>
            </a:extLst>
          </p:cNvPr>
          <p:cNvSpPr txBox="1"/>
          <p:nvPr/>
        </p:nvSpPr>
        <p:spPr>
          <a:xfrm>
            <a:off x="705853" y="565485"/>
            <a:ext cx="10780294" cy="54503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B323BD-22AA-48C7-B890-703C4371DCA4}"/>
              </a:ext>
            </a:extLst>
          </p:cNvPr>
          <p:cNvSpPr txBox="1"/>
          <p:nvPr/>
        </p:nvSpPr>
        <p:spPr>
          <a:xfrm>
            <a:off x="4223084" y="661737"/>
            <a:ext cx="4884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DA0E5-544E-460D-AC19-D1C3E3207BE7}"/>
              </a:ext>
            </a:extLst>
          </p:cNvPr>
          <p:cNvSpPr txBox="1"/>
          <p:nvPr/>
        </p:nvSpPr>
        <p:spPr>
          <a:xfrm>
            <a:off x="2366210" y="1673480"/>
            <a:ext cx="911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লিখ।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2B662-7DD2-45AE-84A3-3DDF7A816086}"/>
              </a:ext>
            </a:extLst>
          </p:cNvPr>
          <p:cNvSpPr txBox="1"/>
          <p:nvPr/>
        </p:nvSpPr>
        <p:spPr>
          <a:xfrm>
            <a:off x="1544053" y="3084925"/>
            <a:ext cx="97215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পোশাক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পোশাক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99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9B0FD4-EE36-47E9-8D70-8E4E8C474A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80392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6E7E42-6ACD-4D17-89C0-BB5F519CD2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565" y="123752"/>
            <a:ext cx="2920237" cy="2920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F0E797-5DC2-4D4C-A235-7597A581E182}"/>
              </a:ext>
            </a:extLst>
          </p:cNvPr>
          <p:cNvSpPr txBox="1"/>
          <p:nvPr/>
        </p:nvSpPr>
        <p:spPr>
          <a:xfrm>
            <a:off x="2546683" y="2774413"/>
            <a:ext cx="83619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সংস্কৃতির কোন বিষয় টি তোমার বেশি পছন্দের ? কেন? ১০টি বাক্যে লিখে আনবে।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DA0743-BE4F-41FB-B839-9845BC0271BA}"/>
              </a:ext>
            </a:extLst>
          </p:cNvPr>
          <p:cNvSpPr/>
          <p:nvPr/>
        </p:nvSpPr>
        <p:spPr>
          <a:xfrm>
            <a:off x="4006802" y="1268747"/>
            <a:ext cx="5161547" cy="9625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8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720189F-2338-4BA7-B05F-1087D29CA7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lowchart: Punched Tape 7">
            <a:extLst>
              <a:ext uri="{FF2B5EF4-FFF2-40B4-BE49-F238E27FC236}">
                <a16:creationId xmlns:a16="http://schemas.microsoft.com/office/drawing/2014/main" id="{85D020B3-6B99-4082-8EAF-853A2F43C41E}"/>
              </a:ext>
            </a:extLst>
          </p:cNvPr>
          <p:cNvSpPr/>
          <p:nvPr/>
        </p:nvSpPr>
        <p:spPr>
          <a:xfrm>
            <a:off x="745957" y="1070810"/>
            <a:ext cx="10299031" cy="4391526"/>
          </a:xfrm>
          <a:prstGeom prst="flowChartPunchedTap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3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2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A82D9-40B0-40EB-B0C6-8E45E146A582}"/>
              </a:ext>
            </a:extLst>
          </p:cNvPr>
          <p:cNvSpPr txBox="1"/>
          <p:nvPr/>
        </p:nvSpPr>
        <p:spPr>
          <a:xfrm>
            <a:off x="808121" y="625641"/>
            <a:ext cx="10575758" cy="53901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FA979-2053-417E-80D3-DA2BE91DE672}"/>
              </a:ext>
            </a:extLst>
          </p:cNvPr>
          <p:cNvSpPr txBox="1"/>
          <p:nvPr/>
        </p:nvSpPr>
        <p:spPr>
          <a:xfrm>
            <a:off x="3717759" y="84221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84581B-8378-4376-8104-22F0F79862FC}"/>
              </a:ext>
            </a:extLst>
          </p:cNvPr>
          <p:cNvSpPr txBox="1"/>
          <p:nvPr/>
        </p:nvSpPr>
        <p:spPr>
          <a:xfrm>
            <a:off x="3392905" y="2042540"/>
            <a:ext cx="683393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চতুর্থ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সংস্কৃতি</a:t>
            </a:r>
          </a:p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ও পোশাক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E7B64-5D9E-4915-8C96-19B9051E266C}"/>
              </a:ext>
            </a:extLst>
          </p:cNvPr>
          <p:cNvSpPr txBox="1"/>
          <p:nvPr/>
        </p:nvSpPr>
        <p:spPr>
          <a:xfrm>
            <a:off x="661737" y="902368"/>
            <a:ext cx="10647947" cy="52698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3D065-A31B-4120-A02D-FE8CBB25DC77}"/>
              </a:ext>
            </a:extLst>
          </p:cNvPr>
          <p:cNvSpPr txBox="1"/>
          <p:nvPr/>
        </p:nvSpPr>
        <p:spPr>
          <a:xfrm>
            <a:off x="4199021" y="1022684"/>
            <a:ext cx="4812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B877AB-49A5-4AD0-8441-BFDA3DA0E049}"/>
              </a:ext>
            </a:extLst>
          </p:cNvPr>
          <p:cNvSpPr txBox="1"/>
          <p:nvPr/>
        </p:nvSpPr>
        <p:spPr>
          <a:xfrm>
            <a:off x="944478" y="2537572"/>
            <a:ext cx="100824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শিক্ষার্থীরা------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15.3.1.বাংলাদেশের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ভাষা,খাদ্য,পোশাক,আচার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বর্নণা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15.3.2.বাংলাদেশের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উদবুদ্ধ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15.3.3.বাংলাদেশের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2598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40E050AD-2764-4617-8EBA-E842101F565A}"/>
              </a:ext>
            </a:extLst>
          </p:cNvPr>
          <p:cNvSpPr/>
          <p:nvPr/>
        </p:nvSpPr>
        <p:spPr>
          <a:xfrm>
            <a:off x="1106906" y="685799"/>
            <a:ext cx="8638674" cy="1070811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B359E3-7925-4D35-8B26-CE06172A3D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8483" y="2207795"/>
            <a:ext cx="6196263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51D0F-96DF-4AC7-AD1A-FA69FC3EA1E0}"/>
              </a:ext>
            </a:extLst>
          </p:cNvPr>
          <p:cNvSpPr txBox="1"/>
          <p:nvPr/>
        </p:nvSpPr>
        <p:spPr>
          <a:xfrm>
            <a:off x="8452185" y="3105561"/>
            <a:ext cx="219576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778C79-911C-4FA1-A059-00FDF37C84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0674" y="1142999"/>
            <a:ext cx="6196263" cy="457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A4AF22-5C45-4EC4-B2F0-BC470780D255}"/>
              </a:ext>
            </a:extLst>
          </p:cNvPr>
          <p:cNvSpPr txBox="1"/>
          <p:nvPr/>
        </p:nvSpPr>
        <p:spPr>
          <a:xfrm>
            <a:off x="8614610" y="2367170"/>
            <a:ext cx="2338137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পাঞ্জাবি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9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1614B0-08DF-4E9A-A9E6-7C749DD757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327" y="626612"/>
            <a:ext cx="6617368" cy="37528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4B409F-2F9A-4A5A-8CA1-B4A2A1A5ACED}"/>
              </a:ext>
            </a:extLst>
          </p:cNvPr>
          <p:cNvSpPr txBox="1"/>
          <p:nvPr/>
        </p:nvSpPr>
        <p:spPr>
          <a:xfrm>
            <a:off x="8422105" y="1985211"/>
            <a:ext cx="2538663" cy="11079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প্যান্ট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925EA6-89E9-43E8-9D15-9CA3600954C2}"/>
              </a:ext>
            </a:extLst>
          </p:cNvPr>
          <p:cNvSpPr txBox="1"/>
          <p:nvPr/>
        </p:nvSpPr>
        <p:spPr>
          <a:xfrm>
            <a:off x="2340142" y="4830728"/>
            <a:ext cx="73512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     এগুলো কীসের ছবি?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21EED-D460-4B32-BC77-FD3692CD72E5}"/>
              </a:ext>
            </a:extLst>
          </p:cNvPr>
          <p:cNvSpPr txBox="1"/>
          <p:nvPr/>
        </p:nvSpPr>
        <p:spPr>
          <a:xfrm>
            <a:off x="3290136" y="4830728"/>
            <a:ext cx="74415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এগুলো পোশাকের ছবি।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21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 descr="জ">
            <a:extLst>
              <a:ext uri="{FF2B5EF4-FFF2-40B4-BE49-F238E27FC236}">
                <a16:creationId xmlns:a16="http://schemas.microsoft.com/office/drawing/2014/main" id="{53A3A4EE-FCBA-4CFC-9623-8928FA316D0F}"/>
              </a:ext>
            </a:extLst>
          </p:cNvPr>
          <p:cNvSpPr txBox="1"/>
          <p:nvPr/>
        </p:nvSpPr>
        <p:spPr>
          <a:xfrm>
            <a:off x="2296026" y="525876"/>
            <a:ext cx="6609347" cy="9233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7D5F1D-936E-48CE-9218-C6FF814E8431}"/>
              </a:ext>
            </a:extLst>
          </p:cNvPr>
          <p:cNvSpPr txBox="1"/>
          <p:nvPr/>
        </p:nvSpPr>
        <p:spPr>
          <a:xfrm>
            <a:off x="4752474" y="2616427"/>
            <a:ext cx="1528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3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AC92EC-BB12-4F38-A1C9-1FCDA9EC8C73}"/>
              </a:ext>
            </a:extLst>
          </p:cNvPr>
          <p:cNvSpPr txBox="1"/>
          <p:nvPr/>
        </p:nvSpPr>
        <p:spPr>
          <a:xfrm>
            <a:off x="4144879" y="1685403"/>
            <a:ext cx="274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032C8A-DFD7-44EC-8EE3-DEAEC79AEEB7}"/>
              </a:ext>
            </a:extLst>
          </p:cNvPr>
          <p:cNvSpPr txBox="1"/>
          <p:nvPr/>
        </p:nvSpPr>
        <p:spPr>
          <a:xfrm>
            <a:off x="3404936" y="4019845"/>
            <a:ext cx="39102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6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A701AB-CED4-47D5-BDF2-DFA1843D84E1}"/>
              </a:ext>
            </a:extLst>
          </p:cNvPr>
          <p:cNvSpPr txBox="1"/>
          <p:nvPr/>
        </p:nvSpPr>
        <p:spPr>
          <a:xfrm>
            <a:off x="453189" y="1251285"/>
            <a:ext cx="1128562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-সংস্কৃতি হচ্ছে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ধরনঃএর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ভাষা,পোশাক,খাদ্য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আচার-অনুষ্ঠান,গানবাজনাসহ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কিছু।আমাদের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জাতিগোষ্ঠী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রয়েছে।এগুলো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মিলিয়েই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7423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543</TotalTime>
  <Words>329</Words>
  <Application>Microsoft Office PowerPoint</Application>
  <PresentationFormat>Widescreen</PresentationFormat>
  <Paragraphs>51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NikoshBAN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user</cp:lastModifiedBy>
  <cp:revision>76</cp:revision>
  <dcterms:created xsi:type="dcterms:W3CDTF">2020-08-10T13:53:50Z</dcterms:created>
  <dcterms:modified xsi:type="dcterms:W3CDTF">2020-09-13T14:14:08Z</dcterms:modified>
</cp:coreProperties>
</file>