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9" r:id="rId3"/>
    <p:sldId id="271" r:id="rId4"/>
    <p:sldId id="273" r:id="rId5"/>
    <p:sldId id="272" r:id="rId6"/>
    <p:sldId id="274" r:id="rId7"/>
    <p:sldId id="281" r:id="rId8"/>
    <p:sldId id="275" r:id="rId9"/>
    <p:sldId id="276" r:id="rId10"/>
    <p:sldId id="277" r:id="rId11"/>
    <p:sldId id="278" r:id="rId12"/>
    <p:sldId id="279" r:id="rId13"/>
    <p:sldId id="280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074A948-D1D6-488B-8CD3-269851382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2E96A-D1EA-4BE8-AC61-8E92A470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395-9196-440F-8E7C-47B1CAC39A9E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DA141-9BD3-43DB-9EDB-8DD61CFA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69198-9279-46E8-9B1E-5C5FBA15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A66A-EE3E-4AE2-8168-67DE6A33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8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525F-A980-4190-8CDC-CBEF5CBF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C1982-E938-45D5-96E5-A2A2B56B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BFF9D-73A5-434B-A3C1-0A4903A7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395-9196-440F-8E7C-47B1CAC39A9E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9588C-2108-4B67-A7F5-A6B021F4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EB211-999E-4279-9A53-B828EAFE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A66A-EE3E-4AE2-8168-67DE6A33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8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2D8DD9-5A70-4E4B-BB02-E0A24FFA2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5798E-E36A-4368-A808-4A54C7A75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30EEB-19A9-4EFD-9C95-878CC609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395-9196-440F-8E7C-47B1CAC39A9E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90194-0BFC-450B-90FA-8E7F67A8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DFCF-A935-4D3A-9B11-0F221C25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A66A-EE3E-4AE2-8168-67DE6A33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0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4625-4959-446B-B822-77914189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CF541-AB3C-49C2-A50E-E9D311AA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58A10-799D-4B00-9EE2-5BB8CE7E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395-9196-440F-8E7C-47B1CAC39A9E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11D64-AE6B-48A9-AF31-08C3439A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10EB1-4335-4320-823C-6854BF3A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A66A-EE3E-4AE2-8168-67DE6A33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3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47FF-0BEC-4927-9B76-6E153375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D100D-EC30-490C-ADF6-9579B9F81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A096B-2E4F-4CFF-BDA2-A11801F6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395-9196-440F-8E7C-47B1CAC39A9E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CBD3F-A63B-466F-9855-34C31991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157FB-0331-4277-B1A7-225E2A70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A66A-EE3E-4AE2-8168-67DE6A33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99DA-D87A-42D0-B066-55261C53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83903-AD50-4866-BDAD-6E1CDB601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626A4-2DD8-4A86-B577-FF9D07282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28465-F38B-45CC-9E98-C9F7C1C5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395-9196-440F-8E7C-47B1CAC39A9E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EA839-8268-4A5B-90B3-0F335439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27926-A884-4045-A386-D7CCF7AD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A66A-EE3E-4AE2-8168-67DE6A33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6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E145-E903-4BFC-8928-604E59EA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74513-EE1B-44F8-805B-22E66EB85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87DF0-4970-4890-8883-90519C065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F23B4-4C0D-4B8B-A3EF-A6CFFECB5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A95D1-8812-4D19-98BB-73392798E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EA8DF-90A5-4E13-96F8-E6DB59EC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395-9196-440F-8E7C-47B1CAC39A9E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AA52C-5626-45A1-88A0-3A162948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9FF726-EDBD-488F-8818-500206A5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A66A-EE3E-4AE2-8168-67DE6A33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EECC-24B8-4E31-933F-575F00D7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B414C-4C61-40E4-AC97-6E1ACD1E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395-9196-440F-8E7C-47B1CAC39A9E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F7AD0-C53A-4B43-8FB9-E9E04A68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21E19-5B85-4DBB-BA83-7108247F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A66A-EE3E-4AE2-8168-67DE6A33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5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CD0A5-D7A0-4FC3-BA08-558941D7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395-9196-440F-8E7C-47B1CAC39A9E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863C0-3F29-4168-B973-25749F7C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52DEB-501F-4ADB-8DDC-F2A63416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A66A-EE3E-4AE2-8168-67DE6A33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0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4429-4560-466A-9ECC-6EB8B3C4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14D8-0504-4D37-8215-0C248C327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ADD35-D199-4EBB-88FE-626C11D75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E2993-9CB3-4B3C-B62B-308D0C21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395-9196-440F-8E7C-47B1CAC39A9E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CDBC9-82CA-447D-A87D-6CAD8A26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A7A30-EF9E-47C3-93B0-DBF61A79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A66A-EE3E-4AE2-8168-67DE6A33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E169-F60A-43E2-8EBB-63875A4B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2BEF8-48F8-4703-8CD7-F29ACABF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92663-DA9C-4797-A08E-E496A7330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355D8-6738-45AD-A39C-2212BC95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395-9196-440F-8E7C-47B1CAC39A9E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CDF9B-6023-4119-9460-20EC4F58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0893D-0973-4918-9504-61017704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A66A-EE3E-4AE2-8168-67DE6A33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7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F136-5A22-468D-8C63-7EE17E499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38395-9196-440F-8E7C-47B1CAC39A9E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44CC2-A0CE-4768-98CE-521061E6F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4A045-C046-4FE5-9D9B-069363D87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BA66A-EE3E-4AE2-8168-67DE6A3383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F62582E5-8779-4455-AB1C-07DD70F94707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frame">
            <a:avLst>
              <a:gd name="adj1" fmla="val 7167"/>
            </a:avLst>
          </a:prstGeom>
          <a:solidFill>
            <a:srgbClr val="C00000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6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D78D1A-CBC8-4956-A890-607A5B800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90" y="544269"/>
            <a:ext cx="10083468" cy="5279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F0E32C-0CFB-4FB6-B849-58978F1E0842}"/>
              </a:ext>
            </a:extLst>
          </p:cNvPr>
          <p:cNvSpPr txBox="1"/>
          <p:nvPr/>
        </p:nvSpPr>
        <p:spPr>
          <a:xfrm>
            <a:off x="2394284" y="4247147"/>
            <a:ext cx="84100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86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34622-3261-4523-9147-848E625A85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843" y="886325"/>
            <a:ext cx="3581400" cy="22298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C5F3C-6255-4A8D-84C4-1C0C41445E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496" y="1459580"/>
            <a:ext cx="3733800" cy="22298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6B8E96-1D0E-437C-9BC0-8A877ED1E5F5}"/>
              </a:ext>
            </a:extLst>
          </p:cNvPr>
          <p:cNvSpPr txBox="1"/>
          <p:nvPr/>
        </p:nvSpPr>
        <p:spPr>
          <a:xfrm>
            <a:off x="1311442" y="4223084"/>
            <a:ext cx="9745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বন্যার কারনে বিশুদ্ধ পানির অভাবে নানা রোগ ছড়ায়।তবে বন্যা হলে মাটিতে পলি জমা হয় যা মাটির উর্বরতা বাড়াতে সহায়তা করে।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51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ADFCA-5C43-467B-B44A-94AB6845BCBA}"/>
              </a:ext>
            </a:extLst>
          </p:cNvPr>
          <p:cNvSpPr txBox="1"/>
          <p:nvPr/>
        </p:nvSpPr>
        <p:spPr>
          <a:xfrm>
            <a:off x="3693694" y="1179095"/>
            <a:ext cx="61361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কারণ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0996E-5016-4D76-8E29-5493AA8FD383}"/>
              </a:ext>
            </a:extLst>
          </p:cNvPr>
          <p:cNvSpPr txBox="1"/>
          <p:nvPr/>
        </p:nvSpPr>
        <p:spPr>
          <a:xfrm>
            <a:off x="1371600" y="3006803"/>
            <a:ext cx="9805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ভৌগলিক অবস্থান ও প্রাকৃতিক কারনে বন্যা হয়।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5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D3F449-A943-4DD9-A620-C8962F6E56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651" y="765509"/>
            <a:ext cx="7028948" cy="3714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5096E-4772-40E6-82DE-1920F205CD24}"/>
              </a:ext>
            </a:extLst>
          </p:cNvPr>
          <p:cNvSpPr txBox="1"/>
          <p:nvPr/>
        </p:nvSpPr>
        <p:spPr>
          <a:xfrm>
            <a:off x="1592179" y="5005137"/>
            <a:ext cx="9432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বৃষ্টিপাত ও বন্যার একটি কারণ।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5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3CADF4-B530-413E-8CBA-FEEB9BE42B0E}"/>
              </a:ext>
            </a:extLst>
          </p:cNvPr>
          <p:cNvSpPr txBox="1"/>
          <p:nvPr/>
        </p:nvSpPr>
        <p:spPr>
          <a:xfrm>
            <a:off x="1289384" y="1720840"/>
            <a:ext cx="9613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 ছাড়াও পলি জমে নদীর তলদেশ ভরাট হয়ে যাওয়ার কারণে নদীগুলোর ধারন ক্ষমতা হ্রাস পাচ্ছে।ফলে বর্ষা মৌসুমে পানি প্রবাহ বৃদ্ধি পেলে বন্যা দেখা দেয়।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2E595-A668-47B3-9034-F43C80BA2E92}"/>
              </a:ext>
            </a:extLst>
          </p:cNvPr>
          <p:cNvSpPr txBox="1"/>
          <p:nvPr/>
        </p:nvSpPr>
        <p:spPr>
          <a:xfrm>
            <a:off x="3308684" y="1094875"/>
            <a:ext cx="7856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 মোকাবিলা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6510D6-2544-45C4-A588-FC69D474D2EA}"/>
              </a:ext>
            </a:extLst>
          </p:cNvPr>
          <p:cNvSpPr txBox="1"/>
          <p:nvPr/>
        </p:nvSpPr>
        <p:spPr>
          <a:xfrm>
            <a:off x="910389" y="2767263"/>
            <a:ext cx="103712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বন্যা সবসময় নিয়ন্ত্রন করা যায় না।আমরা যাতে বন্যা মোকাবিলা করতে পারি সে জন্য কিছু প্রস্তুতি নেওয়া যায়। যেমন-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5 Points 3">
            <a:extLst>
              <a:ext uri="{FF2B5EF4-FFF2-40B4-BE49-F238E27FC236}">
                <a16:creationId xmlns:a16="http://schemas.microsoft.com/office/drawing/2014/main" id="{D701234D-40E7-40AB-B602-2908900815DF}"/>
              </a:ext>
            </a:extLst>
          </p:cNvPr>
          <p:cNvSpPr/>
          <p:nvPr/>
        </p:nvSpPr>
        <p:spPr>
          <a:xfrm>
            <a:off x="1118937" y="1114770"/>
            <a:ext cx="842210" cy="612378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2A4C5-9BFB-4999-9FC3-1300A8FB51F9}"/>
              </a:ext>
            </a:extLst>
          </p:cNvPr>
          <p:cNvSpPr txBox="1"/>
          <p:nvPr/>
        </p:nvSpPr>
        <p:spPr>
          <a:xfrm>
            <a:off x="2037347" y="794084"/>
            <a:ext cx="8891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নিয়মিত রেডিও,টেলিভিশন্ব সংবাদপত্রে আবহাওয়া সম্পর্কে খবর শুনব।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E448C6-F744-49A2-9503-3E30CF56D7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447" y="2767263"/>
            <a:ext cx="877900" cy="792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4D2805-22E0-4113-BFE0-4CD49BDEF0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7" y="4499810"/>
            <a:ext cx="877900" cy="9372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0AB23C-C5D1-4A4D-B542-F682EB15DFE3}"/>
              </a:ext>
            </a:extLst>
          </p:cNvPr>
          <p:cNvSpPr txBox="1"/>
          <p:nvPr/>
        </p:nvSpPr>
        <p:spPr>
          <a:xfrm>
            <a:off x="2177716" y="2550694"/>
            <a:ext cx="9095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কাছে খাল-নদীতে চিহ্ন দিয়ে বাশ-লাঠি পুঁতে রাখব যাতে বুঝতে পারি পানি কতটুকু বাড়ল।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D8895C-376E-45E7-A3DA-ADFF0C3D3044}"/>
              </a:ext>
            </a:extLst>
          </p:cNvPr>
          <p:cNvSpPr txBox="1"/>
          <p:nvPr/>
        </p:nvSpPr>
        <p:spPr>
          <a:xfrm>
            <a:off x="2087479" y="4570767"/>
            <a:ext cx="92763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বন্যার আগে শুকনো খাবার,বিশুদ্ধ পানি।ঔষধ জমিয়ে রাখব।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341C2-1947-44C4-BD8F-C1BBCF3A67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711" y="1684421"/>
            <a:ext cx="877900" cy="804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6F267-B5A1-4D22-8B52-86F027A87E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711" y="3812778"/>
            <a:ext cx="877900" cy="804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CFEDA-5441-4DD4-AF90-2C6CF0A41FAE}"/>
              </a:ext>
            </a:extLst>
          </p:cNvPr>
          <p:cNvSpPr txBox="1"/>
          <p:nvPr/>
        </p:nvSpPr>
        <p:spPr>
          <a:xfrm>
            <a:off x="2137611" y="1499953"/>
            <a:ext cx="87710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পড়ার বই-খাতা ও ঘরের গুরুত্বপূর্ণ সামগ্রী প্লাস্টিকে ভরে গুছিয়ে রাখব।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9BACA3-2683-4EA2-AA5E-0550FDA756D9}"/>
              </a:ext>
            </a:extLst>
          </p:cNvPr>
          <p:cNvSpPr txBox="1"/>
          <p:nvPr/>
        </p:nvSpPr>
        <p:spPr>
          <a:xfrm>
            <a:off x="2143424" y="3608240"/>
            <a:ext cx="9204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মনে সাহস রাখব এবং ধৈর্যের সাথে দুর্যোগ মোকাবিলা করব।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BE3A54-810A-4D00-9FC3-A6E229C06820}"/>
              </a:ext>
            </a:extLst>
          </p:cNvPr>
          <p:cNvSpPr/>
          <p:nvPr/>
        </p:nvSpPr>
        <p:spPr>
          <a:xfrm>
            <a:off x="2598821" y="696281"/>
            <a:ext cx="5161548" cy="129941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FB60C-5350-4D0C-8002-757A7B67DE09}"/>
              </a:ext>
            </a:extLst>
          </p:cNvPr>
          <p:cNvSpPr txBox="1"/>
          <p:nvPr/>
        </p:nvSpPr>
        <p:spPr>
          <a:xfrm>
            <a:off x="2951747" y="2165684"/>
            <a:ext cx="6376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কর-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266D7-8CCA-47D7-9119-53B8C161F5E3}"/>
              </a:ext>
            </a:extLst>
          </p:cNvPr>
          <p:cNvSpPr txBox="1"/>
          <p:nvPr/>
        </p:nvSpPr>
        <p:spPr>
          <a:xfrm>
            <a:off x="1780674" y="3429000"/>
            <a:ext cx="97696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১)বন্যা নিয়ে তোমার কী ধরনের অভিজ্ঞতা আছে?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২)বন্যা মোকাবিলায় কী ধরনের প্রস্তুতি নেবে?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৩)বন্যা কিভাবে প্রতিরোধ করা সম্ভব?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6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BCCF1C6A-7FE9-4401-AECD-65B721190C6E}"/>
              </a:ext>
            </a:extLst>
          </p:cNvPr>
          <p:cNvSpPr/>
          <p:nvPr/>
        </p:nvSpPr>
        <p:spPr>
          <a:xfrm>
            <a:off x="3513221" y="770021"/>
            <a:ext cx="4872790" cy="1130969"/>
          </a:xfrm>
          <a:prstGeom prst="flowChartPunchedTap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BBFDB-972A-44AC-B6EB-AA14E60CBAE5}"/>
              </a:ext>
            </a:extLst>
          </p:cNvPr>
          <p:cNvSpPr txBox="1"/>
          <p:nvPr/>
        </p:nvSpPr>
        <p:spPr>
          <a:xfrm>
            <a:off x="747963" y="2899611"/>
            <a:ext cx="10696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বন্যায় কী ধরনের প্রস্তুতি নিতে হয় সে সম্পর্কে বন্ধুদের মধ্যে সচেতনতা তৈরির জন্য একটি পোষ্টার তৈরি কর।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72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2C77F6-3006-418D-88C1-65770853E7DE}"/>
              </a:ext>
            </a:extLst>
          </p:cNvPr>
          <p:cNvSpPr txBox="1"/>
          <p:nvPr/>
        </p:nvSpPr>
        <p:spPr>
          <a:xfrm>
            <a:off x="922421" y="3188368"/>
            <a:ext cx="10347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 খোল এবং নিরবে ৩ মিনিট পড়।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C464A46E-4666-472B-AA57-EE62C7A7CC28}"/>
              </a:ext>
            </a:extLst>
          </p:cNvPr>
          <p:cNvSpPr/>
          <p:nvPr/>
        </p:nvSpPr>
        <p:spPr>
          <a:xfrm>
            <a:off x="1828800" y="1479884"/>
            <a:ext cx="8289758" cy="1058779"/>
          </a:xfrm>
          <a:prstGeom prst="flowChartPunchedTap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স্থাপন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26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D189AC38-73B1-41DD-80D4-CCD7626620B8}"/>
              </a:ext>
            </a:extLst>
          </p:cNvPr>
          <p:cNvSpPr/>
          <p:nvPr/>
        </p:nvSpPr>
        <p:spPr>
          <a:xfrm>
            <a:off x="3513221" y="589548"/>
            <a:ext cx="4547937" cy="1179095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88ED3-2A2B-493A-818D-3226496747C0}"/>
              </a:ext>
            </a:extLst>
          </p:cNvPr>
          <p:cNvSpPr txBox="1"/>
          <p:nvPr/>
        </p:nvSpPr>
        <p:spPr>
          <a:xfrm>
            <a:off x="1058779" y="2382253"/>
            <a:ext cx="4547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শামিমারা বেগম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টাউন মডেল বালক সরকারি প্রাথমিক বিদ্যালয়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হবিগঞ্জ সদর,হবিগঞ্জ।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95C35C-BD81-4A3E-ACD9-AB7A6E426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976" y="2089865"/>
            <a:ext cx="748047" cy="36010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E01C01-1430-40BC-B530-8E39F9697D8E}"/>
              </a:ext>
            </a:extLst>
          </p:cNvPr>
          <p:cNvSpPr txBox="1"/>
          <p:nvPr/>
        </p:nvSpPr>
        <p:spPr>
          <a:xfrm>
            <a:off x="6506118" y="2502568"/>
            <a:ext cx="47524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চর্থ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 মোকাবিলা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বন্যা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অধ্যায়ঃ১২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41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C3953FF-EA46-4596-9AD0-8E54B77F1A7D}"/>
              </a:ext>
            </a:extLst>
          </p:cNvPr>
          <p:cNvSpPr/>
          <p:nvPr/>
        </p:nvSpPr>
        <p:spPr>
          <a:xfrm>
            <a:off x="3392905" y="794084"/>
            <a:ext cx="4632158" cy="1058779"/>
          </a:xfrm>
          <a:prstGeom prst="cloudCallou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2EFAD-76B6-4F26-90F7-D741109293B6}"/>
              </a:ext>
            </a:extLst>
          </p:cNvPr>
          <p:cNvSpPr txBox="1"/>
          <p:nvPr/>
        </p:nvSpPr>
        <p:spPr>
          <a:xfrm>
            <a:off x="2526631" y="2286001"/>
            <a:ext cx="9577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প্রশ্নের উত্তরগুলো খাতায় লিখ।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F4BCF-ECC2-494D-BD09-743CEA0DDDF2}"/>
              </a:ext>
            </a:extLst>
          </p:cNvPr>
          <p:cNvSpPr txBox="1"/>
          <p:nvPr/>
        </p:nvSpPr>
        <p:spPr>
          <a:xfrm>
            <a:off x="1383632" y="3488580"/>
            <a:ext cx="101787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১&gt;বন্যার ৩ টি কারণ উল্লেখ কর।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২&gt;বন্যা মোকাবিলায় তুমি কী ধরনের প্রস্তুতি নিবে ৫ টি বাক্যে লিখ।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2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57F3E6E5-AA93-4636-8114-7932827B46F2}"/>
              </a:ext>
            </a:extLst>
          </p:cNvPr>
          <p:cNvSpPr/>
          <p:nvPr/>
        </p:nvSpPr>
        <p:spPr>
          <a:xfrm>
            <a:off x="2923674" y="950495"/>
            <a:ext cx="5486400" cy="1407695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D2BB9-446D-4CD5-8379-35FBC4220328}"/>
              </a:ext>
            </a:extLst>
          </p:cNvPr>
          <p:cNvSpPr txBox="1"/>
          <p:nvPr/>
        </p:nvSpPr>
        <p:spPr>
          <a:xfrm>
            <a:off x="1175084" y="3224464"/>
            <a:ext cx="98418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বন্যা মোকাবিলায় প্রস্তুতিস্বরুপ তুমি তোমার পরিবারের জন্য প্রধান যে ৪ টি কাজ করবে তার একটি তালিকা তৈরি করে আনবে।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7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EE40F-4579-4105-A783-87B398A2EB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790" y="1263316"/>
            <a:ext cx="9408694" cy="38982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DA7A457-083D-43C7-9BF8-60476F1D751E}"/>
              </a:ext>
            </a:extLst>
          </p:cNvPr>
          <p:cNvSpPr/>
          <p:nvPr/>
        </p:nvSpPr>
        <p:spPr>
          <a:xfrm>
            <a:off x="3043989" y="2514600"/>
            <a:ext cx="6894095" cy="1299411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5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1B35286-A302-46B3-87AE-59820B9B034C}"/>
              </a:ext>
            </a:extLst>
          </p:cNvPr>
          <p:cNvSpPr/>
          <p:nvPr/>
        </p:nvSpPr>
        <p:spPr>
          <a:xfrm>
            <a:off x="3152273" y="933096"/>
            <a:ext cx="5426242" cy="73392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1579B-DA49-45CD-AF11-C8471B27ABCF}"/>
              </a:ext>
            </a:extLst>
          </p:cNvPr>
          <p:cNvSpPr txBox="1"/>
          <p:nvPr/>
        </p:nvSpPr>
        <p:spPr>
          <a:xfrm>
            <a:off x="1191126" y="2141621"/>
            <a:ext cx="10094495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10.1.1.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বন্যা,ঘুর্ণিঝড়,জলোচ্ছাস,আগুনলাগা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10.1.2.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10.2.1.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মোকাবিলার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10.2.2.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মোকাবিলার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55330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C6075917-CAE6-41C5-A5AE-946558027591}"/>
              </a:ext>
            </a:extLst>
          </p:cNvPr>
          <p:cNvSpPr/>
          <p:nvPr/>
        </p:nvSpPr>
        <p:spPr>
          <a:xfrm>
            <a:off x="1600200" y="1852863"/>
            <a:ext cx="9170068" cy="2646947"/>
          </a:xfrm>
          <a:prstGeom prst="leftRightArrow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11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à¦ªà¦¾à¦¹à¦¾à¦¡à¦¼à§€ à¦¢à¦² à¦†à¦° à¦­à-(You2Audio.Com)">
            <a:hlinkClick r:id="" action="ppaction://media"/>
            <a:extLst>
              <a:ext uri="{FF2B5EF4-FFF2-40B4-BE49-F238E27FC236}">
                <a16:creationId xmlns:a16="http://schemas.microsoft.com/office/drawing/2014/main" id="{6AED06F9-1A46-4ADF-9665-B1CE82A0982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0766" end="5384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0021" y="697832"/>
            <a:ext cx="10684041" cy="50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8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090675-E5DB-4296-8090-FBB54F93A949}"/>
              </a:ext>
            </a:extLst>
          </p:cNvPr>
          <p:cNvSpPr txBox="1"/>
          <p:nvPr/>
        </p:nvSpPr>
        <p:spPr>
          <a:xfrm>
            <a:off x="1949116" y="1613118"/>
            <a:ext cx="90597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7035D-7A2D-4A8C-92DB-C33CE22BFA63}"/>
              </a:ext>
            </a:extLst>
          </p:cNvPr>
          <p:cNvSpPr txBox="1"/>
          <p:nvPr/>
        </p:nvSpPr>
        <p:spPr>
          <a:xfrm>
            <a:off x="4259179" y="3176337"/>
            <a:ext cx="40666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32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A3D6C3-D31C-4224-849B-1EDADB857E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43" y="822283"/>
            <a:ext cx="4753727" cy="25960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8FADE8-5462-4C15-86E6-B30891D56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68" y="729750"/>
            <a:ext cx="5045242" cy="25960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EC1CDF-E82E-4D02-8732-0A064A1C7584}"/>
              </a:ext>
            </a:extLst>
          </p:cNvPr>
          <p:cNvSpPr txBox="1"/>
          <p:nvPr/>
        </p:nvSpPr>
        <p:spPr>
          <a:xfrm>
            <a:off x="2572125" y="3429000"/>
            <a:ext cx="1151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0B8B2-C820-4128-8134-B86D1F9CEDF8}"/>
              </a:ext>
            </a:extLst>
          </p:cNvPr>
          <p:cNvSpPr txBox="1"/>
          <p:nvPr/>
        </p:nvSpPr>
        <p:spPr>
          <a:xfrm>
            <a:off x="7874794" y="3325814"/>
            <a:ext cx="1920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ঘুর্ণিঝড়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29DE8-5E05-4B01-A9C8-14E300594A2C}"/>
              </a:ext>
            </a:extLst>
          </p:cNvPr>
          <p:cNvSpPr txBox="1"/>
          <p:nvPr/>
        </p:nvSpPr>
        <p:spPr>
          <a:xfrm>
            <a:off x="1397669" y="4558590"/>
            <a:ext cx="98298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নানা ধরনের দুর্যোগ ঘটে।তার মধ্যে উল্লেখযোগ্য হলো বন্যা ও ঘুর্ণিঝড়।প্রাকৃতিক কারন ছাড়াও মানবসৃষ্ট পরিবেশ দুষণের প্রভাবে অনেক সময় দুর্যোগ ঘটে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34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9AE378-7F42-460F-8939-4799144CB17C}"/>
              </a:ext>
            </a:extLst>
          </p:cNvPr>
          <p:cNvSpPr txBox="1"/>
          <p:nvPr/>
        </p:nvSpPr>
        <p:spPr>
          <a:xfrm>
            <a:off x="3946356" y="890336"/>
            <a:ext cx="519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বন্যার প্রভাব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49D91-8371-4CCE-AC46-AB31AF7054B5}"/>
              </a:ext>
            </a:extLst>
          </p:cNvPr>
          <p:cNvSpPr txBox="1"/>
          <p:nvPr/>
        </p:nvSpPr>
        <p:spPr>
          <a:xfrm>
            <a:off x="1521994" y="2863515"/>
            <a:ext cx="10046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১৯৮৭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সাল থেকে বাংলাদেশে ৭ টি ভয়াবহ বন্যা হয়েছে।আষাঢ় থেকে ভাদ্র মাসের মধ্যে মূলত বন্যার প্রকোপ বেশে থাকে।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9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D0D64-B038-4B6C-BFC4-BAF2776932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183" y="1365584"/>
            <a:ext cx="2654968" cy="20634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6CA67C-DBFD-41C3-8A98-2BCC6D419D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15" y="721896"/>
            <a:ext cx="2654968" cy="21416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F6FB1C-E3C6-4B60-A799-7830DE133A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4343" y="2397292"/>
            <a:ext cx="2446422" cy="21416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72EB32-B2D0-4316-9252-32FED572AE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8151" y="1781887"/>
            <a:ext cx="2446422" cy="20634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4A1770-9202-40D4-BD58-5832FD0EF3AD}"/>
              </a:ext>
            </a:extLst>
          </p:cNvPr>
          <p:cNvSpPr txBox="1"/>
          <p:nvPr/>
        </p:nvSpPr>
        <p:spPr>
          <a:xfrm>
            <a:off x="1118937" y="4707586"/>
            <a:ext cx="10539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বন্যার ফলে মানুষের জীবন,ফসল,বাড়ী-ঘর এবং রাস্তাঘাটের অনেক ক্ষতি হয়।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81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432</Words>
  <Application>Microsoft Office PowerPoint</Application>
  <PresentationFormat>Widescreen</PresentationFormat>
  <Paragraphs>53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2020-06-14T14:42:23Z</dcterms:created>
  <dcterms:modified xsi:type="dcterms:W3CDTF">2020-09-13T15:53:21Z</dcterms:modified>
</cp:coreProperties>
</file>