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12" r:id="rId3"/>
    <p:sldMasterId id="2147483730" r:id="rId4"/>
    <p:sldMasterId id="2147483784" r:id="rId5"/>
    <p:sldMasterId id="2147483832" r:id="rId6"/>
  </p:sldMasterIdLst>
  <p:sldIdLst>
    <p:sldId id="259" r:id="rId7"/>
    <p:sldId id="260" r:id="rId8"/>
    <p:sldId id="261" r:id="rId9"/>
    <p:sldId id="262" r:id="rId10"/>
    <p:sldId id="257" r:id="rId11"/>
    <p:sldId id="256" r:id="rId12"/>
    <p:sldId id="268" r:id="rId13"/>
    <p:sldId id="263" r:id="rId14"/>
    <p:sldId id="264" r:id="rId15"/>
    <p:sldId id="265" r:id="rId16"/>
    <p:sldId id="270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1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8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503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05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4707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90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20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70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25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4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0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32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28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61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22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79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49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5035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02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185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3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87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56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57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969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05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940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88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5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5934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1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47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0456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88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075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169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7699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624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3710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4981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5889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57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950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03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529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7578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8497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8484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0254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275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0773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493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8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500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999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5961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26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7284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5701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7317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1732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6888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162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71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729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359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510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432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431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532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789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803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3960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8608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108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349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817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267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54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722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02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850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912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40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805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10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46076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695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754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9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4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2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1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4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45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6A357F-3E10-498D-A14B-13B659E8A26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708F7D-AD29-46D7-B575-7220BCB4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49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7.jp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8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3371" y="5016897"/>
            <a:ext cx="9622971" cy="1862048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Good Morning</a:t>
            </a:r>
            <a:endParaRPr lang="en-US" sz="115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1" y="101600"/>
            <a:ext cx="9622971" cy="485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43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1751">
            <a:off x="9223233" y="4784688"/>
            <a:ext cx="2619375" cy="1743075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grpSp>
        <p:nvGrpSpPr>
          <p:cNvPr id="9" name="Group 8"/>
          <p:cNvGrpSpPr/>
          <p:nvPr/>
        </p:nvGrpSpPr>
        <p:grpSpPr>
          <a:xfrm>
            <a:off x="432810" y="158773"/>
            <a:ext cx="8955315" cy="5573415"/>
            <a:chOff x="1017426" y="173763"/>
            <a:chExt cx="8955315" cy="5573415"/>
          </a:xfrm>
        </p:grpSpPr>
        <p:grpSp>
          <p:nvGrpSpPr>
            <p:cNvPr id="6" name="Group 5"/>
            <p:cNvGrpSpPr/>
            <p:nvPr/>
          </p:nvGrpSpPr>
          <p:grpSpPr>
            <a:xfrm>
              <a:off x="1017426" y="173763"/>
              <a:ext cx="8955315" cy="5573415"/>
              <a:chOff x="3062513" y="725714"/>
              <a:chExt cx="8955315" cy="5573415"/>
            </a:xfrm>
            <a:solidFill>
              <a:schemeClr val="accent4">
                <a:lumMod val="50000"/>
              </a:schemeClr>
            </a:solidFill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2513" y="725714"/>
                <a:ext cx="8955315" cy="5573415"/>
              </a:xfrm>
              <a:prstGeom prst="rect">
                <a:avLst/>
              </a:prstGeom>
              <a:grpFill/>
            </p:spPr>
          </p:pic>
          <p:sp>
            <p:nvSpPr>
              <p:cNvPr id="2" name="Rectangle 1"/>
              <p:cNvSpPr/>
              <p:nvPr/>
            </p:nvSpPr>
            <p:spPr>
              <a:xfrm>
                <a:off x="3588348" y="4992914"/>
                <a:ext cx="8060827" cy="75474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Teacher will monitor and help the students</a:t>
                </a:r>
                <a:endPara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Cloud Callout 7"/>
            <p:cNvSpPr/>
            <p:nvPr/>
          </p:nvSpPr>
          <p:spPr>
            <a:xfrm>
              <a:off x="5184592" y="501688"/>
              <a:ext cx="4788149" cy="1390228"/>
            </a:xfrm>
            <a:prstGeom prst="cloudCallo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Silent reading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63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798286" y="1799303"/>
            <a:ext cx="3062516" cy="1971168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9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798286" y="4661325"/>
            <a:ext cx="3062515" cy="1914772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9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359610" y="2016965"/>
            <a:ext cx="2912690" cy="1294489"/>
          </a:xfrm>
          <a:prstGeom prst="rightArrow">
            <a:avLst>
              <a:gd name="adj1" fmla="val 50000"/>
              <a:gd name="adj2" fmla="val 19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359610" y="5192267"/>
            <a:ext cx="2912690" cy="1252778"/>
          </a:xfrm>
          <a:prstGeom prst="rightArrow">
            <a:avLst>
              <a:gd name="adj1" fmla="val 50000"/>
              <a:gd name="adj2" fmla="val 279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83910" y="1799303"/>
            <a:ext cx="4203290" cy="4645029"/>
            <a:chOff x="8207828" y="1167704"/>
            <a:chExt cx="2743201" cy="4173552"/>
          </a:xfrm>
          <a:solidFill>
            <a:srgbClr val="FFFF00"/>
          </a:solidFill>
        </p:grpSpPr>
        <p:grpSp>
          <p:nvGrpSpPr>
            <p:cNvPr id="14" name="Group 13"/>
            <p:cNvGrpSpPr/>
            <p:nvPr/>
          </p:nvGrpSpPr>
          <p:grpSpPr>
            <a:xfrm>
              <a:off x="8207828" y="1167704"/>
              <a:ext cx="2743200" cy="2067220"/>
              <a:chOff x="8207829" y="1167704"/>
              <a:chExt cx="2743200" cy="2067220"/>
            </a:xfrm>
            <a:grpFill/>
          </p:grpSpPr>
          <p:sp>
            <p:nvSpPr>
              <p:cNvPr id="10" name="Down Arrow Callout 9"/>
              <p:cNvSpPr/>
              <p:nvPr/>
            </p:nvSpPr>
            <p:spPr>
              <a:xfrm>
                <a:off x="8207829" y="1167704"/>
                <a:ext cx="2743200" cy="2067220"/>
              </a:xfrm>
              <a:prstGeom prst="downArrowCallou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77850" y="1233959"/>
                <a:ext cx="1251284" cy="1218713"/>
              </a:xfrm>
              <a:prstGeom prst="rect">
                <a:avLst/>
              </a:prstGeom>
              <a:grpFill/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8207829" y="3234924"/>
              <a:ext cx="2743200" cy="2106332"/>
              <a:chOff x="8207829" y="3234924"/>
              <a:chExt cx="2743200" cy="2106332"/>
            </a:xfrm>
            <a:grpFill/>
          </p:grpSpPr>
          <p:sp>
            <p:nvSpPr>
              <p:cNvPr id="11" name="Down Arrow Callout 10"/>
              <p:cNvSpPr/>
              <p:nvPr/>
            </p:nvSpPr>
            <p:spPr>
              <a:xfrm rot="10800000">
                <a:off x="8207829" y="3234924"/>
                <a:ext cx="2743200" cy="2106332"/>
              </a:xfrm>
              <a:prstGeom prst="downArrowCallou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22410" y="4097205"/>
                <a:ext cx="962159" cy="1178956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8" name="Curved Down Ribbon 17"/>
          <p:cNvSpPr/>
          <p:nvPr/>
        </p:nvSpPr>
        <p:spPr>
          <a:xfrm>
            <a:off x="159657" y="0"/>
            <a:ext cx="12032343" cy="1620565"/>
          </a:xfrm>
          <a:prstGeom prst="ellipseRibb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3467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dby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2628" y="115025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7" y="2496458"/>
            <a:ext cx="9129484" cy="419462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1615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1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8077" y="1683657"/>
            <a:ext cx="10555871" cy="42304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Name: Md. Babul Hasan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Kashimpur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Purbo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Keshabpur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Jashore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4342" y="391886"/>
            <a:ext cx="7082972" cy="11030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 Introduction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814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598058" y="87085"/>
            <a:ext cx="6778171" cy="1973943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Information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2890684" y="2162628"/>
            <a:ext cx="6006573" cy="4341411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4000" y="2685143"/>
            <a:ext cx="4209142" cy="33092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72858" y="4339771"/>
            <a:ext cx="1814285" cy="4064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Page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2858" y="3661225"/>
            <a:ext cx="1814285" cy="4064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Lesson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06672" y="3661225"/>
            <a:ext cx="1814285" cy="4064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4-6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6672" y="2920993"/>
            <a:ext cx="1830613" cy="4064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One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2858" y="2920993"/>
            <a:ext cx="1814285" cy="4064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06672" y="4339772"/>
            <a:ext cx="1814285" cy="406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7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115" y="2301136"/>
            <a:ext cx="3153215" cy="40772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6072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d Morning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79350" y="3777344"/>
            <a:ext cx="609600" cy="6096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313194">
            <a:off x="1453096" y="1735572"/>
            <a:ext cx="6151221" cy="153851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sing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song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941" y="4337313"/>
            <a:ext cx="2398449" cy="239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92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6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0" y="1727202"/>
            <a:ext cx="2842305" cy="270079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22" y="1727202"/>
            <a:ext cx="2734057" cy="2700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584" y="1727202"/>
            <a:ext cx="2842305" cy="27007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157989">
            <a:off x="498875" y="995927"/>
            <a:ext cx="3494780" cy="6096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Showing Picture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4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5405" y="145143"/>
            <a:ext cx="10899059" cy="11756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to..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02715" y="3331397"/>
            <a:ext cx="11641809" cy="1490307"/>
            <a:chOff x="402715" y="3331397"/>
            <a:chExt cx="11641809" cy="1490307"/>
          </a:xfrm>
        </p:grpSpPr>
        <p:grpSp>
          <p:nvGrpSpPr>
            <p:cNvPr id="8" name="Group 7"/>
            <p:cNvGrpSpPr/>
            <p:nvPr/>
          </p:nvGrpSpPr>
          <p:grpSpPr>
            <a:xfrm>
              <a:off x="1673586" y="3671414"/>
              <a:ext cx="10370938" cy="972459"/>
              <a:chOff x="1673586" y="3671414"/>
              <a:chExt cx="10370938" cy="972459"/>
            </a:xfrm>
          </p:grpSpPr>
          <p:sp>
            <p:nvSpPr>
              <p:cNvPr id="4" name="Isosceles Triangle 3"/>
              <p:cNvSpPr/>
              <p:nvPr/>
            </p:nvSpPr>
            <p:spPr>
              <a:xfrm rot="5400000">
                <a:off x="1570955" y="3818289"/>
                <a:ext cx="638628" cy="43336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07767" y="3671414"/>
                <a:ext cx="9736757" cy="972459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1.1.2	say simple words and phrases.</a:t>
                </a:r>
                <a:endPara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 rot="18698932">
              <a:off x="20418" y="3713694"/>
              <a:ext cx="1490307" cy="725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Speaking</a:t>
              </a:r>
              <a:endPara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8778" y="1698674"/>
            <a:ext cx="11625747" cy="1515439"/>
            <a:chOff x="415964" y="1698674"/>
            <a:chExt cx="11313204" cy="1515439"/>
          </a:xfrm>
        </p:grpSpPr>
        <p:grpSp>
          <p:nvGrpSpPr>
            <p:cNvPr id="5" name="Group 4"/>
            <p:cNvGrpSpPr/>
            <p:nvPr/>
          </p:nvGrpSpPr>
          <p:grpSpPr>
            <a:xfrm>
              <a:off x="1594296" y="1930400"/>
              <a:ext cx="10134872" cy="957943"/>
              <a:chOff x="1594296" y="1988458"/>
              <a:chExt cx="10134872" cy="957943"/>
            </a:xfrm>
          </p:grpSpPr>
          <p:sp>
            <p:nvSpPr>
              <p:cNvPr id="3" name="Isosceles Triangle 2"/>
              <p:cNvSpPr/>
              <p:nvPr/>
            </p:nvSpPr>
            <p:spPr>
              <a:xfrm rot="5400000">
                <a:off x="1507211" y="2075545"/>
                <a:ext cx="638628" cy="464457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164253" y="1988458"/>
                <a:ext cx="9564915" cy="95794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1.1.1 become familiar with English sounds by   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listening  </a:t>
                </a:r>
              </a:p>
              <a:p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common English words.</a:t>
                </a:r>
                <a:endPara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 rot="18774363">
              <a:off x="21101" y="2093537"/>
              <a:ext cx="1515439" cy="725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Listening</a:t>
              </a:r>
              <a:endPara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969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0">
              <a:schemeClr val="accent5">
                <a:lumMod val="60000"/>
                <a:lumOff val="40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943" y="420914"/>
            <a:ext cx="6081486" cy="12337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1342104" y="2050026"/>
            <a:ext cx="5842468" cy="271066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Alphabet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3" y="530941"/>
            <a:ext cx="4704735" cy="5884607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9605">
            <a:off x="291528" y="4688114"/>
            <a:ext cx="220368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32000" sy="32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1016007"/>
            <a:ext cx="2842305" cy="22798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536" y="3863049"/>
            <a:ext cx="2842305" cy="224971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</p:pic>
      <p:sp>
        <p:nvSpPr>
          <p:cNvPr id="4" name="Flowchart: Process 3"/>
          <p:cNvSpPr/>
          <p:nvPr/>
        </p:nvSpPr>
        <p:spPr>
          <a:xfrm>
            <a:off x="2380343" y="1474838"/>
            <a:ext cx="1968325" cy="20532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380342" y="3863048"/>
            <a:ext cx="1968325" cy="22497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0343" y="130629"/>
            <a:ext cx="5170831" cy="885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WCW Work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47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592">
            <a:off x="6026433" y="928922"/>
            <a:ext cx="4930489" cy="5036951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4" name="Horizontal Scroll 3"/>
          <p:cNvSpPr/>
          <p:nvPr/>
        </p:nvSpPr>
        <p:spPr>
          <a:xfrm>
            <a:off x="644577" y="734518"/>
            <a:ext cx="4709088" cy="151400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Teachers Reading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31" y="4041059"/>
            <a:ext cx="3046214" cy="2099622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  <p:extLst>
      <p:ext uri="{BB962C8B-B14F-4D97-AF65-F5344CB8AC3E}">
        <p14:creationId xmlns:p14="http://schemas.microsoft.com/office/powerpoint/2010/main" val="36763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5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6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86</Words>
  <Application>Microsoft Office PowerPoint</Application>
  <PresentationFormat>Widescreen</PresentationFormat>
  <Paragraphs>34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Century Gothic</vt:lpstr>
      <vt:lpstr>Garamond</vt:lpstr>
      <vt:lpstr>NikoshBAN</vt:lpstr>
      <vt:lpstr>Times New Roman</vt:lpstr>
      <vt:lpstr>Tw Cen MT</vt:lpstr>
      <vt:lpstr>Tw Cen MT Condensed</vt:lpstr>
      <vt:lpstr>Wingdings 3</vt:lpstr>
      <vt:lpstr>Facet</vt:lpstr>
      <vt:lpstr>Wisp</vt:lpstr>
      <vt:lpstr>1_Organic</vt:lpstr>
      <vt:lpstr>2_Organic</vt:lpstr>
      <vt:lpstr>Integral</vt:lpstr>
      <vt:lpstr>1_Slice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user</cp:lastModifiedBy>
  <cp:revision>180</cp:revision>
  <dcterms:created xsi:type="dcterms:W3CDTF">2018-02-07T08:50:30Z</dcterms:created>
  <dcterms:modified xsi:type="dcterms:W3CDTF">2019-09-02T08:08:33Z</dcterms:modified>
</cp:coreProperties>
</file>