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</p:spTree>
    <p:extLst>
      <p:ext uri="{BB962C8B-B14F-4D97-AF65-F5344CB8AC3E}">
        <p14:creationId xmlns:p14="http://schemas.microsoft.com/office/powerpoint/2010/main" val="130908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828800"/>
            <a:ext cx="7010400" cy="3886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0" y="381000"/>
            <a:ext cx="419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আদর্শ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মূলের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বিভিন্ন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অংশ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1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0" y="381000"/>
            <a:ext cx="43434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3"/>
                </a:solidFill>
              </a:rPr>
              <a:t>মূলের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প্রকারভেদ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191000" y="1524000"/>
            <a:ext cx="1066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2"/>
                </a:solidFill>
              </a:rPr>
              <a:t>মূল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482084" y="2468689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590800" y="2957893"/>
            <a:ext cx="4191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09850" y="2962656"/>
            <a:ext cx="0" cy="6299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81800" y="2930365"/>
            <a:ext cx="0" cy="6299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352550" y="359264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স্থানিক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মূল</a:t>
            </a:r>
            <a:endParaRPr lang="en-US" sz="3200" dirty="0"/>
          </a:p>
        </p:txBody>
      </p:sp>
      <p:sp>
        <p:nvSpPr>
          <p:cNvPr id="26" name="Rounded Rectangle 25"/>
          <p:cNvSpPr/>
          <p:nvPr/>
        </p:nvSpPr>
        <p:spPr>
          <a:xfrm>
            <a:off x="5686425" y="3592640"/>
            <a:ext cx="220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অস্থানিক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মুল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248400" y="4507040"/>
            <a:ext cx="542925" cy="4459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91325" y="4507040"/>
            <a:ext cx="523875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724400" y="4930902"/>
            <a:ext cx="1595437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গুচ্ছ</a:t>
            </a:r>
            <a:r>
              <a:rPr lang="en-US" sz="2400" dirty="0" smtClean="0"/>
              <a:t> </a:t>
            </a:r>
            <a:r>
              <a:rPr lang="en-US" sz="2400" dirty="0" err="1" smtClean="0"/>
              <a:t>মূল</a:t>
            </a:r>
            <a:endParaRPr lang="en-US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7267574" y="4972813"/>
            <a:ext cx="1495426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অগুচ্ছ</a:t>
            </a:r>
            <a:r>
              <a:rPr lang="en-US" dirty="0" smtClean="0"/>
              <a:t> </a:t>
            </a:r>
            <a:r>
              <a:rPr lang="en-US" dirty="0" err="1" smtClean="0"/>
              <a:t>মূল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28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মূল</a:t>
            </a:r>
            <a:r>
              <a:rPr lang="en-US" dirty="0"/>
              <a:t> </a:t>
            </a:r>
            <a:r>
              <a:rPr lang="en-US" dirty="0" err="1" smtClean="0"/>
              <a:t>উদ্ভিদকে</a:t>
            </a:r>
            <a:r>
              <a:rPr lang="en-US" dirty="0" smtClean="0"/>
              <a:t> </a:t>
            </a:r>
            <a:r>
              <a:rPr lang="en-US" dirty="0" err="1" smtClean="0"/>
              <a:t>মাটির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শক্তভাবে</a:t>
            </a:r>
            <a:r>
              <a:rPr lang="en-US" dirty="0" smtClean="0"/>
              <a:t> </a:t>
            </a:r>
            <a:r>
              <a:rPr lang="en-US" dirty="0" err="1" smtClean="0"/>
              <a:t>আটকে</a:t>
            </a:r>
            <a:r>
              <a:rPr lang="en-US" dirty="0" smtClean="0"/>
              <a:t> </a:t>
            </a:r>
            <a:r>
              <a:rPr lang="en-US" dirty="0" err="1" smtClean="0"/>
              <a:t>রাখে</a:t>
            </a:r>
            <a:r>
              <a:rPr lang="en-US" dirty="0" smtClean="0"/>
              <a:t>,</a:t>
            </a:r>
          </a:p>
          <a:p>
            <a:pPr marL="109728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মাটি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পানি</a:t>
            </a:r>
            <a:r>
              <a:rPr lang="en-US" dirty="0" smtClean="0"/>
              <a:t> ও </a:t>
            </a:r>
            <a:r>
              <a:rPr lang="en-US" dirty="0" err="1" smtClean="0"/>
              <a:t>খনিজ</a:t>
            </a:r>
            <a:r>
              <a:rPr lang="en-US" dirty="0" smtClean="0"/>
              <a:t> </a:t>
            </a:r>
            <a:r>
              <a:rPr lang="en-US" dirty="0" err="1" smtClean="0"/>
              <a:t>পদার্থ</a:t>
            </a:r>
            <a:r>
              <a:rPr lang="en-US" dirty="0" smtClean="0"/>
              <a:t> </a:t>
            </a:r>
            <a:r>
              <a:rPr lang="en-US" dirty="0" err="1" smtClean="0"/>
              <a:t>শোষণ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,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en-US" b="0" dirty="0" err="1" smtClean="0">
                <a:solidFill>
                  <a:schemeClr val="accent1"/>
                </a:solidFill>
                <a:effectLst/>
              </a:rPr>
              <a:t>মূলের</a:t>
            </a:r>
            <a:r>
              <a:rPr lang="en-US" b="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en-US" b="0" dirty="0" err="1" smtClean="0">
                <a:solidFill>
                  <a:schemeClr val="accent1"/>
                </a:solidFill>
                <a:effectLst/>
              </a:rPr>
              <a:t>কাজ</a:t>
            </a:r>
            <a:endParaRPr lang="en-US" b="0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09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১। </a:t>
            </a:r>
            <a:r>
              <a:rPr lang="en-US" dirty="0" err="1">
                <a:solidFill>
                  <a:schemeClr val="tx2"/>
                </a:solidFill>
              </a:rPr>
              <a:t>সপুষ্পক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উদ্ভিদ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কাকে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বলে</a:t>
            </a:r>
            <a:r>
              <a:rPr lang="en-US" dirty="0" smtClean="0">
                <a:solidFill>
                  <a:schemeClr val="tx2"/>
                </a:solidFill>
              </a:rPr>
              <a:t> ?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২।বিটপ </a:t>
            </a:r>
            <a:r>
              <a:rPr lang="en-US" dirty="0" err="1" smtClean="0">
                <a:solidFill>
                  <a:schemeClr val="tx2"/>
                </a:solidFill>
              </a:rPr>
              <a:t>কাকে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বলে</a:t>
            </a:r>
            <a:r>
              <a:rPr lang="en-US" dirty="0" smtClean="0">
                <a:solidFill>
                  <a:schemeClr val="tx2"/>
                </a:solidFill>
              </a:rPr>
              <a:t> ?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৩।মূল </a:t>
            </a:r>
            <a:r>
              <a:rPr lang="en-US" dirty="0" err="1" smtClean="0">
                <a:solidFill>
                  <a:schemeClr val="tx2"/>
                </a:solidFill>
              </a:rPr>
              <a:t>কত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প্রকার</a:t>
            </a:r>
            <a:r>
              <a:rPr lang="en-US" dirty="0" smtClean="0">
                <a:solidFill>
                  <a:schemeClr val="tx2"/>
                </a:solidFill>
              </a:rPr>
              <a:t> 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err="1" smtClean="0">
                <a:solidFill>
                  <a:srgbClr val="FFC000"/>
                </a:solidFill>
                <a:effectLst/>
              </a:rPr>
              <a:t>মূল্যায়ণ</a:t>
            </a:r>
            <a:endParaRPr lang="en-US" b="0" dirty="0"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02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09600"/>
            <a:ext cx="6934200" cy="5181600"/>
          </a:xfrm>
        </p:spPr>
      </p:pic>
    </p:spTree>
    <p:extLst>
      <p:ext uri="{BB962C8B-B14F-4D97-AF65-F5344CB8AC3E}">
        <p14:creationId xmlns:p14="http://schemas.microsoft.com/office/powerpoint/2010/main" val="237499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753498"/>
            <a:ext cx="1842656" cy="1905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19400" y="381000"/>
            <a:ext cx="33528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শিক্ষক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810000" y="2690336"/>
            <a:ext cx="4343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মোঃহারুন</a:t>
            </a:r>
            <a:r>
              <a:rPr lang="en-US" dirty="0"/>
              <a:t> </a:t>
            </a:r>
            <a:r>
              <a:rPr lang="en-US" dirty="0" err="1"/>
              <a:t>অর</a:t>
            </a:r>
            <a:r>
              <a:rPr lang="en-US" dirty="0"/>
              <a:t> </a:t>
            </a:r>
            <a:r>
              <a:rPr lang="en-US" dirty="0" err="1" smtClean="0"/>
              <a:t>রশিদ</a:t>
            </a:r>
            <a:endParaRPr lang="en-US" dirty="0" smtClean="0"/>
          </a:p>
          <a:p>
            <a:pPr algn="ctr"/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/>
              <a:t>শিক্ষক</a:t>
            </a:r>
            <a:r>
              <a:rPr lang="en-US" dirty="0"/>
              <a:t>(</a:t>
            </a:r>
            <a:r>
              <a:rPr lang="en-US" dirty="0" err="1"/>
              <a:t>গণিত</a:t>
            </a:r>
            <a:r>
              <a:rPr lang="en-US" dirty="0" smtClean="0"/>
              <a:t>)</a:t>
            </a:r>
          </a:p>
          <a:p>
            <a:pPr algn="ctr"/>
            <a:r>
              <a:rPr lang="en-US" dirty="0" err="1" smtClean="0"/>
              <a:t>গুথুমা</a:t>
            </a:r>
            <a:r>
              <a:rPr lang="en-US" dirty="0" smtClean="0"/>
              <a:t> </a:t>
            </a:r>
            <a:r>
              <a:rPr lang="en-US" dirty="0" err="1"/>
              <a:t>চৌমুড়ী</a:t>
            </a:r>
            <a:r>
              <a:rPr lang="en-US" dirty="0"/>
              <a:t> </a:t>
            </a:r>
            <a:r>
              <a:rPr lang="en-US" dirty="0" err="1"/>
              <a:t>ইসলামিয়া</a:t>
            </a:r>
            <a:r>
              <a:rPr lang="en-US" dirty="0"/>
              <a:t> </a:t>
            </a:r>
            <a:r>
              <a:rPr lang="en-US" dirty="0" err="1"/>
              <a:t>দাখিল</a:t>
            </a:r>
            <a:r>
              <a:rPr lang="en-US" dirty="0"/>
              <a:t> </a:t>
            </a:r>
            <a:r>
              <a:rPr lang="en-US" dirty="0" err="1"/>
              <a:t>মাদরাসা</a:t>
            </a:r>
            <a:endParaRPr lang="en-US" dirty="0"/>
          </a:p>
          <a:p>
            <a:pPr algn="ctr"/>
            <a:r>
              <a:rPr lang="en-US" dirty="0" err="1"/>
              <a:t>পরশুরাম,ফেনী</a:t>
            </a:r>
            <a:r>
              <a:rPr lang="en-US" dirty="0"/>
              <a:t> ।</a:t>
            </a:r>
          </a:p>
          <a:p>
            <a:pPr algn="ctr"/>
            <a:r>
              <a:rPr lang="en-US" dirty="0"/>
              <a:t> </a:t>
            </a:r>
            <a:r>
              <a:rPr lang="en-US" dirty="0" err="1"/>
              <a:t>মোবাইলঃ</a:t>
            </a:r>
            <a:r>
              <a:rPr lang="en-US" dirty="0"/>
              <a:t> ০১৭১৯-৮৪৫২০৫	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dirty="0" smtClean="0"/>
              <a:t>-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১। </a:t>
            </a:r>
            <a:r>
              <a:rPr lang="en-US" dirty="0" err="1" smtClean="0"/>
              <a:t>সপুস্পক</a:t>
            </a:r>
            <a:r>
              <a:rPr lang="en-US" dirty="0" smtClean="0"/>
              <a:t> </a:t>
            </a:r>
            <a:r>
              <a:rPr lang="en-US" dirty="0" err="1" smtClean="0"/>
              <a:t>উদ্ভিদ</a:t>
            </a:r>
            <a:r>
              <a:rPr lang="en-US" dirty="0" smtClean="0"/>
              <a:t>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,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২। </a:t>
            </a:r>
            <a:r>
              <a:rPr lang="en-US" dirty="0" err="1" smtClean="0"/>
              <a:t>সপুষ্পক</a:t>
            </a:r>
            <a:r>
              <a:rPr lang="en-US" dirty="0" smtClean="0"/>
              <a:t> </a:t>
            </a:r>
            <a:r>
              <a:rPr lang="en-US" dirty="0" err="1" smtClean="0"/>
              <a:t>উদ্ভিদের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অংশ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 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পারবে</a:t>
            </a:r>
            <a:r>
              <a:rPr lang="en-US" dirty="0" smtClean="0"/>
              <a:t>,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৩। </a:t>
            </a:r>
            <a:r>
              <a:rPr lang="en-US" dirty="0" err="1" smtClean="0"/>
              <a:t>মূলের</a:t>
            </a:r>
            <a:r>
              <a:rPr lang="en-US" dirty="0" smtClean="0"/>
              <a:t> </a:t>
            </a:r>
            <a:r>
              <a:rPr lang="en-US" dirty="0" err="1" smtClean="0"/>
              <a:t>প্রকারভেদ</a:t>
            </a:r>
            <a:r>
              <a:rPr lang="en-US" dirty="0" smtClean="0"/>
              <a:t> </a:t>
            </a:r>
            <a:r>
              <a:rPr lang="en-US" dirty="0" err="1"/>
              <a:t>ব্যাখ্যা</a:t>
            </a:r>
            <a:r>
              <a:rPr lang="en-US" dirty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,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৪। </a:t>
            </a:r>
            <a:r>
              <a:rPr lang="en-US" dirty="0" err="1" smtClean="0"/>
              <a:t>মূলের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/>
              <a:t>ব্যাখ্যা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 smtClean="0"/>
              <a:t>পারবে</a:t>
            </a:r>
            <a:r>
              <a:rPr lang="en-US" smtClean="0"/>
              <a:t>। 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124200" y="381000"/>
            <a:ext cx="2819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শিখণফল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001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3" y="1676400"/>
            <a:ext cx="3490833" cy="41147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438400" y="381000"/>
            <a:ext cx="4038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পাঠ</a:t>
            </a:r>
            <a:r>
              <a:rPr lang="en-US" sz="3200" dirty="0" smtClean="0"/>
              <a:t>  </a:t>
            </a:r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2577201"/>
            <a:ext cx="23622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অধ্যায়ঃ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চতুর্থ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57800" y="3962400"/>
            <a:ext cx="25146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2"/>
                </a:solidFill>
              </a:rPr>
              <a:t>পাঠঃ</a:t>
            </a:r>
            <a:r>
              <a:rPr lang="en-US" sz="2800" dirty="0" smtClean="0">
                <a:solidFill>
                  <a:schemeClr val="tx2"/>
                </a:solidFill>
              </a:rPr>
              <a:t> ১ - ৪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6208776" y="3489960"/>
            <a:ext cx="4602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9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990600"/>
            <a:ext cx="6191250" cy="5105400"/>
          </a:xfrm>
        </p:spPr>
      </p:pic>
    </p:spTree>
    <p:extLst>
      <p:ext uri="{BB962C8B-B14F-4D97-AF65-F5344CB8AC3E}">
        <p14:creationId xmlns:p14="http://schemas.microsoft.com/office/powerpoint/2010/main" val="249554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আজকের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পাঠ</a:t>
            </a:r>
            <a:r>
              <a:rPr lang="en-US" dirty="0" smtClean="0">
                <a:solidFill>
                  <a:srgbClr val="00B0F0"/>
                </a:solidFill>
              </a:rPr>
              <a:t>-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 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            </a:t>
            </a:r>
            <a:r>
              <a:rPr lang="en-US" dirty="0" err="1" smtClean="0">
                <a:solidFill>
                  <a:srgbClr val="00B050"/>
                </a:solidFill>
              </a:rPr>
              <a:t>উদ্ভিদের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বাহ্যিক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বৈশিষ্ট্য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8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</a:rPr>
              <a:t>সপুষ্পক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উদ্ভিদঃ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/>
              <a:t>যেসব</a:t>
            </a:r>
            <a:r>
              <a:rPr lang="en-US" dirty="0" smtClean="0"/>
              <a:t> </a:t>
            </a:r>
            <a:r>
              <a:rPr lang="en-US" dirty="0" err="1" smtClean="0"/>
              <a:t>উদ্ভিদের</a:t>
            </a:r>
            <a:r>
              <a:rPr lang="en-US" dirty="0" smtClean="0"/>
              <a:t> </a:t>
            </a:r>
            <a:r>
              <a:rPr lang="en-US" dirty="0" err="1" smtClean="0"/>
              <a:t>ফুল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সপুস্পক</a:t>
            </a:r>
            <a:r>
              <a:rPr lang="en-US" dirty="0" smtClean="0"/>
              <a:t> </a:t>
            </a:r>
            <a:r>
              <a:rPr lang="en-US" dirty="0" err="1" smtClean="0"/>
              <a:t>উদ্ভিদ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</a:t>
            </a:r>
            <a:r>
              <a:rPr lang="en-US" dirty="0" err="1" smtClean="0">
                <a:solidFill>
                  <a:schemeClr val="accent6"/>
                </a:solidFill>
              </a:rPr>
              <a:t>যেমন,আমগাছ</a:t>
            </a:r>
            <a:r>
              <a:rPr lang="en-US" dirty="0" smtClean="0">
                <a:solidFill>
                  <a:schemeClr val="accent6"/>
                </a:solidFill>
              </a:rPr>
              <a:t>।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err="1" smtClean="0">
                <a:solidFill>
                  <a:srgbClr val="00B050"/>
                </a:solidFill>
              </a:rPr>
              <a:t>সপুষ্পক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উদ্ভিদের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বাহ্যিক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বৈশিষ্ট্য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3276600"/>
            <a:ext cx="48006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61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219200"/>
            <a:ext cx="4191000" cy="38528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0" dirty="0" err="1" smtClean="0">
                <a:effectLst/>
              </a:rPr>
              <a:t>নিচের</a:t>
            </a:r>
            <a:r>
              <a:rPr lang="en-US" sz="3600" b="0" dirty="0" smtClean="0">
                <a:effectLst/>
              </a:rPr>
              <a:t> </a:t>
            </a:r>
            <a:r>
              <a:rPr lang="en-US" sz="3600" b="0" dirty="0" err="1" smtClean="0">
                <a:effectLst/>
              </a:rPr>
              <a:t>চিত্রটি</a:t>
            </a:r>
            <a:r>
              <a:rPr lang="en-US" sz="3600" b="0" dirty="0" smtClean="0">
                <a:effectLst/>
              </a:rPr>
              <a:t> </a:t>
            </a:r>
            <a:r>
              <a:rPr lang="en-US" sz="3600" b="0" dirty="0" err="1" smtClean="0">
                <a:effectLst/>
              </a:rPr>
              <a:t>কিসের</a:t>
            </a:r>
            <a:r>
              <a:rPr lang="en-US" sz="3600" b="0" dirty="0" smtClean="0">
                <a:effectLst/>
              </a:rPr>
              <a:t> ? </a:t>
            </a:r>
            <a:endParaRPr lang="en-US" sz="3600" b="0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5562599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</a:rPr>
              <a:t>মরিচ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গাছ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5793431"/>
            <a:ext cx="2502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আদর্শ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সপুষ্পক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উদ্ভিদ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0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1" y="1295400"/>
            <a:ext cx="6172199" cy="4665426"/>
          </a:xfrm>
        </p:spPr>
      </p:pic>
      <p:cxnSp>
        <p:nvCxnSpPr>
          <p:cNvPr id="3" name="Straight Connector 2"/>
          <p:cNvCxnSpPr/>
          <p:nvPr/>
        </p:nvCxnSpPr>
        <p:spPr>
          <a:xfrm>
            <a:off x="7086600" y="1552575"/>
            <a:ext cx="4572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43800" y="1524000"/>
            <a:ext cx="0" cy="3124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86600" y="4648200"/>
            <a:ext cx="457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72400" y="28956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বিটপ</a:t>
            </a:r>
            <a:endParaRPr lang="en-US" b="1" dirty="0">
              <a:solidFill>
                <a:srgbClr val="00B0F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5081587"/>
            <a:ext cx="335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31085" y="4896921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শাখা</a:t>
            </a:r>
            <a:r>
              <a:rPr lang="en-US" dirty="0" smtClean="0"/>
              <a:t> </a:t>
            </a:r>
            <a:r>
              <a:rPr lang="en-US" dirty="0" err="1" smtClean="0"/>
              <a:t>মূল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5486400"/>
            <a:ext cx="3200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38719" y="5345668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92D050"/>
                </a:solidFill>
              </a:rPr>
              <a:t>প্রশাখা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মূল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</TotalTime>
  <Words>169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সপুষ্পক উদ্ভিদের বাহ্যিক বৈশিষ্ট্য  </vt:lpstr>
      <vt:lpstr>নিচের চিত্রটি কিসের ? </vt:lpstr>
      <vt:lpstr>PowerPoint Presentation</vt:lpstr>
      <vt:lpstr> </vt:lpstr>
      <vt:lpstr> </vt:lpstr>
      <vt:lpstr> মূলের কাজ</vt:lpstr>
      <vt:lpstr>মূল্যায়ণ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Harun sir</dc:creator>
  <cp:lastModifiedBy>PCi</cp:lastModifiedBy>
  <cp:revision>63</cp:revision>
  <dcterms:created xsi:type="dcterms:W3CDTF">2006-08-16T00:00:00Z</dcterms:created>
  <dcterms:modified xsi:type="dcterms:W3CDTF">2020-09-13T16:26:49Z</dcterms:modified>
</cp:coreProperties>
</file>