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4" r:id="rId10"/>
    <p:sldId id="275" r:id="rId11"/>
    <p:sldId id="268" r:id="rId12"/>
    <p:sldId id="269" r:id="rId13"/>
    <p:sldId id="271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E61B1-6975-4B1D-BA5F-512B6D4B61DF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1BCB0-AC89-4B15-A176-A486CF71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1BCB0-AC89-4B15-A176-A486CF715F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1BCB0-AC89-4B15-A176-A486CF715FE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C728-746C-491D-A246-A893F667600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23CB-5416-47F5-9C72-00EB0208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C728-746C-491D-A246-A893F667600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23CB-5416-47F5-9C72-00EB0208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C728-746C-491D-A246-A893F667600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23CB-5416-47F5-9C72-00EB0208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C728-746C-491D-A246-A893F667600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23CB-5416-47F5-9C72-00EB0208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C728-746C-491D-A246-A893F667600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23CB-5416-47F5-9C72-00EB0208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C728-746C-491D-A246-A893F667600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23CB-5416-47F5-9C72-00EB0208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C728-746C-491D-A246-A893F667600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23CB-5416-47F5-9C72-00EB0208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C728-746C-491D-A246-A893F667600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23CB-5416-47F5-9C72-00EB0208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C728-746C-491D-A246-A893F667600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23CB-5416-47F5-9C72-00EB0208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C728-746C-491D-A246-A893F667600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23CB-5416-47F5-9C72-00EB0208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C728-746C-491D-A246-A893F667600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23CB-5416-47F5-9C72-00EB0208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3C728-746C-491D-A246-A893F6676004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F23CB-5416-47F5-9C72-00EB0208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X\Desktop\Bandwith\images\Video_1600008089%5b1%5d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2130425"/>
            <a:ext cx="7772400" cy="1831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সবাইকে শুভেচ্ছা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206514"/>
            <a:ext cx="67056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ব্রড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Broad Band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9600" y="1824334"/>
            <a:ext cx="3962400" cy="3052466"/>
            <a:chOff x="990600" y="1295400"/>
            <a:chExt cx="3962400" cy="3052466"/>
          </a:xfrm>
        </p:grpSpPr>
        <p:pic>
          <p:nvPicPr>
            <p:cNvPr id="6" name="Picture 5" descr="22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1295400"/>
              <a:ext cx="3962400" cy="2641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90600" y="3886201"/>
              <a:ext cx="396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Satellite Communication</a:t>
              </a:r>
              <a:endPara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76800" y="1828800"/>
            <a:ext cx="3962400" cy="3124200"/>
            <a:chOff x="4876800" y="1295400"/>
            <a:chExt cx="3962400" cy="3124200"/>
          </a:xfrm>
        </p:grpSpPr>
        <p:pic>
          <p:nvPicPr>
            <p:cNvPr id="11" name="Picture 10" descr="1 (2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1295400"/>
              <a:ext cx="3962400" cy="26416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029200" y="3957935"/>
              <a:ext cx="358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Optical Fiber Cable</a:t>
              </a:r>
              <a:endPara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0" y="304800"/>
            <a:ext cx="3946525" cy="838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9219" name="Picture 2" descr="C:\Users\Lab\Document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35052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27432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উইড্‌থ্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‌ ৫১২ kbps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উইড্‌থ্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‌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ট্রান্সফারের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95600" y="22860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9900"/>
            </a:outerShdw>
          </a:effectLst>
        </p:spPr>
        <p:txBody>
          <a:bodyPr lIns="64310" tIns="32155" rIns="64310" bIns="32155"/>
          <a:lstStyle/>
          <a:p>
            <a:pPr defTabSz="642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3" name="Picture 2" descr="stock-photo-10163949-group-stu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066800"/>
            <a:ext cx="3352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685800" y="1371600"/>
            <a:ext cx="4648200" cy="612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bn-BD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</a:t>
            </a:r>
            <a:r>
              <a:rPr lang="bn-BD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কি 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শিখলাম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226475"/>
            <a:ext cx="8001000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3" algn="just">
              <a:buFont typeface="Wingdings" pitchFamily="2" charset="2"/>
              <a:buChar char="ü"/>
              <a:defRPr/>
            </a:pP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ব্রড</a:t>
            </a:r>
            <a:r>
              <a:rPr lang="en-US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ভয়েস</a:t>
            </a:r>
            <a:r>
              <a:rPr lang="en-US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ন্যারো</a:t>
            </a:r>
            <a:r>
              <a:rPr lang="en-US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lvl="3" algn="just">
              <a:buFont typeface="Wingdings" pitchFamily="2" charset="2"/>
              <a:buChar char="ü"/>
              <a:defRPr/>
            </a:pP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ব্রড</a:t>
            </a:r>
            <a:r>
              <a:rPr lang="en-US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ভয়েস</a:t>
            </a:r>
            <a:r>
              <a:rPr lang="en-US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ন্যারো</a:t>
            </a:r>
            <a:r>
              <a:rPr lang="en-US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685800"/>
            <a:ext cx="2363788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u="sng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u="sng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152400" y="2133600"/>
            <a:ext cx="8763000" cy="305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438400"/>
            <a:ext cx="5334000" cy="13239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8000" dirty="0">
                <a:latin typeface="NikoshBAN" pitchFamily="2" charset="0"/>
                <a:cs typeface="NikoshBAN" pitchFamily="2" charset="0"/>
              </a:rPr>
              <a:t>আল্লাহ হফেজ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953000" y="2743200"/>
            <a:ext cx="3886200" cy="3810000"/>
          </a:xfrm>
        </p:spPr>
        <p:txBody>
          <a:bodyPr/>
          <a:lstStyle/>
          <a:p>
            <a:pPr algn="l"/>
            <a:r>
              <a:rPr lang="en-US" sz="2800" b="1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b="1" u="sng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b="1" u="sng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৪৫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1৩/০9/২০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বারঃ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endParaRPr lang="en-US" sz="2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819400"/>
            <a:ext cx="4495800" cy="36576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bn-IN" sz="2800" b="1" u="sng" dirty="0">
                <a:latin typeface="NikoshBAN" pitchFamily="2" charset="0"/>
                <a:ea typeface="+mj-ea"/>
                <a:cs typeface="NikoshBAN" pitchFamily="2" charset="0"/>
              </a:rPr>
              <a:t>শিক্ষক</a:t>
            </a:r>
            <a:r>
              <a:rPr lang="en-US" sz="2800" b="1" u="sng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800" b="1" u="sng" dirty="0" err="1">
                <a:latin typeface="NikoshBAN" pitchFamily="2" charset="0"/>
                <a:ea typeface="+mj-ea"/>
                <a:cs typeface="NikoshBAN" pitchFamily="2" charset="0"/>
              </a:rPr>
              <a:t>পরিচিত</a:t>
            </a:r>
            <a:endParaRPr lang="bn-IN" sz="2800" b="1" u="sng" dirty="0">
              <a:latin typeface="NikoshBAN" pitchFamily="2" charset="0"/>
              <a:ea typeface="+mj-ea"/>
              <a:cs typeface="NikoshBAN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bn-IN" sz="2800" dirty="0">
                <a:latin typeface="NikoshBAN" pitchFamily="2" charset="0"/>
                <a:ea typeface="+mj-ea"/>
                <a:cs typeface="NikoshBAN" pitchFamily="2" charset="0"/>
              </a:rPr>
              <a:t>মোহাম্মদ </a:t>
            </a:r>
            <a:r>
              <a:rPr lang="bn-IN" sz="2800" dirty="0" smtClean="0">
                <a:latin typeface="NikoshBAN" pitchFamily="2" charset="0"/>
                <a:ea typeface="+mj-ea"/>
                <a:cs typeface="NikoshBAN" pitchFamily="2" charset="0"/>
              </a:rPr>
              <a:t>ফা</a:t>
            </a:r>
            <a:r>
              <a:rPr lang="en-US" sz="2800" dirty="0" err="1" smtClean="0">
                <a:latin typeface="NikoshBAN" pitchFamily="2" charset="0"/>
                <a:ea typeface="+mj-ea"/>
                <a:cs typeface="NikoshBAN" pitchFamily="2" charset="0"/>
              </a:rPr>
              <a:t>রুক</a:t>
            </a:r>
            <a:endParaRPr lang="bn-IN" sz="2800" dirty="0">
              <a:latin typeface="NikoshBAN" pitchFamily="2" charset="0"/>
              <a:ea typeface="+mj-ea"/>
              <a:cs typeface="NikoshBAN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হাঁসাড়া কালী কিশোর স্কুল এন্ড কলেজ </a:t>
            </a:r>
          </a:p>
          <a:p>
            <a:pPr fontAlgn="auto">
              <a:spcAft>
                <a:spcPts val="0"/>
              </a:spcAft>
              <a:defRPr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হাঁসাড়া, শ্রীনগর,মুন্সিগঞ্জ।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5181600" y="228600"/>
            <a:ext cx="3124200" cy="194151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farok-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20574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ছবিগুলো কিসের?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0"/>
            <a:ext cx="4114800" cy="2387600"/>
          </a:xfrm>
          <a:prstGeom prst="rect">
            <a:avLst/>
          </a:prstGeom>
        </p:spPr>
      </p:pic>
      <p:pic>
        <p:nvPicPr>
          <p:cNvPr id="14" name="Picture 13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81400"/>
            <a:ext cx="4114800" cy="2743200"/>
          </a:xfrm>
          <a:prstGeom prst="rect">
            <a:avLst/>
          </a:prstGeom>
        </p:spPr>
      </p:pic>
      <p:pic>
        <p:nvPicPr>
          <p:cNvPr id="15" name="Picture 14" descr="broad1.jpg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762000"/>
            <a:ext cx="4114800" cy="2438400"/>
          </a:xfrm>
          <a:prstGeom prst="rect">
            <a:avLst/>
          </a:prstGeom>
        </p:spPr>
      </p:pic>
      <p:pic>
        <p:nvPicPr>
          <p:cNvPr id="16" name="Picture 15" descr="telegraph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581400"/>
            <a:ext cx="4114800" cy="2743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3657600" y="3124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অপটিক্স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58400" y="31343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ব্রডব্যান্ড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5000" y="80111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টেলিগ্রাফ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76200" y="808738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অপটিক্স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09249E-7 L 0.5125 -0.0048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52601E-6 L -0.5375 0.004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5723E-6 L 0 -0.25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0867E-6 L -0.00416 -0.239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85800" y="1885950"/>
            <a:ext cx="7848600" cy="1924050"/>
          </a:xfrm>
        </p:spPr>
        <p:txBody>
          <a:bodyPr>
            <a:normAutofit fontScale="90000"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উইড্‌থ্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‌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BAND WIDTH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371600"/>
            <a:ext cx="8610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্‌...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228600" y="228600"/>
            <a:ext cx="30480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400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2438400"/>
            <a:ext cx="8610600" cy="381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50000"/>
              <a:buFont typeface="Wingdings" pitchFamily="2" charset="2"/>
              <a:buChar char=""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ব্যান্ডউইড্‌থ্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‌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  <a:buClr>
                <a:srgbClr val="00B050"/>
              </a:buClr>
              <a:buSzPct val="150000"/>
              <a:buFont typeface="Wingdings" pitchFamily="2" charset="2"/>
              <a:buChar char=""/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ন্যারো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ভয়েস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ব্রড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206514"/>
            <a:ext cx="67056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উইড্‌থ্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‌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1524000"/>
            <a:ext cx="815340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সেকেন্ডে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টান্সমিট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উইড্‌থ্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‌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20" name="Picture 19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2667000"/>
            <a:ext cx="5157788" cy="3700316"/>
          </a:xfrm>
          <a:prstGeom prst="rect">
            <a:avLst/>
          </a:prstGeom>
        </p:spPr>
      </p:pic>
      <p:pic>
        <p:nvPicPr>
          <p:cNvPr id="21" name="Picture 20" descr="mess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886200"/>
            <a:ext cx="533400" cy="533400"/>
          </a:xfrm>
          <a:prstGeom prst="rect">
            <a:avLst/>
          </a:prstGeom>
        </p:spPr>
      </p:pic>
      <p:pic>
        <p:nvPicPr>
          <p:cNvPr id="22" name="Picture 21" descr="mess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1910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4.62535E-6 C 0.02291 -0.0229 0.046 -0.04556 0.06284 -0.06152 C 0.07968 -0.07725 0.08993 -0.0865 0.10086 -0.09506 C 0.11198 -0.10361 0.12048 -0.10939 0.12916 -0.11286 C 0.13802 -0.11656 0.15017 -0.11656 0.15416 -0.11656 " pathEditMode="relative" rAng="0" ptsTypes="aaaaA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-5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1.2951E-6 C -0.02934 -0.02706 -0.05833 -0.05366 -0.07378 -0.06753 C -0.08923 -0.08141 -0.07968 -0.07424 -0.0927 -0.08418 C -0.1059 -0.09413 -0.13906 -0.11841 -0.15173 -0.12835 C -0.16441 -0.13853 -0.1625 -0.14061 -0.16857 -0.14477 C -0.17482 -0.14894 -0.1835 -0.15125 -0.18958 -0.15403 C -0.19548 -0.15657 -0.2 -0.15888 -0.20416 -0.16096 " pathEditMode="relative" rAng="0" ptsTypes="aaaaaaA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76200"/>
            <a:ext cx="67056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ন্যারো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(Narrow Band)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04800" y="990600"/>
            <a:ext cx="8458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ন্যারো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(Narrow Band)</a:t>
            </a:r>
            <a:r>
              <a:rPr lang="en-US" sz="28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সর্বনিম্ন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45 bps (bit per second)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৩০০ bps (bit per second)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ন্যারো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971800" y="2971800"/>
            <a:ext cx="3048000" cy="3505200"/>
            <a:chOff x="2971800" y="2971800"/>
            <a:chExt cx="3048000" cy="3505200"/>
          </a:xfrm>
        </p:grpSpPr>
        <p:grpSp>
          <p:nvGrpSpPr>
            <p:cNvPr id="11" name="Group 10"/>
            <p:cNvGrpSpPr/>
            <p:nvPr/>
          </p:nvGrpSpPr>
          <p:grpSpPr>
            <a:xfrm>
              <a:off x="2971800" y="3576935"/>
              <a:ext cx="3048000" cy="2900065"/>
              <a:chOff x="2971800" y="3352800"/>
              <a:chExt cx="3048000" cy="2900065"/>
            </a:xfrm>
          </p:grpSpPr>
          <p:pic>
            <p:nvPicPr>
              <p:cNvPr id="7" name="Video_1600008089[1].mp4">
                <a:hlinkClick r:id="" action="ppaction://media"/>
              </p:cNvPr>
              <p:cNvPicPr>
                <a:picLocks noRot="1" noChangeAspect="1"/>
              </p:cNvPicPr>
              <p:nvPr>
                <a:videoFile r:link="rId1"/>
              </p:nvPr>
            </p:nvPicPr>
            <p:blipFill>
              <a:blip r:embed="rId3"/>
              <a:stretch>
                <a:fillRect/>
              </a:stretch>
            </p:blipFill>
            <p:spPr>
              <a:xfrm>
                <a:off x="2971800" y="3352800"/>
                <a:ext cx="3048000" cy="228600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124200" y="5791200"/>
                <a:ext cx="2438400" cy="4616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Telegraph Video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505200" y="2971800"/>
              <a:ext cx="2057400" cy="46166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Click video </a:t>
              </a:r>
              <a:endPara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76200"/>
            <a:ext cx="67056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ভয়েস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Voice Band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614203"/>
            <a:ext cx="1654629" cy="1447800"/>
          </a:xfrm>
          <a:prstGeom prst="rect">
            <a:avLst/>
          </a:prstGeom>
        </p:spPr>
      </p:pic>
      <p:pic>
        <p:nvPicPr>
          <p:cNvPr id="18" name="Picture 17" descr="animated-printer-image-00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029" y="4658094"/>
            <a:ext cx="1676400" cy="1327709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1226125" y="4191000"/>
            <a:ext cx="1672322" cy="1000903"/>
          </a:xfrm>
          <a:custGeom>
            <a:avLst/>
            <a:gdLst>
              <a:gd name="connsiteX0" fmla="*/ 335892 w 1672322"/>
              <a:gd name="connsiteY0" fmla="*/ 675249 h 1000903"/>
              <a:gd name="connsiteX1" fmla="*/ 293689 w 1672322"/>
              <a:gd name="connsiteY1" fmla="*/ 633046 h 1000903"/>
              <a:gd name="connsiteX2" fmla="*/ 251486 w 1672322"/>
              <a:gd name="connsiteY2" fmla="*/ 618978 h 1000903"/>
              <a:gd name="connsiteX3" fmla="*/ 223350 w 1672322"/>
              <a:gd name="connsiteY3" fmla="*/ 576775 h 1000903"/>
              <a:gd name="connsiteX4" fmla="*/ 124876 w 1672322"/>
              <a:gd name="connsiteY4" fmla="*/ 478301 h 1000903"/>
              <a:gd name="connsiteX5" fmla="*/ 54538 w 1672322"/>
              <a:gd name="connsiteY5" fmla="*/ 407963 h 1000903"/>
              <a:gd name="connsiteX6" fmla="*/ 26402 w 1672322"/>
              <a:gd name="connsiteY6" fmla="*/ 351692 h 1000903"/>
              <a:gd name="connsiteX7" fmla="*/ 26402 w 1672322"/>
              <a:gd name="connsiteY7" fmla="*/ 196948 h 1000903"/>
              <a:gd name="connsiteX8" fmla="*/ 54538 w 1672322"/>
              <a:gd name="connsiteY8" fmla="*/ 168812 h 1000903"/>
              <a:gd name="connsiteX9" fmla="*/ 96741 w 1672322"/>
              <a:gd name="connsiteY9" fmla="*/ 112541 h 1000903"/>
              <a:gd name="connsiteX10" fmla="*/ 153012 w 1672322"/>
              <a:gd name="connsiteY10" fmla="*/ 70338 h 1000903"/>
              <a:gd name="connsiteX11" fmla="*/ 279621 w 1672322"/>
              <a:gd name="connsiteY11" fmla="*/ 0 h 1000903"/>
              <a:gd name="connsiteX12" fmla="*/ 842329 w 1672322"/>
              <a:gd name="connsiteY12" fmla="*/ 14068 h 1000903"/>
              <a:gd name="connsiteX13" fmla="*/ 1039276 w 1672322"/>
              <a:gd name="connsiteY13" fmla="*/ 56271 h 1000903"/>
              <a:gd name="connsiteX14" fmla="*/ 1137750 w 1672322"/>
              <a:gd name="connsiteY14" fmla="*/ 70338 h 1000903"/>
              <a:gd name="connsiteX15" fmla="*/ 1292495 w 1672322"/>
              <a:gd name="connsiteY15" fmla="*/ 154745 h 1000903"/>
              <a:gd name="connsiteX16" fmla="*/ 1405036 w 1672322"/>
              <a:gd name="connsiteY16" fmla="*/ 281354 h 1000903"/>
              <a:gd name="connsiteX17" fmla="*/ 1433172 w 1672322"/>
              <a:gd name="connsiteY17" fmla="*/ 492369 h 1000903"/>
              <a:gd name="connsiteX18" fmla="*/ 1447239 w 1672322"/>
              <a:gd name="connsiteY18" fmla="*/ 534572 h 1000903"/>
              <a:gd name="connsiteX19" fmla="*/ 1517578 w 1672322"/>
              <a:gd name="connsiteY19" fmla="*/ 604911 h 1000903"/>
              <a:gd name="connsiteX20" fmla="*/ 1531646 w 1672322"/>
              <a:gd name="connsiteY20" fmla="*/ 675249 h 1000903"/>
              <a:gd name="connsiteX21" fmla="*/ 1559781 w 1672322"/>
              <a:gd name="connsiteY21" fmla="*/ 703385 h 1000903"/>
              <a:gd name="connsiteX22" fmla="*/ 1587916 w 1672322"/>
              <a:gd name="connsiteY22" fmla="*/ 745588 h 1000903"/>
              <a:gd name="connsiteX23" fmla="*/ 1601984 w 1672322"/>
              <a:gd name="connsiteY23" fmla="*/ 815926 h 1000903"/>
              <a:gd name="connsiteX24" fmla="*/ 1658255 w 1672322"/>
              <a:gd name="connsiteY24" fmla="*/ 998806 h 1000903"/>
              <a:gd name="connsiteX25" fmla="*/ 1672322 w 1672322"/>
              <a:gd name="connsiteY25" fmla="*/ 998806 h 100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72322" h="1000903">
                <a:moveTo>
                  <a:pt x="335892" y="675249"/>
                </a:moveTo>
                <a:cubicBezTo>
                  <a:pt x="321824" y="661181"/>
                  <a:pt x="310242" y="644082"/>
                  <a:pt x="293689" y="633046"/>
                </a:cubicBezTo>
                <a:cubicBezTo>
                  <a:pt x="281351" y="624821"/>
                  <a:pt x="263065" y="628241"/>
                  <a:pt x="251486" y="618978"/>
                </a:cubicBezTo>
                <a:cubicBezTo>
                  <a:pt x="238284" y="608416"/>
                  <a:pt x="234660" y="589342"/>
                  <a:pt x="223350" y="576775"/>
                </a:cubicBezTo>
                <a:cubicBezTo>
                  <a:pt x="192296" y="542271"/>
                  <a:pt x="157701" y="511126"/>
                  <a:pt x="124876" y="478301"/>
                </a:cubicBezTo>
                <a:cubicBezTo>
                  <a:pt x="101430" y="454855"/>
                  <a:pt x="69367" y="437620"/>
                  <a:pt x="54538" y="407963"/>
                </a:cubicBezTo>
                <a:lnTo>
                  <a:pt x="26402" y="351692"/>
                </a:lnTo>
                <a:cubicBezTo>
                  <a:pt x="9892" y="285648"/>
                  <a:pt x="0" y="276155"/>
                  <a:pt x="26402" y="196948"/>
                </a:cubicBezTo>
                <a:cubicBezTo>
                  <a:pt x="30596" y="184365"/>
                  <a:pt x="46047" y="179001"/>
                  <a:pt x="54538" y="168812"/>
                </a:cubicBezTo>
                <a:cubicBezTo>
                  <a:pt x="69548" y="150800"/>
                  <a:pt x="80162" y="129120"/>
                  <a:pt x="96741" y="112541"/>
                </a:cubicBezTo>
                <a:cubicBezTo>
                  <a:pt x="113320" y="95962"/>
                  <a:pt x="133504" y="83344"/>
                  <a:pt x="153012" y="70338"/>
                </a:cubicBezTo>
                <a:cubicBezTo>
                  <a:pt x="206008" y="35008"/>
                  <a:pt x="225987" y="26817"/>
                  <a:pt x="279621" y="0"/>
                </a:cubicBezTo>
                <a:lnTo>
                  <a:pt x="842329" y="14068"/>
                </a:lnTo>
                <a:cubicBezTo>
                  <a:pt x="1156018" y="27138"/>
                  <a:pt x="784296" y="19847"/>
                  <a:pt x="1039276" y="56271"/>
                </a:cubicBezTo>
                <a:lnTo>
                  <a:pt x="1137750" y="70338"/>
                </a:lnTo>
                <a:cubicBezTo>
                  <a:pt x="1156128" y="79527"/>
                  <a:pt x="1259449" y="125371"/>
                  <a:pt x="1292495" y="154745"/>
                </a:cubicBezTo>
                <a:cubicBezTo>
                  <a:pt x="1371337" y="224827"/>
                  <a:pt x="1362274" y="217210"/>
                  <a:pt x="1405036" y="281354"/>
                </a:cubicBezTo>
                <a:cubicBezTo>
                  <a:pt x="1416100" y="403050"/>
                  <a:pt x="1408317" y="405375"/>
                  <a:pt x="1433172" y="492369"/>
                </a:cubicBezTo>
                <a:cubicBezTo>
                  <a:pt x="1437246" y="506627"/>
                  <a:pt x="1438342" y="522709"/>
                  <a:pt x="1447239" y="534572"/>
                </a:cubicBezTo>
                <a:cubicBezTo>
                  <a:pt x="1467134" y="561099"/>
                  <a:pt x="1517578" y="604911"/>
                  <a:pt x="1517578" y="604911"/>
                </a:cubicBezTo>
                <a:cubicBezTo>
                  <a:pt x="1522267" y="628357"/>
                  <a:pt x="1522227" y="653272"/>
                  <a:pt x="1531646" y="675249"/>
                </a:cubicBezTo>
                <a:cubicBezTo>
                  <a:pt x="1536871" y="687440"/>
                  <a:pt x="1551496" y="693028"/>
                  <a:pt x="1559781" y="703385"/>
                </a:cubicBezTo>
                <a:cubicBezTo>
                  <a:pt x="1570343" y="716587"/>
                  <a:pt x="1578538" y="731520"/>
                  <a:pt x="1587916" y="745588"/>
                </a:cubicBezTo>
                <a:cubicBezTo>
                  <a:pt x="1592605" y="769034"/>
                  <a:pt x="1599018" y="792200"/>
                  <a:pt x="1601984" y="815926"/>
                </a:cubicBezTo>
                <a:cubicBezTo>
                  <a:pt x="1618016" y="944176"/>
                  <a:pt x="1572815" y="956086"/>
                  <a:pt x="1658255" y="998806"/>
                </a:cubicBezTo>
                <a:cubicBezTo>
                  <a:pt x="1662449" y="1000903"/>
                  <a:pt x="1667633" y="998806"/>
                  <a:pt x="1672322" y="99880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mess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5029" y="4309403"/>
            <a:ext cx="457200" cy="457200"/>
          </a:xfrm>
          <a:prstGeom prst="rect">
            <a:avLst/>
          </a:prstGeom>
        </p:spPr>
      </p:pic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304800" y="990600"/>
            <a:ext cx="8458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ভয়েস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Voice Band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সর্বনিম্ন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১২০০ bps (bit per second)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৯৬০০ bps (bit per second)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ভয়েস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beavis-on-comput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4191000"/>
            <a:ext cx="2876550" cy="2198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5.05088E-6 C 0.00069 -0.00924 0.00139 -0.01849 0.00833 -0.02219 C 0.01528 -0.02589 0.03056 -0.02219 0.04167 -0.02219 C 0.05278 -0.02219 0.0625 -0.02589 0.075 -0.02219 C 0.0875 -0.01849 0.10278 -0.01294 0.11667 5.05088E-6 C 0.13056 0.01296 0.14861 0.03701 0.15833 0.05551 C 0.16806 0.07401 0.17222 0.10177 0.175 0.11102 " pathEditMode="relative" ptsTypes="aaaaa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76200"/>
            <a:ext cx="67056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ব্রড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Broad Band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304800" y="990600"/>
            <a:ext cx="8458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ব্রড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Broad Band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সর্বনিম্ন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 Mbps (Mega bit per second)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Gbps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Gbit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per second)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ব্রড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2400" y="3564583"/>
            <a:ext cx="4800600" cy="3141017"/>
            <a:chOff x="152400" y="3564583"/>
            <a:chExt cx="4800600" cy="3141017"/>
          </a:xfrm>
        </p:grpSpPr>
        <p:pic>
          <p:nvPicPr>
            <p:cNvPr id="13" name="Picture 12" descr="unnamed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3564583"/>
              <a:ext cx="4800600" cy="314101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133600" y="3581400"/>
              <a:ext cx="236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Wi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-max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62600" y="3505200"/>
            <a:ext cx="2514600" cy="2438400"/>
            <a:chOff x="5562600" y="3505200"/>
            <a:chExt cx="2514600" cy="2438400"/>
          </a:xfrm>
        </p:grpSpPr>
        <p:pic>
          <p:nvPicPr>
            <p:cNvPr id="17" name="Picture 16" descr="1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2600" y="3733800"/>
              <a:ext cx="2399531" cy="2209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715000" y="3505200"/>
              <a:ext cx="236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Wi-fy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328</Words>
  <Application>Microsoft Office PowerPoint</Application>
  <PresentationFormat>On-screen Show (4:3)</PresentationFormat>
  <Paragraphs>50</Paragraphs>
  <Slides>14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পাঠ পরিচিতি বিষয়ঃ তথ্য ও যোগাযোগ প্রযুক্তি শ্রেণিঃ একাদশ অধ্যায়ঃ দ্বিতীয় সময়  ৪৫ মি. তারিখঃ 1৩/০9/২০২০ বারঃ রবি বার </vt:lpstr>
      <vt:lpstr>ছবিগুলো কিসের?</vt:lpstr>
      <vt:lpstr>ব্যান্ড উইড্‌থ্‌  BAND WIDTH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</dc:creator>
  <cp:lastModifiedBy>X</cp:lastModifiedBy>
  <cp:revision>68</cp:revision>
  <dcterms:created xsi:type="dcterms:W3CDTF">2020-09-11T05:13:51Z</dcterms:created>
  <dcterms:modified xsi:type="dcterms:W3CDTF">2020-09-13T16:26:34Z</dcterms:modified>
</cp:coreProperties>
</file>