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ADA"/>
    <a:srgbClr val="F0F8FA"/>
    <a:srgbClr val="FDDFC7"/>
    <a:srgbClr val="F0F7FA"/>
    <a:srgbClr val="E8F4F8"/>
    <a:srgbClr val="FAFBF7"/>
    <a:srgbClr val="04508E"/>
    <a:srgbClr val="4C2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9945-0E13-49D8-8F2F-0A9840F8C35D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292E-0DD5-43AA-B343-94296E047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9945-0E13-49D8-8F2F-0A9840F8C35D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292E-0DD5-43AA-B343-94296E047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9945-0E13-49D8-8F2F-0A9840F8C35D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292E-0DD5-43AA-B343-94296E047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9945-0E13-49D8-8F2F-0A9840F8C35D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292E-0DD5-43AA-B343-94296E047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9945-0E13-49D8-8F2F-0A9840F8C35D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292E-0DD5-43AA-B343-94296E047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9945-0E13-49D8-8F2F-0A9840F8C35D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292E-0DD5-43AA-B343-94296E047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9945-0E13-49D8-8F2F-0A9840F8C35D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292E-0DD5-43AA-B343-94296E047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9945-0E13-49D8-8F2F-0A9840F8C35D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292E-0DD5-43AA-B343-94296E047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9945-0E13-49D8-8F2F-0A9840F8C35D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292E-0DD5-43AA-B343-94296E047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9945-0E13-49D8-8F2F-0A9840F8C35D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292E-0DD5-43AA-B343-94296E047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9945-0E13-49D8-8F2F-0A9840F8C35D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292E-0DD5-43AA-B343-94296E047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59945-0E13-49D8-8F2F-0A9840F8C35D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8292E-0DD5-43AA-B343-94296E047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14400" y="533400"/>
            <a:ext cx="6858000" cy="5600699"/>
            <a:chOff x="1600200" y="838200"/>
            <a:chExt cx="6858000" cy="5169876"/>
          </a:xfrm>
        </p:grpSpPr>
        <p:sp>
          <p:nvSpPr>
            <p:cNvPr id="7" name="Oval 6"/>
            <p:cNvSpPr/>
            <p:nvPr/>
          </p:nvSpPr>
          <p:spPr>
            <a:xfrm>
              <a:off x="2057400" y="838200"/>
              <a:ext cx="381000" cy="381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858000" y="978877"/>
              <a:ext cx="990600" cy="86750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600200" y="4038600"/>
              <a:ext cx="685800" cy="685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581400" y="5199184"/>
              <a:ext cx="914400" cy="8088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162800" y="4114800"/>
              <a:ext cx="1295400" cy="1295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6934200" cy="1544919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11500" dirty="0" err="1" smtClean="0">
                <a:solidFill>
                  <a:srgbClr val="4C216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solidFill>
                <a:srgbClr val="4C216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0886" y="304800"/>
            <a:ext cx="8022771" cy="6324600"/>
            <a:chOff x="1600200" y="76200"/>
            <a:chExt cx="7019925" cy="6324600"/>
          </a:xfrm>
        </p:grpSpPr>
        <p:sp>
          <p:nvSpPr>
            <p:cNvPr id="6" name="Oval 5"/>
            <p:cNvSpPr/>
            <p:nvPr/>
          </p:nvSpPr>
          <p:spPr>
            <a:xfrm>
              <a:off x="6867525" y="76200"/>
              <a:ext cx="1752600" cy="1981200"/>
            </a:xfrm>
            <a:prstGeom prst="ellipse">
              <a:avLst/>
            </a:prstGeom>
            <a:solidFill>
              <a:srgbClr val="F0F8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600200" y="152400"/>
              <a:ext cx="2209800" cy="22098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600200" y="4038600"/>
              <a:ext cx="685800" cy="685800"/>
            </a:xfrm>
            <a:prstGeom prst="ellipse">
              <a:avLst/>
            </a:prstGeom>
            <a:solidFill>
              <a:srgbClr val="FEE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400550" y="5334000"/>
              <a:ext cx="1028700" cy="10668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934325" y="4419600"/>
              <a:ext cx="523875" cy="9906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p1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438400"/>
            <a:ext cx="2162175" cy="3076575"/>
          </a:xfrm>
          <a:prstGeom prst="rect">
            <a:avLst/>
          </a:prstGeom>
        </p:spPr>
      </p:pic>
      <p:pic>
        <p:nvPicPr>
          <p:cNvPr id="11" name="Picture 10" descr="p15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286000"/>
            <a:ext cx="1981200" cy="3677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181061" y="1610618"/>
            <a:ext cx="2209800" cy="2209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019800" y="990600"/>
            <a:ext cx="1752600" cy="19812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38200" y="4114800"/>
            <a:ext cx="685800" cy="685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81400" y="4724400"/>
            <a:ext cx="1752600" cy="1752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400800" y="4191000"/>
            <a:ext cx="1295400" cy="1295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743200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44780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উদ্ভিজ্জ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186297"/>
            <a:ext cx="701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লেবু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দারুচিনি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মটরশুঁটি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আখের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38200" y="228600"/>
            <a:ext cx="6934200" cy="6248400"/>
            <a:chOff x="1600200" y="152400"/>
            <a:chExt cx="6934200" cy="6248400"/>
          </a:xfrm>
        </p:grpSpPr>
        <p:sp>
          <p:nvSpPr>
            <p:cNvPr id="8" name="Oval 7"/>
            <p:cNvSpPr/>
            <p:nvPr/>
          </p:nvSpPr>
          <p:spPr>
            <a:xfrm>
              <a:off x="1600200" y="152400"/>
              <a:ext cx="2209800" cy="22098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781800" y="914400"/>
              <a:ext cx="1752600" cy="19812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600200" y="4038600"/>
              <a:ext cx="685800" cy="685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343400" y="4648200"/>
              <a:ext cx="1752600" cy="17526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162800" y="4114800"/>
              <a:ext cx="1295400" cy="1295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2766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3622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দরকারি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1148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76200" y="457200"/>
            <a:ext cx="6934200" cy="6248400"/>
            <a:chOff x="1600200" y="152400"/>
            <a:chExt cx="6934200" cy="6248400"/>
          </a:xfrm>
        </p:grpSpPr>
        <p:sp>
          <p:nvSpPr>
            <p:cNvPr id="13" name="Oval 12"/>
            <p:cNvSpPr/>
            <p:nvPr/>
          </p:nvSpPr>
          <p:spPr>
            <a:xfrm>
              <a:off x="1600200" y="152400"/>
              <a:ext cx="2209800" cy="22098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781800" y="914400"/>
              <a:ext cx="1752600" cy="19812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600200" y="4038600"/>
              <a:ext cx="685800" cy="685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343400" y="4648200"/>
              <a:ext cx="1752600" cy="17526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162800" y="4114800"/>
              <a:ext cx="1295400" cy="1295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951826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5814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প্রাণিজ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উদ্ভিজ্জ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509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00200" y="152400"/>
            <a:ext cx="6934200" cy="6248400"/>
            <a:chOff x="1600200" y="152400"/>
            <a:chExt cx="6934200" cy="6248400"/>
          </a:xfrm>
        </p:grpSpPr>
        <p:sp>
          <p:nvSpPr>
            <p:cNvPr id="3" name="Oval 2"/>
            <p:cNvSpPr/>
            <p:nvPr/>
          </p:nvSpPr>
          <p:spPr>
            <a:xfrm>
              <a:off x="1600200" y="152400"/>
              <a:ext cx="2209800" cy="22098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781800" y="914400"/>
              <a:ext cx="1752600" cy="19812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600200" y="4038600"/>
              <a:ext cx="685800" cy="685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343400" y="4648200"/>
              <a:ext cx="1752600" cy="17526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162800" y="4114800"/>
              <a:ext cx="1295400" cy="1295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14400" y="533400"/>
            <a:ext cx="6858000" cy="5600699"/>
            <a:chOff x="1600200" y="838200"/>
            <a:chExt cx="6858000" cy="5169876"/>
          </a:xfrm>
        </p:grpSpPr>
        <p:sp>
          <p:nvSpPr>
            <p:cNvPr id="7" name="Oval 6"/>
            <p:cNvSpPr/>
            <p:nvPr/>
          </p:nvSpPr>
          <p:spPr>
            <a:xfrm>
              <a:off x="2057400" y="838200"/>
              <a:ext cx="381000" cy="381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858000" y="978877"/>
              <a:ext cx="990600" cy="86750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600200" y="4038600"/>
              <a:ext cx="685800" cy="685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581400" y="5199184"/>
              <a:ext cx="914400" cy="8088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162800" y="4114800"/>
              <a:ext cx="1295400" cy="1295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4678846" y="2155825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মুহাম্মদ শাকাওয়াত হোসেন</a:t>
            </a:r>
          </a:p>
          <a:p>
            <a:r>
              <a:rPr lang="bn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সিনিয়র সহকারি শিক্ষক</a:t>
            </a:r>
          </a:p>
          <a:p>
            <a:r>
              <a:rPr lang="bn-IN" sz="2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তারাগঞ্জ পাইলট বালিকা উচ্চ বিদ্যালয়</a:t>
            </a:r>
          </a:p>
          <a:p>
            <a:r>
              <a:rPr lang="bn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নালিতাবাড়ী,শেরপুর।</a:t>
            </a:r>
            <a:endParaRPr lang="en-US" sz="32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7" y="1149074"/>
            <a:ext cx="3308583" cy="334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3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38200" y="228600"/>
            <a:ext cx="6934200" cy="6248400"/>
            <a:chOff x="1600200" y="152400"/>
            <a:chExt cx="6934200" cy="6248400"/>
          </a:xfrm>
        </p:grpSpPr>
        <p:sp>
          <p:nvSpPr>
            <p:cNvPr id="6" name="Oval 5"/>
            <p:cNvSpPr/>
            <p:nvPr/>
          </p:nvSpPr>
          <p:spPr>
            <a:xfrm>
              <a:off x="1600200" y="152400"/>
              <a:ext cx="2209800" cy="22098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781800" y="914400"/>
              <a:ext cx="1752600" cy="19812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600200" y="4038600"/>
              <a:ext cx="685800" cy="685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343400" y="4648200"/>
              <a:ext cx="1752600" cy="17526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162800" y="4114800"/>
              <a:ext cx="1295400" cy="1295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49048"/>
            <a:ext cx="7848600" cy="1600200"/>
          </a:xfrm>
          <a:noFill/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৩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খাদ্য,পুষ্টি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762000"/>
            <a:ext cx="784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৬ষ্ঠ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গার্হস্থ্য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en-US" sz="60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h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133600"/>
            <a:ext cx="1996440" cy="1828800"/>
          </a:xfrm>
          <a:prstGeom prst="rect">
            <a:avLst/>
          </a:prstGeom>
        </p:spPr>
      </p:pic>
      <p:pic>
        <p:nvPicPr>
          <p:cNvPr id="12" name="Picture 11" descr="Holstein_Cow_(PSF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676400"/>
            <a:ext cx="2526262" cy="1682499"/>
          </a:xfrm>
          <a:prstGeom prst="rect">
            <a:avLst/>
          </a:prstGeom>
        </p:spPr>
      </p:pic>
      <p:pic>
        <p:nvPicPr>
          <p:cNvPr id="15" name="Picture 14" descr="timthumb.ph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447800"/>
            <a:ext cx="2514600" cy="2514600"/>
          </a:xfrm>
          <a:prstGeom prst="rect">
            <a:avLst/>
          </a:prstGeom>
        </p:spPr>
      </p:pic>
      <p:pic>
        <p:nvPicPr>
          <p:cNvPr id="16" name="Picture 15" descr="яйц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4038600"/>
            <a:ext cx="2438400" cy="1666875"/>
          </a:xfrm>
          <a:prstGeom prst="rect">
            <a:avLst/>
          </a:prstGeom>
        </p:spPr>
      </p:pic>
      <p:pic>
        <p:nvPicPr>
          <p:cNvPr id="17" name="Picture 16" descr="bengal gram-500x500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876800"/>
            <a:ext cx="1676400" cy="1676400"/>
          </a:xfrm>
          <a:prstGeom prst="rect">
            <a:avLst/>
          </a:prstGeom>
        </p:spPr>
      </p:pic>
      <p:pic>
        <p:nvPicPr>
          <p:cNvPr id="18" name="Picture 17" descr="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227928">
            <a:off x="6316940" y="3845644"/>
            <a:ext cx="2167467" cy="1219200"/>
          </a:xfrm>
          <a:prstGeom prst="rect">
            <a:avLst/>
          </a:prstGeom>
        </p:spPr>
      </p:pic>
      <p:pic>
        <p:nvPicPr>
          <p:cNvPr id="9" name="Picture 8" descr="5887245_ori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896368">
            <a:off x="3043578" y="4387166"/>
            <a:ext cx="1709261" cy="1339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38200" y="228600"/>
            <a:ext cx="6934200" cy="6248400"/>
            <a:chOff x="1600200" y="152400"/>
            <a:chExt cx="6934200" cy="6248400"/>
          </a:xfrm>
        </p:grpSpPr>
        <p:sp>
          <p:nvSpPr>
            <p:cNvPr id="5" name="Oval 4"/>
            <p:cNvSpPr/>
            <p:nvPr/>
          </p:nvSpPr>
          <p:spPr>
            <a:xfrm>
              <a:off x="1600200" y="152400"/>
              <a:ext cx="2209800" cy="2209800"/>
            </a:xfrm>
            <a:prstGeom prst="ellipse">
              <a:avLst/>
            </a:prstGeom>
            <a:solidFill>
              <a:srgbClr val="FA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781800" y="914400"/>
              <a:ext cx="1752600" cy="1981200"/>
            </a:xfrm>
            <a:prstGeom prst="ellipse">
              <a:avLst/>
            </a:prstGeom>
            <a:solidFill>
              <a:srgbClr val="F0F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600200" y="4038600"/>
              <a:ext cx="685800" cy="685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343400" y="4648200"/>
              <a:ext cx="1752600" cy="17526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162800" y="4114800"/>
              <a:ext cx="1295400" cy="1295400"/>
            </a:xfrm>
            <a:prstGeom prst="ellipse">
              <a:avLst/>
            </a:prstGeom>
            <a:solidFill>
              <a:srgbClr val="FDD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প্রোটিনের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ব্যখ্যা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639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প্রোটিনের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3048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প্রাণিজ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3010426"/>
            <a:ext cx="193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উদ্ভিজ্জ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h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733800"/>
            <a:ext cx="2819400" cy="2582657"/>
          </a:xfrm>
          <a:prstGeom prst="rect">
            <a:avLst/>
          </a:prstGeom>
        </p:spPr>
      </p:pic>
      <p:pic>
        <p:nvPicPr>
          <p:cNvPr id="16" name="Picture 15" descr="svcorkbea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810000"/>
            <a:ext cx="2844800" cy="21336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981200" y="875217"/>
            <a:ext cx="5106988" cy="1547169"/>
            <a:chOff x="1905000" y="1196031"/>
            <a:chExt cx="5106988" cy="154716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905000" y="2360612"/>
              <a:ext cx="51054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4266406" y="2209800"/>
              <a:ext cx="305594" cy="7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338015" y="1196031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প্রোটিন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6820694" y="2551906"/>
              <a:ext cx="3810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1715294" y="2551906"/>
              <a:ext cx="38100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0" y="381000"/>
            <a:ext cx="10351911" cy="1143000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প্রাণিজ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85800" y="609600"/>
            <a:ext cx="1725365" cy="5918597"/>
            <a:chOff x="228600" y="685800"/>
            <a:chExt cx="1725365" cy="5918597"/>
          </a:xfrm>
        </p:grpSpPr>
        <p:pic>
          <p:nvPicPr>
            <p:cNvPr id="4" name="Picture 3" descr="timthumb.php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685800"/>
              <a:ext cx="1600200" cy="1600200"/>
            </a:xfrm>
            <a:prstGeom prst="rect">
              <a:avLst/>
            </a:prstGeom>
          </p:spPr>
        </p:pic>
        <p:pic>
          <p:nvPicPr>
            <p:cNvPr id="5" name="Picture 4" descr="he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1885805"/>
              <a:ext cx="1295400" cy="1186626"/>
            </a:xfrm>
            <a:prstGeom prst="rect">
              <a:avLst/>
            </a:prstGeom>
          </p:spPr>
        </p:pic>
        <p:pic>
          <p:nvPicPr>
            <p:cNvPr id="6" name="Picture 5" descr="яйца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" y="5562600"/>
              <a:ext cx="1524000" cy="1041797"/>
            </a:xfrm>
            <a:prstGeom prst="rect">
              <a:avLst/>
            </a:prstGeom>
          </p:spPr>
        </p:pic>
        <p:pic>
          <p:nvPicPr>
            <p:cNvPr id="7" name="Picture 6" descr="Holstein_Cow_(PSF)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600" y="3048000"/>
              <a:ext cx="1725365" cy="1149099"/>
            </a:xfrm>
            <a:prstGeom prst="rect">
              <a:avLst/>
            </a:prstGeom>
          </p:spPr>
        </p:pic>
        <p:pic>
          <p:nvPicPr>
            <p:cNvPr id="9" name="Picture 8" descr="glass_of_milk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3400" y="4419600"/>
              <a:ext cx="849489" cy="10668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029200" y="1447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মাছ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2673065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মাংস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4267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5334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উদ্ভিজ্জ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57225" y="1524000"/>
            <a:ext cx="3914775" cy="5334000"/>
            <a:chOff x="457200" y="1524000"/>
            <a:chExt cx="3914775" cy="5334000"/>
          </a:xfrm>
        </p:grpSpPr>
        <p:pic>
          <p:nvPicPr>
            <p:cNvPr id="4" name="Picture 3" descr="bengal gram-500x500.jpe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1524000"/>
              <a:ext cx="1709964" cy="1709964"/>
            </a:xfrm>
            <a:prstGeom prst="rect">
              <a:avLst/>
            </a:prstGeom>
          </p:spPr>
        </p:pic>
        <p:pic>
          <p:nvPicPr>
            <p:cNvPr id="5" name="Picture 4" descr="1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1" y="3482009"/>
              <a:ext cx="1676400" cy="1166191"/>
            </a:xfrm>
            <a:prstGeom prst="rect">
              <a:avLst/>
            </a:prstGeom>
          </p:spPr>
        </p:pic>
        <p:pic>
          <p:nvPicPr>
            <p:cNvPr id="6" name="Picture 5" descr="5887245_orig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5029200"/>
              <a:ext cx="1937861" cy="1518402"/>
            </a:xfrm>
            <a:prstGeom prst="rect">
              <a:avLst/>
            </a:prstGeom>
          </p:spPr>
        </p:pic>
        <p:pic>
          <p:nvPicPr>
            <p:cNvPr id="7" name="Picture 6" descr="539384_537466286269901_850466891_n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4600" y="5000625"/>
              <a:ext cx="1857375" cy="185737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257800" y="1828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2590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3581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মটরশুঁটি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4419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667815" y="-152400"/>
            <a:ext cx="6934200" cy="6289674"/>
            <a:chOff x="1600200" y="152400"/>
            <a:chExt cx="6934200" cy="5456103"/>
          </a:xfrm>
        </p:grpSpPr>
        <p:sp>
          <p:nvSpPr>
            <p:cNvPr id="4" name="Oval 3"/>
            <p:cNvSpPr/>
            <p:nvPr/>
          </p:nvSpPr>
          <p:spPr>
            <a:xfrm>
              <a:off x="1600200" y="152400"/>
              <a:ext cx="2057400" cy="171863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7315200" y="914400"/>
              <a:ext cx="1219200" cy="128713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676400" y="4515080"/>
              <a:ext cx="685800" cy="685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876800" y="4779485"/>
              <a:ext cx="838200" cy="8290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162800" y="4114800"/>
              <a:ext cx="1295400" cy="1295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450x300_healthy-kids-gift-guide-int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819400"/>
            <a:ext cx="3257550" cy="2171700"/>
          </a:xfrm>
          <a:prstGeom prst="rect">
            <a:avLst/>
          </a:prstGeom>
        </p:spPr>
      </p:pic>
      <p:pic>
        <p:nvPicPr>
          <p:cNvPr id="11" name="Picture 10" descr="Kids-playing-soccer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743200"/>
            <a:ext cx="3105715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233</Words>
  <Application>Microsoft Office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NikoshBAN</vt:lpstr>
      <vt:lpstr>Office Theme</vt:lpstr>
      <vt:lpstr>স্বাগতম</vt:lpstr>
      <vt:lpstr>PowerPoint Presentation</vt:lpstr>
      <vt:lpstr>অধ্যায় – ৩ খাদ্য,পুষ্টি ও স্বাস্থ্য</vt:lpstr>
      <vt:lpstr>প্রোটিন ও এর উৎস</vt:lpstr>
      <vt:lpstr>শিখন ফল</vt:lpstr>
      <vt:lpstr>উৎস অনুযায়ী প্রোটিনের প্রকারভেদ</vt:lpstr>
      <vt:lpstr>প্রাণিজ প্রোটিন</vt:lpstr>
      <vt:lpstr>উদ্ভিজ্জ  প্রোটিন</vt:lpstr>
      <vt:lpstr>প্রোটিন এর কাজ</vt:lpstr>
      <vt:lpstr>প্রোটিন এর অভাবে যা হয়</vt:lpstr>
      <vt:lpstr>দলীয় কাজ</vt:lpstr>
      <vt:lpstr>মূল্যায়ন</vt:lpstr>
      <vt:lpstr>বাড়ীর কাজ</vt:lpstr>
      <vt:lpstr>ধন্যবাদ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lab3</dc:creator>
  <cp:lastModifiedBy>galib</cp:lastModifiedBy>
  <cp:revision>98</cp:revision>
  <dcterms:created xsi:type="dcterms:W3CDTF">2012-10-21T05:06:46Z</dcterms:created>
  <dcterms:modified xsi:type="dcterms:W3CDTF">2020-09-13T11:15:16Z</dcterms:modified>
</cp:coreProperties>
</file>