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E1934-789A-41CA-A9FF-12B0D0ADE6ED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A1D7-5F1C-4964-B890-55CC8814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A1D7-5F1C-4964-B890-55CC881477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CFD2C7-C305-49FB-9EE1-92B6F460D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133"/>
            <a:ext cx="8905417" cy="6670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583" y="3200400"/>
            <a:ext cx="890541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9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398529"/>
            <a:ext cx="312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1430"/>
                <a:latin typeface="NikoshBAN" pitchFamily="2" charset="0"/>
                <a:cs typeface="NikoshBAN" pitchFamily="2" charset="0"/>
              </a:rPr>
              <a:t>ঢাকাই জামদানি </a:t>
            </a:r>
            <a:endParaRPr lang="en-US" sz="4400" b="1" dirty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1" y="1444969"/>
            <a:ext cx="8839198" cy="4671482"/>
            <a:chOff x="1866082" y="838200"/>
            <a:chExt cx="7316841" cy="605181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20498" t="4167" r="16251" b="12500"/>
            <a:stretch>
              <a:fillRect/>
            </a:stretch>
          </p:blipFill>
          <p:spPr bwMode="auto">
            <a:xfrm>
              <a:off x="1866082" y="838200"/>
              <a:ext cx="7316841" cy="365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ound Diagonal Corner Rectangle 4"/>
            <p:cNvSpPr/>
            <p:nvPr/>
          </p:nvSpPr>
          <p:spPr>
            <a:xfrm>
              <a:off x="1866902" y="5067476"/>
              <a:ext cx="7316021" cy="1822537"/>
            </a:xfrm>
            <a:prstGeom prst="round2Diag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সুতা, রং, দক্ষ কারিগরের নিপুণ নকশা, ব্যবহার উপযোগিতার  কারণেই  যুগ যুগ ধরে আজও জনপ্রিয়তার শীর্ষে ঢাকাই জামদানি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3276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452" y="287814"/>
            <a:ext cx="2133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90728" y="2029307"/>
            <a:ext cx="60695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কামরুল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হাসানের রচিত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গ্রন্থের নাম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04796" y="2521059"/>
            <a:ext cx="8653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দক্ষতা শব্দের অর্থ 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নকশিকাঁথা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লাগত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কারিগরদের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5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88D8A1-AE85-4CE5-91D4-3A173208E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" y="106290"/>
            <a:ext cx="8916890" cy="6624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26778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055" y="5370269"/>
            <a:ext cx="8458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লোকশিল্পের অংশ হিসেবে মসলিন, জামদানি, আদিবাসী বস্ত্র সম্পর্কে তিনটি করে বাক্য লিখবে।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5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81400"/>
            <a:ext cx="9144000" cy="3770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23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EF37B-8E2D-41E7-942F-63D13E3CC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55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92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424279"/>
            <a:ext cx="4855930" cy="4281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মিতু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উমাচরণ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কোটালীপাড়া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endParaRPr lang="b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3270" y="1072988"/>
            <a:ext cx="4855929" cy="39700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অধ্যয়ঃ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</a:t>
            </a:r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362" y="0"/>
            <a:ext cx="1975275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DD583-35CE-4840-9A14-72ECA94F0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2988"/>
            <a:ext cx="2992670" cy="32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3" y="408277"/>
            <a:ext cx="345598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49" y="389227"/>
            <a:ext cx="34623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0" y="3833813"/>
            <a:ext cx="35052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22121"/>
            <a:ext cx="349408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8" y="2812401"/>
            <a:ext cx="19208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4" y="2645064"/>
            <a:ext cx="16589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11310"/>
            <a:ext cx="29511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49" y="6211309"/>
            <a:ext cx="25606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56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5334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হাসান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6" y="2514601"/>
            <a:ext cx="308984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61179"/>
            <a:ext cx="2590801" cy="234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20" y="2514600"/>
            <a:ext cx="259578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894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31242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১|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২|নির্বাচিত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শুদ্ধকরে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৩|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৪|বাংলাদেশের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জামদানি,খাদি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8486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791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57575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হাসান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1945" y="1755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জন্মঃ</a:t>
            </a:r>
            <a:r>
              <a:rPr lang="en-US" dirty="0"/>
              <a:t>      ১৯২১ </a:t>
            </a:r>
            <a:r>
              <a:rPr lang="en-US" dirty="0" err="1"/>
              <a:t>খ্রিঃ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68086" y="2743523"/>
            <a:ext cx="429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পেশাঃ</a:t>
            </a:r>
            <a:r>
              <a:rPr lang="en-US" dirty="0"/>
              <a:t> </a:t>
            </a:r>
            <a:r>
              <a:rPr lang="en-US" dirty="0" err="1"/>
              <a:t>অধ্যাপনা</a:t>
            </a:r>
            <a:r>
              <a:rPr lang="en-US" dirty="0"/>
              <a:t> (</a:t>
            </a:r>
            <a:r>
              <a:rPr lang="en-US" dirty="0" err="1"/>
              <a:t>ঢাকা</a:t>
            </a:r>
            <a:r>
              <a:rPr lang="en-US" dirty="0"/>
              <a:t> </a:t>
            </a:r>
            <a:r>
              <a:rPr lang="en-US" dirty="0" err="1"/>
              <a:t>আর্ট</a:t>
            </a:r>
            <a:r>
              <a:rPr lang="en-US" dirty="0"/>
              <a:t> </a:t>
            </a:r>
            <a:r>
              <a:rPr lang="en-US" dirty="0" err="1"/>
              <a:t>ইনস্টিটিউট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8087" y="365276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খ্যাতিঃ</a:t>
            </a:r>
            <a:r>
              <a:rPr lang="en-US" dirty="0"/>
              <a:t> </a:t>
            </a:r>
            <a:r>
              <a:rPr lang="en-US" dirty="0" err="1"/>
              <a:t>খ্যাতিমান</a:t>
            </a:r>
            <a:r>
              <a:rPr lang="en-US" dirty="0"/>
              <a:t> </a:t>
            </a:r>
            <a:r>
              <a:rPr lang="en-US" dirty="0" err="1"/>
              <a:t>শিল্পি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21586" y="4150217"/>
            <a:ext cx="2739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গ্রন্থঃ</a:t>
            </a:r>
            <a:r>
              <a:rPr lang="en-US" dirty="0"/>
              <a:t> </a:t>
            </a:r>
            <a:r>
              <a:rPr lang="en-US" dirty="0" err="1"/>
              <a:t>বাংলাদেশের</a:t>
            </a:r>
            <a:r>
              <a:rPr lang="en-US" dirty="0"/>
              <a:t> </a:t>
            </a:r>
            <a:r>
              <a:rPr lang="en-US" dirty="0" err="1"/>
              <a:t>শিল্প</a:t>
            </a:r>
            <a:r>
              <a:rPr lang="en-US" dirty="0"/>
              <a:t> </a:t>
            </a:r>
            <a:r>
              <a:rPr lang="en-US" dirty="0" err="1"/>
              <a:t>আন্দোলন</a:t>
            </a:r>
            <a:r>
              <a:rPr lang="en-US" dirty="0"/>
              <a:t> ও </a:t>
            </a:r>
            <a:r>
              <a:rPr lang="en-US" dirty="0" err="1"/>
              <a:t>আমার</a:t>
            </a:r>
            <a:r>
              <a:rPr lang="en-US" dirty="0"/>
              <a:t> </a:t>
            </a:r>
            <a:r>
              <a:rPr lang="en-US" dirty="0" err="1"/>
              <a:t>কথা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161214" y="1822257"/>
            <a:ext cx="841017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262167" y="3652767"/>
            <a:ext cx="740065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262168" y="2835856"/>
            <a:ext cx="74006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262167" y="4419599"/>
            <a:ext cx="740065" cy="150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033567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1981200" y="1179731"/>
            <a:ext cx="76200" cy="26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884218" y="5105399"/>
            <a:ext cx="45719" cy="470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/>
          <p:nvPr/>
        </p:nvCxnSpPr>
        <p:spPr>
          <a:xfrm>
            <a:off x="3089564" y="5105399"/>
            <a:ext cx="1184565" cy="4703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72890" y="5346808"/>
            <a:ext cx="3685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  ১৯৮৮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ফেব্রুয়ারি, ঢাকায়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95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4" grpId="0"/>
      <p:bldP spid="18" grpId="0" animBg="1"/>
      <p:bldP spid="20" grpId="0" animBg="1"/>
      <p:bldP spid="21" grpId="0" animBg="1"/>
      <p:bldP spid="2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484430" y="342900"/>
            <a:ext cx="18288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309" y="2244436"/>
            <a:ext cx="8610600" cy="449580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57532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114" y="185934"/>
            <a:ext cx="708660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98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671" y="1796534"/>
            <a:ext cx="2699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পণ্য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7041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99419"/>
            <a:ext cx="32766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1738846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বিক্রি করা যায় এমন জিনিস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002" y="4648200"/>
            <a:ext cx="1266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দক্ষতা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86200"/>
            <a:ext cx="2895600" cy="2362200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063337" y="4848254"/>
            <a:ext cx="1667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নিপুণতা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2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বাঙালির জীবনের সাথে নিবিড়ভাবে জড়িয়ে আছে কুটির শিল্প</a:t>
            </a:r>
            <a:endParaRPr lang="en-AU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1666009" y="143953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55327" y="1242774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1" y="2500744"/>
            <a:ext cx="3748549" cy="3138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0635"/>
            <a:ext cx="4267200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371600" y="5878884"/>
            <a:ext cx="2494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বেতের আসবাবপত্র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762415" y="5931932"/>
            <a:ext cx="2424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তাঁতে তৈরি কাপড়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9124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216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DEll</cp:lastModifiedBy>
  <cp:revision>87</cp:revision>
  <dcterms:created xsi:type="dcterms:W3CDTF">2006-08-16T00:00:00Z</dcterms:created>
  <dcterms:modified xsi:type="dcterms:W3CDTF">2020-09-12T17:12:10Z</dcterms:modified>
</cp:coreProperties>
</file>