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69" r:id="rId3"/>
    <p:sldId id="270" r:id="rId4"/>
    <p:sldId id="271" r:id="rId5"/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7" r:id="rId14"/>
    <p:sldId id="265" r:id="rId15"/>
    <p:sldId id="268" r:id="rId16"/>
    <p:sldId id="266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8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1D21-DA88-4D59-A005-85C9D1E9849E}" type="datetimeFigureOut">
              <a:rPr lang="en-GB" smtClean="0"/>
              <a:t>13/09/2020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82C1-0D5F-4643-A53F-2F05DED68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60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1D21-DA88-4D59-A005-85C9D1E9849E}" type="datetimeFigureOut">
              <a:rPr lang="en-GB" smtClean="0"/>
              <a:t>13/09/2020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82C1-0D5F-4643-A53F-2F05DED68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657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1D21-DA88-4D59-A005-85C9D1E9849E}" type="datetimeFigureOut">
              <a:rPr lang="en-GB" smtClean="0"/>
              <a:t>13/09/2020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82C1-0D5F-4643-A53F-2F05DED68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608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1D21-DA88-4D59-A005-85C9D1E9849E}" type="datetimeFigureOut">
              <a:rPr lang="en-GB" smtClean="0"/>
              <a:t>13/09/2020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82C1-0D5F-4643-A53F-2F05DED68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898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1D21-DA88-4D59-A005-85C9D1E9849E}" type="datetimeFigureOut">
              <a:rPr lang="en-GB" smtClean="0"/>
              <a:t>13/09/2020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82C1-0D5F-4643-A53F-2F05DED68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450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1D21-DA88-4D59-A005-85C9D1E9849E}" type="datetimeFigureOut">
              <a:rPr lang="en-GB" smtClean="0"/>
              <a:t>13/09/2020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82C1-0D5F-4643-A53F-2F05DED68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324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1D21-DA88-4D59-A005-85C9D1E9849E}" type="datetimeFigureOut">
              <a:rPr lang="en-GB" smtClean="0"/>
              <a:t>13/09/2020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82C1-0D5F-4643-A53F-2F05DED68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74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1D21-DA88-4D59-A005-85C9D1E9849E}" type="datetimeFigureOut">
              <a:rPr lang="en-GB" smtClean="0"/>
              <a:t>13/09/2020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82C1-0D5F-4643-A53F-2F05DED68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446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1D21-DA88-4D59-A005-85C9D1E9849E}" type="datetimeFigureOut">
              <a:rPr lang="en-GB" smtClean="0"/>
              <a:t>13/09/2020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82C1-0D5F-4643-A53F-2F05DED68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45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1D21-DA88-4D59-A005-85C9D1E9849E}" type="datetimeFigureOut">
              <a:rPr lang="en-GB" smtClean="0"/>
              <a:t>13/09/2020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82C1-0D5F-4643-A53F-2F05DED68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516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1D21-DA88-4D59-A005-85C9D1E9849E}" type="datetimeFigureOut">
              <a:rPr lang="en-GB" smtClean="0"/>
              <a:t>13/09/2020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82C1-0D5F-4643-A53F-2F05DED68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6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71D21-DA88-4D59-A005-85C9D1E9849E}" type="datetimeFigureOut">
              <a:rPr lang="en-GB" smtClean="0"/>
              <a:t>13/09/2020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C82C1-0D5F-4643-A53F-2F05DED68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82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3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18" y="3962403"/>
            <a:ext cx="9033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চুলার আগুন,বৈদ্যুতি ইস্ত্রি ,সূর্য ইত্যাদি থেকে আমরা কোন ধরনের শক্তি পায়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  <a:endParaRPr lang="en-GB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625" y="5562929"/>
            <a:ext cx="3525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তাপ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শক্তি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GB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" t="4831" r="1733" b="4021"/>
          <a:stretch/>
        </p:blipFill>
        <p:spPr>
          <a:xfrm>
            <a:off x="55418" y="894695"/>
            <a:ext cx="9144000" cy="30677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418" y="157034"/>
            <a:ext cx="8796718" cy="847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ছবিগুলোতে   কী কী দেখতে পাচ্ছি?</a:t>
            </a:r>
          </a:p>
          <a:p>
            <a:pPr algn="ctr"/>
            <a:endParaRPr lang="en-GB" sz="135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83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963" y="1627910"/>
            <a:ext cx="3713019" cy="10529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 শক্তি </a:t>
            </a:r>
            <a:endParaRPr lang="en-GB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964" y="3020292"/>
            <a:ext cx="3713019" cy="10529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 শক্তি </a:t>
            </a:r>
            <a:endParaRPr lang="en-GB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964" y="4752110"/>
            <a:ext cx="3713019" cy="10529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বিদ্যুৎ শক্তি </a:t>
            </a:r>
            <a:endParaRPr lang="en-GB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958" y="4752110"/>
            <a:ext cx="2194104" cy="1442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640" y="3216313"/>
            <a:ext cx="2420740" cy="1713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855" y="1369542"/>
            <a:ext cx="1998207" cy="1846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" name="Straight Arrow Connector 12"/>
          <p:cNvCxnSpPr/>
          <p:nvPr/>
        </p:nvCxnSpPr>
        <p:spPr>
          <a:xfrm>
            <a:off x="3926796" y="2154382"/>
            <a:ext cx="2831741" cy="28886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947579" y="2292926"/>
            <a:ext cx="3229076" cy="11758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3"/>
          </p:cNvCxnSpPr>
          <p:nvPr/>
        </p:nvCxnSpPr>
        <p:spPr>
          <a:xfrm flipV="1">
            <a:off x="3906983" y="3964160"/>
            <a:ext cx="3269672" cy="131442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86662" y="299286"/>
            <a:ext cx="8796718" cy="847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এসো মিল করিঃ </a:t>
            </a:r>
          </a:p>
          <a:p>
            <a:pPr algn="ctr"/>
            <a:endParaRPr lang="en-GB" sz="135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47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2971" r="1953" b="7450"/>
          <a:stretch/>
        </p:blipFill>
        <p:spPr>
          <a:xfrm>
            <a:off x="0" y="918669"/>
            <a:ext cx="9049624" cy="5939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4225" y="210783"/>
            <a:ext cx="2298896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দলীয় কাজ: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03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678" y="126610"/>
            <a:ext cx="8834510" cy="10691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পাঠ্য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বইয়ের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সংযোগ</a:t>
            </a:r>
            <a:endParaRPr lang="bn-BD" sz="3600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প্রাথমিক বিজ্ঞান; পৃষ্ঠা নম্বরঃ ৫৮-৫৯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sz="32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" t="4992" r="5172" b="3098"/>
          <a:stretch/>
        </p:blipFill>
        <p:spPr>
          <a:xfrm>
            <a:off x="140678" y="1320445"/>
            <a:ext cx="4486740" cy="5486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" t="1597" r="6599" b="1804"/>
          <a:stretch/>
        </p:blipFill>
        <p:spPr>
          <a:xfrm>
            <a:off x="4710545" y="1320445"/>
            <a:ext cx="4264643" cy="5486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682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30" y="1775896"/>
            <a:ext cx="8870379" cy="49508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194" y="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জোড়ায় কাজঃ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729456"/>
            <a:ext cx="9144000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১. নিচেরর ছবিতে কোথায় এবং কীভাবে শক্তি ব্যবহৃত হচ্ছে তা খুঁজে বের করি। </a:t>
            </a:r>
            <a:endParaRPr lang="en-GB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52676"/>
            <a:ext cx="9144000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  ২. সহপাঠীদের সাথে আলোচনা করে কাজটি সম্পন্ন করি। </a:t>
            </a:r>
            <a:endParaRPr lang="en-GB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77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0836" y="845768"/>
            <a:ext cx="8936182" cy="8589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শূন্যস্থান পূরণ করিঃ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836" y="1717968"/>
            <a:ext cx="8936182" cy="50707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আলোক শক্তির সাহায্যে আমরা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___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________ পাই।</a:t>
            </a:r>
          </a:p>
          <a:p>
            <a:pPr algn="just"/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তাপ, বিদ্যুৎ এবং আলো হচ্ছে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_____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______। </a:t>
            </a:r>
          </a:p>
          <a:p>
            <a:pPr algn="just"/>
            <a:endParaRPr lang="bn-IN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______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_______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আলোর প্রধান উৎস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7410" y="0"/>
            <a:ext cx="229889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কাজ: 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02743" y="-69481"/>
            <a:ext cx="2687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34954" y="2600083"/>
            <a:ext cx="2011680" cy="576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দেখতে</a:t>
            </a:r>
            <a:endParaRPr lang="en-GB" sz="4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05181" y="3770585"/>
            <a:ext cx="2011680" cy="576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শক্তি</a:t>
            </a:r>
            <a:endParaRPr lang="en-GB" sz="4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3722" y="5090589"/>
            <a:ext cx="2011680" cy="576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সূর্য</a:t>
            </a:r>
            <a:endParaRPr lang="en-GB" sz="4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78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7926" y="2036826"/>
            <a:ext cx="8756073" cy="2866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১.বিভিন্ন প্রকার শক্তির নাম লেখ।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২. আলোক শক্তি আমাদের কী কী কাজে লাগে? 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42454" y="653124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কাজঃ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5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22744" y="823977"/>
            <a:ext cx="3671455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r>
              <a:rPr lang="bn-BD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625" y="2269450"/>
            <a:ext cx="3671455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r>
              <a:rPr lang="bn-BD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82" y="613832"/>
            <a:ext cx="5020080" cy="574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40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32272"/>
            <a:ext cx="3671455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r>
              <a:rPr lang="bn-BD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6545" y="3577745"/>
            <a:ext cx="3671455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শুভেচ্ছা</a:t>
            </a:r>
            <a:r>
              <a:rPr lang="bn-BD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734" y="1385455"/>
            <a:ext cx="4804016" cy="489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96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58" y="637310"/>
            <a:ext cx="6588348" cy="505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9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09" y="376658"/>
            <a:ext cx="6165271" cy="541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7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7157" y="184366"/>
            <a:ext cx="7874360" cy="10162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3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038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7927" y="1469126"/>
            <a:ext cx="8418146" cy="4987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3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১৬.২.১</a:t>
            </a:r>
            <a:r>
              <a:rPr lang="bn-BD" sz="3038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3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 বাড়িতে ও বিদ্যালয়ে আলোর ব্যবহার বর্ণনা করতে পারবে।</a:t>
            </a:r>
          </a:p>
          <a:p>
            <a:r>
              <a:rPr lang="bn-BD" sz="303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১৬.২.২ বাড়িতে ও বিদ্যালয়ে কোথায় কোথায় বিদ্যুৎ ব্যবহার করা হয় তার তালিকা তৈরি করতে পারবে।</a:t>
            </a:r>
          </a:p>
          <a:p>
            <a:r>
              <a:rPr lang="bn-BD" sz="3038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১৬.৩.৩ তাপের সাহায্যে যেসব কাজ করা হয় তা বর্ণনা করতে পারবে।</a:t>
            </a:r>
            <a:endParaRPr lang="en-US" sz="3038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12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843" y="3338937"/>
            <a:ext cx="3934692" cy="261222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695" y="109657"/>
            <a:ext cx="3920840" cy="257741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356221"/>
            <a:ext cx="3874656" cy="26374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70" y="109657"/>
            <a:ext cx="3896822" cy="262866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10339" y="2738319"/>
            <a:ext cx="3920840" cy="646331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হাঁটার কাজ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7953" y="2701436"/>
            <a:ext cx="3950537" cy="646331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রান্নার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12436" y="6003755"/>
            <a:ext cx="3964391" cy="71558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50" dirty="0" smtClean="0">
                <a:latin typeface="Nikosh" panose="02000000000000000000" pitchFamily="2" charset="0"/>
                <a:cs typeface="Nikosh" panose="02000000000000000000" pitchFamily="2" charset="0"/>
              </a:rPr>
              <a:t>কম্পিউটার চালানো</a:t>
            </a:r>
            <a:endParaRPr lang="en-GB" sz="405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52" y="6031465"/>
            <a:ext cx="3920840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বাই সাইকেল চালানো</a:t>
            </a:r>
            <a:endParaRPr lang="en-GB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992581" y="1786767"/>
            <a:ext cx="3075710" cy="2923309"/>
            <a:chOff x="826204" y="3230"/>
            <a:chExt cx="3557387" cy="3557387"/>
          </a:xfrm>
        </p:grpSpPr>
        <p:sp>
          <p:nvSpPr>
            <p:cNvPr id="11" name="Oval 10"/>
            <p:cNvSpPr/>
            <p:nvPr/>
          </p:nvSpPr>
          <p:spPr>
            <a:xfrm>
              <a:off x="826204" y="3230"/>
              <a:ext cx="3557387" cy="355738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 txBox="1"/>
            <p:nvPr/>
          </p:nvSpPr>
          <p:spPr>
            <a:xfrm>
              <a:off x="1347171" y="524197"/>
              <a:ext cx="2515453" cy="25154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500" kern="1200" dirty="0" err="1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শক্তির</a:t>
              </a:r>
              <a:r>
                <a:rPr lang="en-US" sz="6500" kern="1200" dirty="0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6500" kern="1200" dirty="0" err="1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সাহায্যে</a:t>
              </a:r>
              <a:r>
                <a:rPr lang="en-US" sz="6500" kern="1200" dirty="0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endParaRPr lang="en-US" sz="6500" kern="1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42238" y="2571661"/>
            <a:ext cx="9035002" cy="1135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ছবিগুলোতে   দেখানো কাজগুলো কীসের সাহায্যে করা হচ্ছে?</a:t>
            </a:r>
          </a:p>
          <a:p>
            <a:pPr algn="ctr"/>
            <a:endParaRPr lang="en-GB" sz="1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2077" y="6108513"/>
            <a:ext cx="8796718" cy="847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ছবিগুলোতে   কী কী কাজ করা হচ্ছে?</a:t>
            </a:r>
          </a:p>
          <a:p>
            <a:pPr algn="ctr"/>
            <a:endParaRPr lang="en-GB" sz="135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3" grpId="0"/>
      <p:bldP spid="13" grpId="1"/>
      <p:bldP spid="16" grpId="0"/>
      <p:bldP spid="1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0326" y="1345622"/>
            <a:ext cx="7730837" cy="32315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আমাদের আজকের পাঠঃ 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r>
              <a:rPr lang="bn-BD" sz="5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শক্তি</a:t>
            </a:r>
            <a:endParaRPr lang="en-GB" sz="40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90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836" y="4080961"/>
            <a:ext cx="9033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মোমবাতি, বৈদ্যুতিক বাতি,সূর্য ইত্যাদি থেকে আমরা কোন ধরনের শক্তি পায়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  <a:endParaRPr lang="en-GB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6657" y="5654908"/>
            <a:ext cx="3525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আলোক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শক্তি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" t="2232" r="3578" b="8925"/>
          <a:stretch/>
        </p:blipFill>
        <p:spPr>
          <a:xfrm>
            <a:off x="291" y="831277"/>
            <a:ext cx="8977745" cy="31527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1" y="157034"/>
            <a:ext cx="8796718" cy="847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ছবিগুলোতে   কী কী দেখতে পাচ্ছি?</a:t>
            </a:r>
          </a:p>
          <a:p>
            <a:pPr algn="ctr"/>
            <a:endParaRPr lang="en-GB" sz="135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34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0" t="1233" r="2754"/>
          <a:stretch/>
        </p:blipFill>
        <p:spPr>
          <a:xfrm>
            <a:off x="441599" y="755216"/>
            <a:ext cx="8355119" cy="44160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599" y="5171236"/>
            <a:ext cx="8338782" cy="14465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টেলিভিশন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কম্পিউটার,পাখা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প্রভৃতি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চালাতে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শক্তি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  <a:endParaRPr lang="en-GB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7892" y="5386679"/>
            <a:ext cx="3780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বিদ্যু</a:t>
            </a:r>
            <a:r>
              <a:rPr lang="en-US" sz="6000" dirty="0" smtClean="0"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sz="6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শক্তি</a:t>
            </a:r>
            <a:r>
              <a:rPr lang="en-US" sz="6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sz="6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8219"/>
            <a:ext cx="8796718" cy="847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ছবিটিতে   কী কী দেখতে পাচ্ছি?</a:t>
            </a:r>
          </a:p>
          <a:p>
            <a:pPr algn="ctr"/>
            <a:endParaRPr lang="en-GB" sz="135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30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5" grpId="0"/>
      <p:bldP spid="5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653</TotalTime>
  <Words>243</Words>
  <Application>Microsoft Office PowerPoint</Application>
  <PresentationFormat>On-screen Show (4:3)</PresentationFormat>
  <Paragraphs>50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Laxmi narayan</dc:creator>
  <cp:lastModifiedBy>Laxmi narayan</cp:lastModifiedBy>
  <cp:revision>29</cp:revision>
  <dcterms:created xsi:type="dcterms:W3CDTF">2019-06-14T11:51:23Z</dcterms:created>
  <dcterms:modified xsi:type="dcterms:W3CDTF">2020-09-13T08:43:14Z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1215153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S8.2.2</vt:lpwstr>
  </property>
</Properties>
</file>