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4" r:id="rId2"/>
    <p:sldId id="257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3" r:id="rId21"/>
    <p:sldId id="292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E9B6E-8295-4392-A602-B98133511D8C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2FE29-4079-44B2-97AA-C7A68F459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94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01724-6299-4CBA-8FD7-F1EFD6E69A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5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F0D94-B1C6-4AA8-9BEE-CF4DDAE4A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7F6DE-4BB6-4C95-B59C-61AD5C695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824DE-D817-493E-859C-2BB7B80A0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D497-C233-4AA6-8B50-9A13EF4380D2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5FABF-AD5C-419C-875F-21ED61D73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34988-A51B-4A92-94D3-A5437AD7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301C-7324-4573-9E8D-4F30C94BD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9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CCB78-A3A6-4D0C-AF05-7F1FFBA83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E148C-BDD8-4028-B47C-F7E7628C1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62579-D5D6-473B-BBB7-16030C6CA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D497-C233-4AA6-8B50-9A13EF4380D2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9C308-8AA4-46A7-B147-DC2AE7C81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1EA98-A9F9-4175-A400-DE239F7D5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301C-7324-4573-9E8D-4F30C94BD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9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FF974B-89A4-4157-8C00-616EEAAC11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30D571-4120-4E08-B917-2EE1B7536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8EF8F-89DF-4208-9492-D985F5C7B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D497-C233-4AA6-8B50-9A13EF4380D2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0DE51-7E38-44CE-9B6D-965217A0E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AB228-2C23-4344-BDAC-88921E8C4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301C-7324-4573-9E8D-4F30C94BD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7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503A0-FBFF-43E7-BC48-1133F6A17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9A1A1-0EA3-4C1D-861B-E0DB0ACF7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6F3D4-1BBB-4DAB-91EF-319CC58E5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D497-C233-4AA6-8B50-9A13EF4380D2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F33F7-A962-4C2D-8D3A-790E99001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9C625-7BBA-4688-9813-DB4EE8756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301C-7324-4573-9E8D-4F30C94BD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5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E53EE-95EC-46A8-9A41-70818A4A5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7EBFD-F43A-47AF-8E9E-5A022AD18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DE4CF-175B-4263-A5EC-82F9470B5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D497-C233-4AA6-8B50-9A13EF4380D2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3AAF7-82D4-471B-BB08-A1F1DB069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3EAB2-8723-4775-869A-2DC303AE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301C-7324-4573-9E8D-4F30C94BD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6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8659-E114-4E02-A9AE-A1732062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A502C-F081-4C31-8AC2-7C7FF483D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8AA4A-FE68-4269-AD0C-C26358F0C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598F86-58B7-4E04-B951-B6B7DF4D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D497-C233-4AA6-8B50-9A13EF4380D2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EC44A-A6BB-4503-9DB4-3C2A098AE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B3DAA-A8BA-44DB-A06A-BAB52E74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301C-7324-4573-9E8D-4F30C94BD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1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ED6F0-CFB4-41CB-BE97-71D43FB81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4D141-2320-432D-A553-B087D5503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7FD6E-7B96-4CCD-AA40-D69879A2B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1067BA-58C5-4DCD-A840-2A7F190C56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420CB-4170-42AF-910A-CD61409A68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8B6B68-2985-46B8-960B-808294DFD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D497-C233-4AA6-8B50-9A13EF4380D2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24D8E2-A663-4299-A13B-69BCEB1CF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FF7697-3F16-4FC6-A9A2-BB16B75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301C-7324-4573-9E8D-4F30C94BD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0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0B33D-6895-429B-B408-BF1F30FA6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ADF94-2714-4013-B723-00AF648F8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D497-C233-4AA6-8B50-9A13EF4380D2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C16ADB-90B0-4127-8BC6-0F2F83091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721C9-A1C2-4629-8D61-CE605D9AF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301C-7324-4573-9E8D-4F30C94BD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6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30538-04BE-40AC-950E-4DEB063B5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D497-C233-4AA6-8B50-9A13EF4380D2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1F6726-481A-4B38-983D-8119F3880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92BB4-C78F-4EC4-92D8-3D153551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301C-7324-4573-9E8D-4F30C94BD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7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8EE33-2137-4694-BC3E-1FDD02A83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1CC22-D77E-4DDC-A309-2583DF62E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510F9-F407-46DD-9893-6538B1D6B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87DDD-12F7-486D-B53B-3CD09CAEF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D497-C233-4AA6-8B50-9A13EF4380D2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9385A-3987-42AA-BB7C-4470CDBA3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F8C5F-1BBC-468B-8BAE-7ECB7640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301C-7324-4573-9E8D-4F30C94BD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68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182-1C4F-433F-9BBF-56672C32A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336F2E-AD20-466D-BAE1-3E4DA4625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12593-E0B4-416D-9ABA-66FBC1A4F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17315-3A23-4251-92B1-0F1A7B240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D497-C233-4AA6-8B50-9A13EF4380D2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5F7A4-1B0F-4E8B-B990-1C16B187E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20CE38-89EF-4F75-BF0C-9D4A705BC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301C-7324-4573-9E8D-4F30C94BD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09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EBB86C-2C60-4E9E-B089-2E7510A3A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164F4-D94F-4B72-938B-147FF705E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9FE21-E8A3-4A91-ACAD-45CEC2877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1D497-C233-4AA6-8B50-9A13EF4380D2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DFE53-4426-479F-ACED-F704D4281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D37FC-F6E9-4992-AEE6-5556803BE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6301C-7324-4573-9E8D-4F30C94BD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1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9000">
              <a:srgbClr val="FFC000"/>
            </a:gs>
            <a:gs pos="79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1B5CBE5-AEFB-48A0-8689-BF55C8374D3C}"/>
              </a:ext>
            </a:extLst>
          </p:cNvPr>
          <p:cNvSpPr/>
          <p:nvPr/>
        </p:nvSpPr>
        <p:spPr>
          <a:xfrm>
            <a:off x="1055754" y="3383456"/>
            <a:ext cx="844884" cy="853800"/>
          </a:xfrm>
          <a:custGeom>
            <a:avLst/>
            <a:gdLst/>
            <a:ahLst/>
            <a:cxnLst/>
            <a:rect l="l" t="t" r="r" b="b"/>
            <a:pathLst>
              <a:path w="844884" h="853800">
                <a:moveTo>
                  <a:pt x="0" y="0"/>
                </a:moveTo>
                <a:lnTo>
                  <a:pt x="433689" y="71366"/>
                </a:lnTo>
                <a:lnTo>
                  <a:pt x="456182" y="190535"/>
                </a:lnTo>
                <a:lnTo>
                  <a:pt x="486693" y="80089"/>
                </a:lnTo>
                <a:lnTo>
                  <a:pt x="844884" y="139031"/>
                </a:lnTo>
                <a:lnTo>
                  <a:pt x="646542" y="853800"/>
                </a:lnTo>
                <a:lnTo>
                  <a:pt x="189954" y="853800"/>
                </a:lnTo>
                <a:lnTo>
                  <a:pt x="0" y="0"/>
                </a:lnTo>
                <a:close/>
              </a:path>
            </a:pathLst>
          </a:custGeom>
          <a:solidFill>
            <a:srgbClr val="FF3300"/>
          </a:solidFill>
          <a:effectLst>
            <a:innerShdw blurRad="114300">
              <a:prstClr val="black">
                <a:alpha val="77000"/>
              </a:prstClr>
            </a:innerShdw>
          </a:effectLst>
          <a:scene3d>
            <a:camera prst="perspectiveRelaxedModerately">
              <a:rot lat="20990634" lon="0" rev="0"/>
            </a:camera>
            <a:lightRig rig="contrasting" dir="t"/>
          </a:scene3d>
          <a:sp3d extrusionH="190500" prstMaterial="flat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348762E9-2779-4268-9815-8068C4C2E039}"/>
              </a:ext>
            </a:extLst>
          </p:cNvPr>
          <p:cNvSpPr/>
          <p:nvPr/>
        </p:nvSpPr>
        <p:spPr>
          <a:xfrm>
            <a:off x="6539606" y="3457542"/>
            <a:ext cx="1253970" cy="804382"/>
          </a:xfrm>
          <a:custGeom>
            <a:avLst/>
            <a:gdLst/>
            <a:ahLst/>
            <a:cxnLst/>
            <a:rect l="l" t="t" r="r" b="b"/>
            <a:pathLst>
              <a:path w="1253970" h="804382">
                <a:moveTo>
                  <a:pt x="47125" y="0"/>
                </a:moveTo>
                <a:lnTo>
                  <a:pt x="454629" y="58829"/>
                </a:lnTo>
                <a:lnTo>
                  <a:pt x="452894" y="61476"/>
                </a:lnTo>
                <a:cubicBezTo>
                  <a:pt x="430538" y="105866"/>
                  <a:pt x="419360" y="164036"/>
                  <a:pt x="419360" y="235985"/>
                </a:cubicBezTo>
                <a:cubicBezTo>
                  <a:pt x="419360" y="333287"/>
                  <a:pt x="439060" y="405236"/>
                  <a:pt x="478461" y="451832"/>
                </a:cubicBezTo>
                <a:cubicBezTo>
                  <a:pt x="517862" y="498427"/>
                  <a:pt x="567370" y="521725"/>
                  <a:pt x="626985" y="521725"/>
                </a:cubicBezTo>
                <a:cubicBezTo>
                  <a:pt x="687284" y="521725"/>
                  <a:pt x="736793" y="498770"/>
                  <a:pt x="775508" y="452860"/>
                </a:cubicBezTo>
                <a:cubicBezTo>
                  <a:pt x="814223" y="406949"/>
                  <a:pt x="833581" y="333287"/>
                  <a:pt x="833581" y="231873"/>
                </a:cubicBezTo>
                <a:cubicBezTo>
                  <a:pt x="833581" y="208233"/>
                  <a:pt x="832361" y="186102"/>
                  <a:pt x="829919" y="165481"/>
                </a:cubicBezTo>
                <a:lnTo>
                  <a:pt x="819580" y="111516"/>
                </a:lnTo>
                <a:lnTo>
                  <a:pt x="1249491" y="173581"/>
                </a:lnTo>
                <a:lnTo>
                  <a:pt x="1253970" y="230845"/>
                </a:lnTo>
                <a:cubicBezTo>
                  <a:pt x="1253970" y="398727"/>
                  <a:pt x="1198295" y="536286"/>
                  <a:pt x="1086945" y="643525"/>
                </a:cubicBezTo>
                <a:cubicBezTo>
                  <a:pt x="975595" y="750763"/>
                  <a:pt x="821590" y="804382"/>
                  <a:pt x="624929" y="804382"/>
                </a:cubicBezTo>
                <a:cubicBezTo>
                  <a:pt x="449511" y="804382"/>
                  <a:pt x="307668" y="759842"/>
                  <a:pt x="199401" y="670763"/>
                </a:cubicBezTo>
                <a:cubicBezTo>
                  <a:pt x="66467" y="560441"/>
                  <a:pt x="0" y="415857"/>
                  <a:pt x="0" y="237012"/>
                </a:cubicBezTo>
                <a:cubicBezTo>
                  <a:pt x="0" y="153757"/>
                  <a:pt x="14047" y="77825"/>
                  <a:pt x="42141" y="9216"/>
                </a:cubicBezTo>
                <a:lnTo>
                  <a:pt x="47125" y="0"/>
                </a:lnTo>
                <a:close/>
              </a:path>
            </a:pathLst>
          </a:custGeom>
          <a:solidFill>
            <a:srgbClr val="FF3300"/>
          </a:solidFill>
          <a:effectLst>
            <a:innerShdw blurRad="114300">
              <a:prstClr val="black">
                <a:alpha val="77000"/>
              </a:prstClr>
            </a:innerShdw>
          </a:effectLst>
          <a:scene3d>
            <a:camera prst="perspectiveRelaxedModerately">
              <a:rot lat="20990634" lon="0" rev="0"/>
            </a:camera>
            <a:lightRig rig="contrasting" dir="t"/>
          </a:scene3d>
          <a:sp3d extrusionH="190500" prstMaterial="flat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FCA07F76-663F-48C1-8AA2-1F91A3FF9105}"/>
              </a:ext>
            </a:extLst>
          </p:cNvPr>
          <p:cNvSpPr/>
          <p:nvPr/>
        </p:nvSpPr>
        <p:spPr>
          <a:xfrm>
            <a:off x="10477454" y="3475717"/>
            <a:ext cx="830573" cy="334082"/>
          </a:xfrm>
          <a:custGeom>
            <a:avLst/>
            <a:gdLst/>
            <a:ahLst/>
            <a:cxnLst/>
            <a:rect l="l" t="t" r="r" b="b"/>
            <a:pathLst>
              <a:path w="830573" h="334082">
                <a:moveTo>
                  <a:pt x="786949" y="0"/>
                </a:moveTo>
                <a:lnTo>
                  <a:pt x="790680" y="8705"/>
                </a:lnTo>
                <a:cubicBezTo>
                  <a:pt x="817275" y="86179"/>
                  <a:pt x="830573" y="178878"/>
                  <a:pt x="830573" y="286801"/>
                </a:cubicBezTo>
                <a:lnTo>
                  <a:pt x="830573" y="334082"/>
                </a:lnTo>
                <a:lnTo>
                  <a:pt x="0" y="334082"/>
                </a:lnTo>
                <a:lnTo>
                  <a:pt x="786949" y="0"/>
                </a:lnTo>
                <a:close/>
              </a:path>
            </a:pathLst>
          </a:custGeom>
          <a:solidFill>
            <a:srgbClr val="FF3300"/>
          </a:solidFill>
          <a:effectLst>
            <a:innerShdw blurRad="114300">
              <a:prstClr val="black">
                <a:alpha val="77000"/>
              </a:prstClr>
            </a:innerShdw>
          </a:effectLst>
          <a:scene3d>
            <a:camera prst="perspectiveRelaxedModerately">
              <a:rot lat="20990634" lon="0" rev="0"/>
            </a:camera>
            <a:lightRig rig="contrasting" dir="t"/>
          </a:scene3d>
          <a:sp3d extrusionH="190500" prstMaterial="flat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6BCD8507-8657-4CA8-BD22-FC60349A4CE3}"/>
              </a:ext>
            </a:extLst>
          </p:cNvPr>
          <p:cNvSpPr/>
          <p:nvPr/>
        </p:nvSpPr>
        <p:spPr>
          <a:xfrm>
            <a:off x="2036969" y="3544922"/>
            <a:ext cx="773994" cy="692334"/>
          </a:xfrm>
          <a:custGeom>
            <a:avLst/>
            <a:gdLst/>
            <a:ahLst/>
            <a:cxnLst/>
            <a:rect l="l" t="t" r="r" b="b"/>
            <a:pathLst>
              <a:path w="773994" h="692334">
                <a:moveTo>
                  <a:pt x="0" y="0"/>
                </a:moveTo>
                <a:lnTo>
                  <a:pt x="773994" y="127366"/>
                </a:lnTo>
                <a:lnTo>
                  <a:pt x="649456" y="692334"/>
                </a:lnTo>
                <a:lnTo>
                  <a:pt x="192868" y="692334"/>
                </a:lnTo>
                <a:lnTo>
                  <a:pt x="0" y="0"/>
                </a:lnTo>
                <a:close/>
              </a:path>
            </a:pathLst>
          </a:custGeom>
          <a:solidFill>
            <a:srgbClr val="FF3300"/>
          </a:solidFill>
          <a:effectLst>
            <a:innerShdw blurRad="114300">
              <a:prstClr val="black">
                <a:alpha val="77000"/>
              </a:prstClr>
            </a:innerShdw>
          </a:effectLst>
          <a:scene3d>
            <a:camera prst="perspectiveRelaxedModerately">
              <a:rot lat="20990634" lon="0" rev="0"/>
            </a:camera>
            <a:lightRig rig="contrasting" dir="t"/>
          </a:scene3d>
          <a:sp3d extrusionH="190500" prstMaterial="flat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A135FC87-EE6D-4A5A-92E0-1AD79A11A524}"/>
              </a:ext>
            </a:extLst>
          </p:cNvPr>
          <p:cNvSpPr/>
          <p:nvPr/>
        </p:nvSpPr>
        <p:spPr>
          <a:xfrm>
            <a:off x="7994257" y="3660742"/>
            <a:ext cx="419361" cy="576515"/>
          </a:xfrm>
          <a:custGeom>
            <a:avLst/>
            <a:gdLst/>
            <a:ahLst/>
            <a:cxnLst/>
            <a:rect l="l" t="t" r="r" b="b"/>
            <a:pathLst>
              <a:path w="419361" h="576515">
                <a:moveTo>
                  <a:pt x="0" y="0"/>
                </a:moveTo>
                <a:lnTo>
                  <a:pt x="419361" y="60541"/>
                </a:lnTo>
                <a:lnTo>
                  <a:pt x="419361" y="576515"/>
                </a:lnTo>
                <a:lnTo>
                  <a:pt x="0" y="576515"/>
                </a:lnTo>
                <a:lnTo>
                  <a:pt x="0" y="0"/>
                </a:lnTo>
                <a:close/>
              </a:path>
            </a:pathLst>
          </a:custGeom>
          <a:solidFill>
            <a:srgbClr val="FF3300"/>
          </a:solidFill>
          <a:effectLst>
            <a:innerShdw blurRad="114300">
              <a:prstClr val="black">
                <a:alpha val="77000"/>
              </a:prstClr>
            </a:innerShdw>
          </a:effectLst>
          <a:scene3d>
            <a:camera prst="perspectiveRelaxedModerately">
              <a:rot lat="20990634" lon="0" rev="0"/>
            </a:camera>
            <a:lightRig rig="contrasting" dir="t"/>
          </a:scene3d>
          <a:sp3d extrusionH="190500" prstMaterial="flat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AAB7907C-91A9-4529-A74C-E8B663FA3D51}"/>
              </a:ext>
            </a:extLst>
          </p:cNvPr>
          <p:cNvSpPr/>
          <p:nvPr/>
        </p:nvSpPr>
        <p:spPr>
          <a:xfrm>
            <a:off x="5143033" y="3662634"/>
            <a:ext cx="1259619" cy="599291"/>
          </a:xfrm>
          <a:custGeom>
            <a:avLst/>
            <a:gdLst/>
            <a:ahLst/>
            <a:cxnLst/>
            <a:rect l="l" t="t" r="r" b="b"/>
            <a:pathLst>
              <a:path w="1259619" h="599291">
                <a:moveTo>
                  <a:pt x="416247" y="0"/>
                </a:moveTo>
                <a:lnTo>
                  <a:pt x="413703" y="44753"/>
                </a:lnTo>
                <a:cubicBezTo>
                  <a:pt x="413703" y="134358"/>
                  <a:pt x="434946" y="202415"/>
                  <a:pt x="477430" y="248925"/>
                </a:cubicBezTo>
                <a:cubicBezTo>
                  <a:pt x="519914" y="295435"/>
                  <a:pt x="574047" y="318690"/>
                  <a:pt x="639829" y="318690"/>
                </a:cubicBezTo>
                <a:cubicBezTo>
                  <a:pt x="694647" y="318690"/>
                  <a:pt x="740729" y="304643"/>
                  <a:pt x="778074" y="276548"/>
                </a:cubicBezTo>
                <a:cubicBezTo>
                  <a:pt x="815419" y="248454"/>
                  <a:pt x="843342" y="205284"/>
                  <a:pt x="861843" y="147040"/>
                </a:cubicBezTo>
                <a:lnTo>
                  <a:pt x="1259619" y="192265"/>
                </a:lnTo>
                <a:cubicBezTo>
                  <a:pt x="1237692" y="275178"/>
                  <a:pt x="1201718" y="346956"/>
                  <a:pt x="1151696" y="407599"/>
                </a:cubicBezTo>
                <a:cubicBezTo>
                  <a:pt x="1101674" y="468241"/>
                  <a:pt x="1037776" y="515351"/>
                  <a:pt x="960003" y="548927"/>
                </a:cubicBezTo>
                <a:cubicBezTo>
                  <a:pt x="882229" y="582503"/>
                  <a:pt x="783385" y="599291"/>
                  <a:pt x="663470" y="599291"/>
                </a:cubicBezTo>
                <a:cubicBezTo>
                  <a:pt x="547666" y="599291"/>
                  <a:pt x="451220" y="588510"/>
                  <a:pt x="374132" y="566947"/>
                </a:cubicBezTo>
                <a:cubicBezTo>
                  <a:pt x="297043" y="545383"/>
                  <a:pt x="230747" y="510469"/>
                  <a:pt x="175244" y="462203"/>
                </a:cubicBezTo>
                <a:cubicBezTo>
                  <a:pt x="119740" y="413937"/>
                  <a:pt x="76229" y="357285"/>
                  <a:pt x="44708" y="292247"/>
                </a:cubicBezTo>
                <a:cubicBezTo>
                  <a:pt x="21067" y="243469"/>
                  <a:pt x="6292" y="182752"/>
                  <a:pt x="381" y="110097"/>
                </a:cubicBezTo>
                <a:lnTo>
                  <a:pt x="0" y="100208"/>
                </a:lnTo>
                <a:lnTo>
                  <a:pt x="416247" y="0"/>
                </a:lnTo>
                <a:close/>
              </a:path>
            </a:pathLst>
          </a:custGeom>
          <a:solidFill>
            <a:srgbClr val="FF3300"/>
          </a:solidFill>
          <a:effectLst>
            <a:innerShdw blurRad="114300">
              <a:prstClr val="black">
                <a:alpha val="77000"/>
              </a:prstClr>
            </a:innerShdw>
          </a:effectLst>
          <a:scene3d>
            <a:camera prst="perspectiveRelaxedModerately">
              <a:rot lat="20990634" lon="0" rev="0"/>
            </a:camera>
            <a:lightRig rig="contrasting" dir="t"/>
          </a:scene3d>
          <a:sp3d extrusionH="190500" prstMaterial="flat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DEF5849-41CC-4460-A7F2-19F8ED356D9F}"/>
              </a:ext>
            </a:extLst>
          </p:cNvPr>
          <p:cNvSpPr/>
          <p:nvPr/>
        </p:nvSpPr>
        <p:spPr>
          <a:xfrm>
            <a:off x="3034288" y="3709038"/>
            <a:ext cx="1239698" cy="552887"/>
          </a:xfrm>
          <a:custGeom>
            <a:avLst/>
            <a:gdLst/>
            <a:ahLst/>
            <a:cxnLst/>
            <a:rect l="l" t="t" r="r" b="b"/>
            <a:pathLst>
              <a:path w="1239698" h="552887">
                <a:moveTo>
                  <a:pt x="0" y="0"/>
                </a:moveTo>
                <a:lnTo>
                  <a:pt x="524109" y="86246"/>
                </a:lnTo>
                <a:lnTo>
                  <a:pt x="424618" y="86246"/>
                </a:lnTo>
                <a:cubicBezTo>
                  <a:pt x="432155" y="153399"/>
                  <a:pt x="450314" y="203420"/>
                  <a:pt x="479093" y="236311"/>
                </a:cubicBezTo>
                <a:cubicBezTo>
                  <a:pt x="519522" y="283592"/>
                  <a:pt x="572285" y="307233"/>
                  <a:pt x="637381" y="307233"/>
                </a:cubicBezTo>
                <a:cubicBezTo>
                  <a:pt x="678495" y="307233"/>
                  <a:pt x="717553" y="296954"/>
                  <a:pt x="754555" y="276397"/>
                </a:cubicBezTo>
                <a:cubicBezTo>
                  <a:pt x="777168" y="263378"/>
                  <a:pt x="801494" y="240423"/>
                  <a:pt x="827533" y="207532"/>
                </a:cubicBezTo>
                <a:lnTo>
                  <a:pt x="1239698" y="245562"/>
                </a:lnTo>
                <a:cubicBezTo>
                  <a:pt x="1176657" y="355199"/>
                  <a:pt x="1100596" y="433829"/>
                  <a:pt x="1011517" y="481452"/>
                </a:cubicBezTo>
                <a:cubicBezTo>
                  <a:pt x="922437" y="529076"/>
                  <a:pt x="794641" y="552887"/>
                  <a:pt x="628131" y="552887"/>
                </a:cubicBezTo>
                <a:cubicBezTo>
                  <a:pt x="483547" y="552887"/>
                  <a:pt x="369799" y="532502"/>
                  <a:pt x="286886" y="491731"/>
                </a:cubicBezTo>
                <a:cubicBezTo>
                  <a:pt x="203974" y="450960"/>
                  <a:pt x="135279" y="386205"/>
                  <a:pt x="80804" y="297468"/>
                </a:cubicBezTo>
                <a:cubicBezTo>
                  <a:pt x="39947" y="230915"/>
                  <a:pt x="14412" y="155594"/>
                  <a:pt x="4197" y="7150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3300"/>
          </a:solidFill>
          <a:effectLst>
            <a:innerShdw blurRad="114300">
              <a:prstClr val="black">
                <a:alpha val="77000"/>
              </a:prstClr>
            </a:innerShdw>
          </a:effectLst>
          <a:scene3d>
            <a:camera prst="perspectiveRelaxedModerately">
              <a:rot lat="20990634" lon="0" rev="0"/>
            </a:camera>
            <a:lightRig rig="contrasting" dir="t"/>
          </a:scene3d>
          <a:sp3d extrusionH="190500" prstMaterial="flat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22303C3-938C-40D4-ACC8-96B5995D50F5}"/>
              </a:ext>
            </a:extLst>
          </p:cNvPr>
          <p:cNvSpPr/>
          <p:nvPr/>
        </p:nvSpPr>
        <p:spPr>
          <a:xfrm>
            <a:off x="8710664" y="3764166"/>
            <a:ext cx="419360" cy="473090"/>
          </a:xfrm>
          <a:custGeom>
            <a:avLst/>
            <a:gdLst/>
            <a:ahLst/>
            <a:cxnLst/>
            <a:rect l="l" t="t" r="r" b="b"/>
            <a:pathLst>
              <a:path w="419360" h="473090">
                <a:moveTo>
                  <a:pt x="0" y="0"/>
                </a:moveTo>
                <a:lnTo>
                  <a:pt x="419360" y="60541"/>
                </a:lnTo>
                <a:lnTo>
                  <a:pt x="419360" y="473090"/>
                </a:lnTo>
                <a:lnTo>
                  <a:pt x="0" y="473090"/>
                </a:lnTo>
                <a:lnTo>
                  <a:pt x="0" y="0"/>
                </a:lnTo>
                <a:close/>
              </a:path>
            </a:pathLst>
          </a:custGeom>
          <a:solidFill>
            <a:srgbClr val="FF3300"/>
          </a:solidFill>
          <a:effectLst>
            <a:innerShdw blurRad="114300">
              <a:prstClr val="black">
                <a:alpha val="77000"/>
              </a:prstClr>
            </a:innerShdw>
          </a:effectLst>
          <a:scene3d>
            <a:camera prst="perspectiveRelaxedModerately">
              <a:rot lat="20990634" lon="0" rev="0"/>
            </a:camera>
            <a:lightRig rig="contrasting" dir="t"/>
          </a:scene3d>
          <a:sp3d extrusionH="190500" prstMaterial="flat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AAE360E5-9B4E-4129-8BDA-AA8F55B67695}"/>
              </a:ext>
            </a:extLst>
          </p:cNvPr>
          <p:cNvSpPr/>
          <p:nvPr/>
        </p:nvSpPr>
        <p:spPr>
          <a:xfrm>
            <a:off x="10469305" y="3809800"/>
            <a:ext cx="8148" cy="3165"/>
          </a:xfrm>
          <a:custGeom>
            <a:avLst/>
            <a:gdLst/>
            <a:ahLst/>
            <a:cxnLst/>
            <a:rect l="l" t="t" r="r" b="b"/>
            <a:pathLst>
              <a:path w="8148" h="3165">
                <a:moveTo>
                  <a:pt x="0" y="0"/>
                </a:moveTo>
                <a:lnTo>
                  <a:pt x="8148" y="0"/>
                </a:lnTo>
                <a:lnTo>
                  <a:pt x="694" y="3165"/>
                </a:lnTo>
                <a:lnTo>
                  <a:pt x="0" y="0"/>
                </a:lnTo>
                <a:close/>
              </a:path>
            </a:pathLst>
          </a:custGeom>
          <a:effectLst>
            <a:innerShdw blurRad="114300">
              <a:prstClr val="black">
                <a:alpha val="77000"/>
              </a:prstClr>
            </a:innerShdw>
          </a:effectLst>
          <a:scene3d>
            <a:camera prst="perspectiveRelaxedModerately">
              <a:rot lat="20990634" lon="0" rev="0"/>
            </a:camera>
            <a:lightRig rig="contrasting" dir="t"/>
          </a:scene3d>
          <a:sp3d extrusionH="190500" prstMaterial="flat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872CDDC5-A5D7-479F-A8D1-42E7EC06CB24}"/>
              </a:ext>
            </a:extLst>
          </p:cNvPr>
          <p:cNvSpPr/>
          <p:nvPr/>
        </p:nvSpPr>
        <p:spPr>
          <a:xfrm>
            <a:off x="10099390" y="3798448"/>
            <a:ext cx="1184996" cy="463476"/>
          </a:xfrm>
          <a:custGeom>
            <a:avLst/>
            <a:gdLst/>
            <a:ahLst/>
            <a:cxnLst/>
            <a:rect l="l" t="t" r="r" b="b"/>
            <a:pathLst>
              <a:path w="1184996" h="463476">
                <a:moveTo>
                  <a:pt x="370609" y="0"/>
                </a:moveTo>
                <a:lnTo>
                  <a:pt x="389187" y="84716"/>
                </a:lnTo>
                <a:cubicBezTo>
                  <a:pt x="398266" y="109727"/>
                  <a:pt x="410001" y="130455"/>
                  <a:pt x="424391" y="146900"/>
                </a:cubicBezTo>
                <a:cubicBezTo>
                  <a:pt x="464819" y="194181"/>
                  <a:pt x="517583" y="217822"/>
                  <a:pt x="582679" y="217822"/>
                </a:cubicBezTo>
                <a:cubicBezTo>
                  <a:pt x="623793" y="217822"/>
                  <a:pt x="662851" y="207543"/>
                  <a:pt x="699853" y="186986"/>
                </a:cubicBezTo>
                <a:cubicBezTo>
                  <a:pt x="722466" y="173967"/>
                  <a:pt x="746791" y="151012"/>
                  <a:pt x="772830" y="118121"/>
                </a:cubicBezTo>
                <a:lnTo>
                  <a:pt x="1184996" y="156151"/>
                </a:lnTo>
                <a:cubicBezTo>
                  <a:pt x="1121954" y="265788"/>
                  <a:pt x="1045894" y="344418"/>
                  <a:pt x="956814" y="392041"/>
                </a:cubicBezTo>
                <a:cubicBezTo>
                  <a:pt x="867734" y="439665"/>
                  <a:pt x="739939" y="463476"/>
                  <a:pt x="573428" y="463476"/>
                </a:cubicBezTo>
                <a:cubicBezTo>
                  <a:pt x="428844" y="463476"/>
                  <a:pt x="315097" y="443091"/>
                  <a:pt x="232184" y="402320"/>
                </a:cubicBezTo>
                <a:cubicBezTo>
                  <a:pt x="149272" y="361549"/>
                  <a:pt x="80577" y="296794"/>
                  <a:pt x="26101" y="208057"/>
                </a:cubicBezTo>
                <a:lnTo>
                  <a:pt x="0" y="157334"/>
                </a:lnTo>
                <a:lnTo>
                  <a:pt x="370609" y="0"/>
                </a:lnTo>
                <a:close/>
              </a:path>
            </a:pathLst>
          </a:custGeom>
          <a:solidFill>
            <a:srgbClr val="FF3300"/>
          </a:solidFill>
          <a:effectLst>
            <a:innerShdw blurRad="114300">
              <a:prstClr val="black">
                <a:alpha val="77000"/>
              </a:prstClr>
            </a:innerShdw>
          </a:effectLst>
          <a:scene3d>
            <a:camera prst="perspectiveRelaxedModerately">
              <a:rot lat="20990634" lon="0" rev="0"/>
            </a:camera>
            <a:lightRig rig="contrasting" dir="t"/>
          </a:scene3d>
          <a:sp3d extrusionH="190500" prstMaterial="flat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BC1F17F4-86E0-4E97-AA96-BA92F8CCAA8B}"/>
              </a:ext>
            </a:extLst>
          </p:cNvPr>
          <p:cNvSpPr/>
          <p:nvPr/>
        </p:nvSpPr>
        <p:spPr>
          <a:xfrm>
            <a:off x="4500364" y="3816600"/>
            <a:ext cx="419361" cy="420656"/>
          </a:xfrm>
          <a:custGeom>
            <a:avLst/>
            <a:gdLst/>
            <a:ahLst/>
            <a:cxnLst/>
            <a:rect l="l" t="t" r="r" b="b"/>
            <a:pathLst>
              <a:path w="419361" h="420656">
                <a:moveTo>
                  <a:pt x="419361" y="0"/>
                </a:moveTo>
                <a:lnTo>
                  <a:pt x="419361" y="420656"/>
                </a:lnTo>
                <a:lnTo>
                  <a:pt x="0" y="420656"/>
                </a:lnTo>
                <a:lnTo>
                  <a:pt x="0" y="100957"/>
                </a:lnTo>
                <a:lnTo>
                  <a:pt x="419361" y="0"/>
                </a:lnTo>
                <a:close/>
              </a:path>
            </a:pathLst>
          </a:custGeom>
          <a:solidFill>
            <a:srgbClr val="FF3300"/>
          </a:solidFill>
          <a:effectLst>
            <a:innerShdw blurRad="114300">
              <a:prstClr val="black">
                <a:alpha val="77000"/>
              </a:prstClr>
            </a:innerShdw>
          </a:effectLst>
          <a:scene3d>
            <a:camera prst="perspectiveRelaxedModerately">
              <a:rot lat="20990634" lon="0" rev="0"/>
            </a:camera>
            <a:lightRig rig="contrasting" dir="t"/>
          </a:scene3d>
          <a:sp3d extrusionH="190500" prstMaterial="flat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CE3414C-B7D7-44C2-A84D-3027534564E8}"/>
              </a:ext>
            </a:extLst>
          </p:cNvPr>
          <p:cNvSpPr/>
          <p:nvPr/>
        </p:nvSpPr>
        <p:spPr>
          <a:xfrm>
            <a:off x="9427071" y="3867592"/>
            <a:ext cx="419360" cy="369665"/>
          </a:xfrm>
          <a:custGeom>
            <a:avLst/>
            <a:gdLst/>
            <a:ahLst/>
            <a:cxnLst/>
            <a:rect l="l" t="t" r="r" b="b"/>
            <a:pathLst>
              <a:path w="419360" h="369665">
                <a:moveTo>
                  <a:pt x="0" y="0"/>
                </a:moveTo>
                <a:lnTo>
                  <a:pt x="419360" y="60541"/>
                </a:lnTo>
                <a:lnTo>
                  <a:pt x="419360" y="369665"/>
                </a:lnTo>
                <a:lnTo>
                  <a:pt x="0" y="369665"/>
                </a:lnTo>
                <a:lnTo>
                  <a:pt x="0" y="0"/>
                </a:lnTo>
                <a:close/>
              </a:path>
            </a:pathLst>
          </a:custGeom>
          <a:solidFill>
            <a:srgbClr val="FF3300"/>
          </a:solidFill>
          <a:effectLst>
            <a:innerShdw blurRad="114300">
              <a:prstClr val="black">
                <a:alpha val="77000"/>
              </a:prstClr>
            </a:innerShdw>
          </a:effectLst>
          <a:scene3d>
            <a:camera prst="perspectiveRelaxedModerately">
              <a:rot lat="20990634" lon="0" rev="0"/>
            </a:camera>
            <a:lightRig rig="contrasting" dir="t"/>
          </a:scene3d>
          <a:sp3d extrusionH="190500" prstMaterial="flat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7301D92-EF44-4927-B703-1AB3AF2307D4}"/>
              </a:ext>
            </a:extLst>
          </p:cNvPr>
          <p:cNvSpPr/>
          <p:nvPr/>
        </p:nvSpPr>
        <p:spPr>
          <a:xfrm>
            <a:off x="808871" y="2630652"/>
            <a:ext cx="578973" cy="724386"/>
          </a:xfrm>
          <a:custGeom>
            <a:avLst/>
            <a:gdLst/>
            <a:ahLst/>
            <a:cxnLst/>
            <a:rect l="l" t="t" r="r" b="b"/>
            <a:pathLst>
              <a:path w="578973" h="724386">
                <a:moveTo>
                  <a:pt x="0" y="0"/>
                </a:moveTo>
                <a:lnTo>
                  <a:pt x="442246" y="0"/>
                </a:lnTo>
                <a:lnTo>
                  <a:pt x="578973" y="724386"/>
                </a:lnTo>
                <a:lnTo>
                  <a:pt x="145284" y="65302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effectLst>
            <a:innerShdw blurRad="114300">
              <a:prstClr val="black">
                <a:alpha val="77000"/>
              </a:prstClr>
            </a:innerShdw>
          </a:effectLst>
          <a:scene3d>
            <a:camera prst="perspectiveRelaxedModerately">
              <a:rot lat="20990634" lon="0" rev="0"/>
            </a:camera>
            <a:lightRig rig="contrasting" dir="t"/>
          </a:scene3d>
          <a:sp3d extrusionH="190500" prstMaterial="flat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47C90E6-315B-440B-A5F3-4A8C3EE6F04D}"/>
              </a:ext>
            </a:extLst>
          </p:cNvPr>
          <p:cNvSpPr/>
          <p:nvPr/>
        </p:nvSpPr>
        <p:spPr>
          <a:xfrm>
            <a:off x="1440847" y="2630652"/>
            <a:ext cx="1476132" cy="941852"/>
          </a:xfrm>
          <a:custGeom>
            <a:avLst/>
            <a:gdLst/>
            <a:ahLst/>
            <a:cxnLst/>
            <a:rect l="l" t="t" r="r" b="b"/>
            <a:pathLst>
              <a:path w="1476132" h="941852">
                <a:moveTo>
                  <a:pt x="202520" y="0"/>
                </a:moveTo>
                <a:lnTo>
                  <a:pt x="643177" y="0"/>
                </a:lnTo>
                <a:lnTo>
                  <a:pt x="876786" y="842431"/>
                </a:lnTo>
                <a:lnTo>
                  <a:pt x="1036183" y="0"/>
                </a:lnTo>
                <a:lnTo>
                  <a:pt x="1476132" y="0"/>
                </a:lnTo>
                <a:lnTo>
                  <a:pt x="1268516" y="941852"/>
                </a:lnTo>
                <a:lnTo>
                  <a:pt x="494522" y="814486"/>
                </a:lnTo>
                <a:lnTo>
                  <a:pt x="423105" y="558120"/>
                </a:lnTo>
                <a:lnTo>
                  <a:pt x="358191" y="792051"/>
                </a:lnTo>
                <a:lnTo>
                  <a:pt x="0" y="733109"/>
                </a:lnTo>
                <a:lnTo>
                  <a:pt x="202520" y="0"/>
                </a:lnTo>
                <a:close/>
              </a:path>
            </a:pathLst>
          </a:custGeom>
          <a:solidFill>
            <a:srgbClr val="FFFF00"/>
          </a:solidFill>
          <a:effectLst>
            <a:innerShdw blurRad="114300">
              <a:prstClr val="black">
                <a:alpha val="77000"/>
              </a:prstClr>
            </a:innerShdw>
          </a:effectLst>
          <a:scene3d>
            <a:camera prst="perspectiveRelaxedModerately">
              <a:rot lat="20990634" lon="0" rev="0"/>
            </a:camera>
            <a:lightRig rig="contrasting" dir="t"/>
          </a:scene3d>
          <a:sp3d extrusionH="190500" prstMaterial="flat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B5CF7B33-9C37-4A25-924F-8CEF29E64A9F}"/>
              </a:ext>
            </a:extLst>
          </p:cNvPr>
          <p:cNvSpPr/>
          <p:nvPr/>
        </p:nvSpPr>
        <p:spPr>
          <a:xfrm>
            <a:off x="4398764" y="2630653"/>
            <a:ext cx="419361" cy="1187121"/>
          </a:xfrm>
          <a:custGeom>
            <a:avLst/>
            <a:gdLst/>
            <a:ahLst/>
            <a:cxnLst/>
            <a:rect l="l" t="t" r="r" b="b"/>
            <a:pathLst>
              <a:path w="419361" h="1187121">
                <a:moveTo>
                  <a:pt x="0" y="0"/>
                </a:moveTo>
                <a:lnTo>
                  <a:pt x="419361" y="0"/>
                </a:lnTo>
                <a:lnTo>
                  <a:pt x="419361" y="1086164"/>
                </a:lnTo>
                <a:lnTo>
                  <a:pt x="0" y="118712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effectLst>
            <a:innerShdw blurRad="114300">
              <a:prstClr val="black">
                <a:alpha val="77000"/>
              </a:prstClr>
            </a:innerShdw>
          </a:effectLst>
          <a:scene3d>
            <a:camera prst="perspectiveRelaxedModerately">
              <a:rot lat="20990634" lon="0" rev="0"/>
            </a:camera>
            <a:lightRig rig="contrasting" dir="t"/>
          </a:scene3d>
          <a:sp3d extrusionH="190500" prstMaterial="flat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9CB3AFD-EA8B-4963-A4FA-D2B5E7057390}"/>
              </a:ext>
            </a:extLst>
          </p:cNvPr>
          <p:cNvSpPr/>
          <p:nvPr/>
        </p:nvSpPr>
        <p:spPr>
          <a:xfrm>
            <a:off x="2931779" y="3021233"/>
            <a:ext cx="1264249" cy="674266"/>
          </a:xfrm>
          <a:custGeom>
            <a:avLst/>
            <a:gdLst/>
            <a:ahLst/>
            <a:cxnLst/>
            <a:rect l="l" t="t" r="r" b="b"/>
            <a:pathLst>
              <a:path w="1264249" h="674266">
                <a:moveTo>
                  <a:pt x="616707" y="0"/>
                </a:moveTo>
                <a:cubicBezTo>
                  <a:pt x="772939" y="0"/>
                  <a:pt x="896280" y="23641"/>
                  <a:pt x="986731" y="70922"/>
                </a:cubicBezTo>
                <a:cubicBezTo>
                  <a:pt x="1077181" y="118202"/>
                  <a:pt x="1146047" y="186725"/>
                  <a:pt x="1193327" y="276490"/>
                </a:cubicBezTo>
                <a:cubicBezTo>
                  <a:pt x="1240608" y="366255"/>
                  <a:pt x="1264249" y="483087"/>
                  <a:pt x="1264249" y="626985"/>
                </a:cubicBezTo>
                <a:lnTo>
                  <a:pt x="1264249" y="674266"/>
                </a:lnTo>
                <a:lnTo>
                  <a:pt x="525019" y="674266"/>
                </a:lnTo>
                <a:lnTo>
                  <a:pt x="910" y="588020"/>
                </a:lnTo>
                <a:lnTo>
                  <a:pt x="0" y="572510"/>
                </a:lnTo>
                <a:cubicBezTo>
                  <a:pt x="0" y="401887"/>
                  <a:pt x="54647" y="263814"/>
                  <a:pt x="163941" y="158288"/>
                </a:cubicBezTo>
                <a:cubicBezTo>
                  <a:pt x="273235" y="52763"/>
                  <a:pt x="424158" y="0"/>
                  <a:pt x="616707" y="0"/>
                </a:cubicBezTo>
                <a:close/>
                <a:moveTo>
                  <a:pt x="634180" y="247711"/>
                </a:moveTo>
                <a:cubicBezTo>
                  <a:pt x="567713" y="247711"/>
                  <a:pt x="514608" y="274092"/>
                  <a:pt x="474864" y="326855"/>
                </a:cubicBezTo>
                <a:cubicBezTo>
                  <a:pt x="449510" y="359746"/>
                  <a:pt x="433408" y="408740"/>
                  <a:pt x="426556" y="473837"/>
                </a:cubicBezTo>
                <a:lnTo>
                  <a:pt x="838721" y="473837"/>
                </a:lnTo>
                <a:cubicBezTo>
                  <a:pt x="830498" y="392979"/>
                  <a:pt x="808742" y="335078"/>
                  <a:pt x="773453" y="300131"/>
                </a:cubicBezTo>
                <a:cubicBezTo>
                  <a:pt x="738164" y="265184"/>
                  <a:pt x="691739" y="247711"/>
                  <a:pt x="634180" y="247711"/>
                </a:cubicBezTo>
                <a:close/>
              </a:path>
            </a:pathLst>
          </a:custGeom>
          <a:solidFill>
            <a:srgbClr val="FFFF00"/>
          </a:solidFill>
          <a:effectLst>
            <a:innerShdw blurRad="114300">
              <a:prstClr val="black">
                <a:alpha val="77000"/>
              </a:prstClr>
            </a:innerShdw>
          </a:effectLst>
          <a:scene3d>
            <a:camera prst="perspectiveRelaxedModerately">
              <a:rot lat="20990634" lon="0" rev="0"/>
            </a:camera>
            <a:lightRig rig="contrasting" dir="t"/>
          </a:scene3d>
          <a:sp3d extrusionH="190500" prstMaterial="flat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CF9C1EA-9BAE-41EA-BE29-BFBEC5CDD5A0}"/>
              </a:ext>
            </a:extLst>
          </p:cNvPr>
          <p:cNvSpPr/>
          <p:nvPr/>
        </p:nvSpPr>
        <p:spPr>
          <a:xfrm>
            <a:off x="5038858" y="3021233"/>
            <a:ext cx="1229486" cy="641824"/>
          </a:xfrm>
          <a:custGeom>
            <a:avLst/>
            <a:gdLst/>
            <a:ahLst/>
            <a:cxnLst/>
            <a:rect l="l" t="t" r="r" b="b"/>
            <a:pathLst>
              <a:path w="1229486" h="641824">
                <a:moveTo>
                  <a:pt x="636236" y="0"/>
                </a:moveTo>
                <a:cubicBezTo>
                  <a:pt x="814396" y="0"/>
                  <a:pt x="950242" y="31864"/>
                  <a:pt x="1043776" y="95590"/>
                </a:cubicBezTo>
                <a:cubicBezTo>
                  <a:pt x="1113927" y="143384"/>
                  <a:pt x="1168371" y="207753"/>
                  <a:pt x="1207107" y="288696"/>
                </a:cubicBezTo>
                <a:lnTo>
                  <a:pt x="1229486" y="346456"/>
                </a:lnTo>
                <a:lnTo>
                  <a:pt x="948869" y="414012"/>
                </a:lnTo>
                <a:lnTo>
                  <a:pt x="846944" y="427584"/>
                </a:lnTo>
                <a:cubicBezTo>
                  <a:pt x="834610" y="380988"/>
                  <a:pt x="812169" y="345870"/>
                  <a:pt x="779620" y="322230"/>
                </a:cubicBezTo>
                <a:cubicBezTo>
                  <a:pt x="747072" y="298589"/>
                  <a:pt x="703388" y="286769"/>
                  <a:pt x="648570" y="286769"/>
                </a:cubicBezTo>
                <a:cubicBezTo>
                  <a:pt x="579362" y="286769"/>
                  <a:pt x="523345" y="311563"/>
                  <a:pt x="480518" y="361151"/>
                </a:cubicBezTo>
                <a:cubicBezTo>
                  <a:pt x="448398" y="398342"/>
                  <a:pt x="428323" y="449868"/>
                  <a:pt x="420292" y="515730"/>
                </a:cubicBezTo>
                <a:lnTo>
                  <a:pt x="418821" y="541616"/>
                </a:lnTo>
                <a:lnTo>
                  <a:pt x="2574" y="641824"/>
                </a:lnTo>
                <a:lnTo>
                  <a:pt x="0" y="575079"/>
                </a:lnTo>
                <a:cubicBezTo>
                  <a:pt x="0" y="462798"/>
                  <a:pt x="19187" y="369344"/>
                  <a:pt x="57560" y="294719"/>
                </a:cubicBezTo>
                <a:cubicBezTo>
                  <a:pt x="85655" y="239954"/>
                  <a:pt x="124028" y="190834"/>
                  <a:pt x="172679" y="147360"/>
                </a:cubicBezTo>
                <a:cubicBezTo>
                  <a:pt x="221330" y="103885"/>
                  <a:pt x="271351" y="71537"/>
                  <a:pt x="322744" y="50317"/>
                </a:cubicBezTo>
                <a:cubicBezTo>
                  <a:pt x="404286" y="16772"/>
                  <a:pt x="508784" y="0"/>
                  <a:pt x="636236" y="0"/>
                </a:cubicBezTo>
                <a:close/>
              </a:path>
            </a:pathLst>
          </a:custGeom>
          <a:solidFill>
            <a:srgbClr val="FFFF00"/>
          </a:solidFill>
          <a:effectLst>
            <a:innerShdw blurRad="114300">
              <a:prstClr val="black">
                <a:alpha val="77000"/>
              </a:prstClr>
            </a:innerShdw>
          </a:effectLst>
          <a:scene3d>
            <a:camera prst="perspectiveRelaxedModerately">
              <a:rot lat="20990634" lon="0" rev="0"/>
            </a:camera>
            <a:lightRig rig="contrasting" dir="t"/>
          </a:scene3d>
          <a:sp3d extrusionH="190500" prstMaterial="flat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03A1102-A62F-4439-91A7-124FB34C7E36}"/>
              </a:ext>
            </a:extLst>
          </p:cNvPr>
          <p:cNvSpPr/>
          <p:nvPr/>
        </p:nvSpPr>
        <p:spPr>
          <a:xfrm>
            <a:off x="6485131" y="3021233"/>
            <a:ext cx="1202366" cy="510106"/>
          </a:xfrm>
          <a:custGeom>
            <a:avLst/>
            <a:gdLst/>
            <a:ahLst/>
            <a:cxnLst/>
            <a:rect l="l" t="t" r="r" b="b"/>
            <a:pathLst>
              <a:path w="1202366" h="510106">
                <a:moveTo>
                  <a:pt x="576776" y="0"/>
                </a:moveTo>
                <a:cubicBezTo>
                  <a:pt x="795364" y="0"/>
                  <a:pt x="960505" y="63384"/>
                  <a:pt x="1072197" y="190152"/>
                </a:cubicBezTo>
                <a:cubicBezTo>
                  <a:pt x="1139521" y="266726"/>
                  <a:pt x="1181599" y="356598"/>
                  <a:pt x="1198429" y="459768"/>
                </a:cubicBezTo>
                <a:lnTo>
                  <a:pt x="1202366" y="510106"/>
                </a:lnTo>
                <a:lnTo>
                  <a:pt x="772455" y="448041"/>
                </a:lnTo>
                <a:lnTo>
                  <a:pt x="771809" y="444671"/>
                </a:lnTo>
                <a:cubicBezTo>
                  <a:pt x="762045" y="409468"/>
                  <a:pt x="747398" y="380303"/>
                  <a:pt x="727869" y="357176"/>
                </a:cubicBezTo>
                <a:cubicBezTo>
                  <a:pt x="688811" y="310923"/>
                  <a:pt x="640502" y="287797"/>
                  <a:pt x="582943" y="287797"/>
                </a:cubicBezTo>
                <a:cubicBezTo>
                  <a:pt x="521957" y="287797"/>
                  <a:pt x="471593" y="311266"/>
                  <a:pt x="431850" y="358204"/>
                </a:cubicBezTo>
                <a:lnTo>
                  <a:pt x="407504" y="395354"/>
                </a:lnTo>
                <a:lnTo>
                  <a:pt x="0" y="336525"/>
                </a:lnTo>
                <a:lnTo>
                  <a:pt x="47693" y="248321"/>
                </a:lnTo>
                <a:cubicBezTo>
                  <a:pt x="68764" y="217679"/>
                  <a:pt x="93347" y="188867"/>
                  <a:pt x="121441" y="161886"/>
                </a:cubicBezTo>
                <a:cubicBezTo>
                  <a:pt x="233819" y="53962"/>
                  <a:pt x="385597" y="0"/>
                  <a:pt x="576776" y="0"/>
                </a:cubicBezTo>
                <a:close/>
              </a:path>
            </a:pathLst>
          </a:custGeom>
          <a:solidFill>
            <a:srgbClr val="FFFF00"/>
          </a:solidFill>
          <a:effectLst>
            <a:innerShdw blurRad="114300">
              <a:prstClr val="black">
                <a:alpha val="77000"/>
              </a:prstClr>
            </a:innerShdw>
          </a:effectLst>
          <a:scene3d>
            <a:camera prst="perspectiveRelaxedModerately">
              <a:rot lat="20990634" lon="0" rev="0"/>
            </a:camera>
            <a:lightRig rig="contrasting" dir="t"/>
          </a:scene3d>
          <a:sp3d extrusionH="190500" prstMaterial="flat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73EB087-AA77-4914-A2E5-01D4853C99D6}"/>
              </a:ext>
            </a:extLst>
          </p:cNvPr>
          <p:cNvSpPr/>
          <p:nvPr/>
        </p:nvSpPr>
        <p:spPr>
          <a:xfrm>
            <a:off x="7892657" y="3021234"/>
            <a:ext cx="1852175" cy="807115"/>
          </a:xfrm>
          <a:custGeom>
            <a:avLst/>
            <a:gdLst/>
            <a:ahLst/>
            <a:cxnLst/>
            <a:rect l="l" t="t" r="r" b="b"/>
            <a:pathLst>
              <a:path w="1852175" h="807115">
                <a:moveTo>
                  <a:pt x="768346" y="0"/>
                </a:moveTo>
                <a:cubicBezTo>
                  <a:pt x="855498" y="0"/>
                  <a:pt x="924466" y="15418"/>
                  <a:pt x="975248" y="46253"/>
                </a:cubicBezTo>
                <a:cubicBezTo>
                  <a:pt x="1026030" y="77089"/>
                  <a:pt x="1067545" y="122999"/>
                  <a:pt x="1099794" y="183984"/>
                </a:cubicBezTo>
                <a:cubicBezTo>
                  <a:pt x="1165490" y="112721"/>
                  <a:pt x="1225367" y="64241"/>
                  <a:pt x="1279425" y="38545"/>
                </a:cubicBezTo>
                <a:cubicBezTo>
                  <a:pt x="1333483" y="12848"/>
                  <a:pt x="1400203" y="0"/>
                  <a:pt x="1479582" y="0"/>
                </a:cubicBezTo>
                <a:cubicBezTo>
                  <a:pt x="1596595" y="0"/>
                  <a:pt x="1687948" y="34776"/>
                  <a:pt x="1753639" y="104327"/>
                </a:cubicBezTo>
                <a:cubicBezTo>
                  <a:pt x="1819330" y="173877"/>
                  <a:pt x="1852175" y="282658"/>
                  <a:pt x="1852175" y="430667"/>
                </a:cubicBezTo>
                <a:lnTo>
                  <a:pt x="1852175" y="807115"/>
                </a:lnTo>
                <a:lnTo>
                  <a:pt x="1432815" y="746574"/>
                </a:lnTo>
                <a:lnTo>
                  <a:pt x="1432815" y="494393"/>
                </a:lnTo>
                <a:cubicBezTo>
                  <a:pt x="1432815" y="445057"/>
                  <a:pt x="1423254" y="408397"/>
                  <a:pt x="1404131" y="384414"/>
                </a:cubicBezTo>
                <a:cubicBezTo>
                  <a:pt x="1376134" y="346726"/>
                  <a:pt x="1341311" y="327883"/>
                  <a:pt x="1299661" y="327883"/>
                </a:cubicBezTo>
                <a:cubicBezTo>
                  <a:pt x="1250496" y="327883"/>
                  <a:pt x="1210889" y="345699"/>
                  <a:pt x="1180840" y="381331"/>
                </a:cubicBezTo>
                <a:cubicBezTo>
                  <a:pt x="1150792" y="416963"/>
                  <a:pt x="1135768" y="474179"/>
                  <a:pt x="1135768" y="552981"/>
                </a:cubicBezTo>
                <a:lnTo>
                  <a:pt x="1135768" y="703690"/>
                </a:lnTo>
                <a:lnTo>
                  <a:pt x="716408" y="643149"/>
                </a:lnTo>
                <a:lnTo>
                  <a:pt x="716408" y="514950"/>
                </a:lnTo>
                <a:cubicBezTo>
                  <a:pt x="716408" y="466984"/>
                  <a:pt x="713656" y="434436"/>
                  <a:pt x="708152" y="417305"/>
                </a:cubicBezTo>
                <a:cubicBezTo>
                  <a:pt x="699212" y="389896"/>
                  <a:pt x="683741" y="367797"/>
                  <a:pt x="661739" y="351009"/>
                </a:cubicBezTo>
                <a:cubicBezTo>
                  <a:pt x="639736" y="334221"/>
                  <a:pt x="613955" y="325827"/>
                  <a:pt x="584394" y="325827"/>
                </a:cubicBezTo>
                <a:cubicBezTo>
                  <a:pt x="536256" y="325827"/>
                  <a:pt x="496717" y="343986"/>
                  <a:pt x="465774" y="380303"/>
                </a:cubicBezTo>
                <a:cubicBezTo>
                  <a:pt x="434832" y="416620"/>
                  <a:pt x="419361" y="476235"/>
                  <a:pt x="419361" y="559148"/>
                </a:cubicBezTo>
                <a:lnTo>
                  <a:pt x="419361" y="600265"/>
                </a:lnTo>
                <a:lnTo>
                  <a:pt x="0" y="539724"/>
                </a:lnTo>
                <a:lnTo>
                  <a:pt x="0" y="24669"/>
                </a:lnTo>
                <a:lnTo>
                  <a:pt x="390581" y="24669"/>
                </a:lnTo>
                <a:lnTo>
                  <a:pt x="390581" y="183984"/>
                </a:lnTo>
                <a:cubicBezTo>
                  <a:pt x="446856" y="117517"/>
                  <a:pt x="503641" y="70236"/>
                  <a:pt x="560938" y="42142"/>
                </a:cubicBezTo>
                <a:cubicBezTo>
                  <a:pt x="618235" y="14048"/>
                  <a:pt x="687371" y="0"/>
                  <a:pt x="768346" y="0"/>
                </a:cubicBezTo>
                <a:close/>
              </a:path>
            </a:pathLst>
          </a:custGeom>
          <a:solidFill>
            <a:srgbClr val="FFFF00"/>
          </a:solidFill>
          <a:effectLst>
            <a:innerShdw blurRad="114300">
              <a:prstClr val="black">
                <a:alpha val="77000"/>
              </a:prstClr>
            </a:innerShdw>
          </a:effectLst>
          <a:scene3d>
            <a:camera prst="perspectiveRelaxedModerately">
              <a:rot lat="20990634" lon="0" rev="0"/>
            </a:camera>
            <a:lightRig rig="contrasting" dir="t"/>
          </a:scene3d>
          <a:sp3d extrusionH="190500" prstMaterial="flat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EA4FA51-248E-4AAD-AF5A-851CAEF7EE9B}"/>
              </a:ext>
            </a:extLst>
          </p:cNvPr>
          <p:cNvSpPr/>
          <p:nvPr/>
        </p:nvSpPr>
        <p:spPr>
          <a:xfrm>
            <a:off x="9942178" y="3021234"/>
            <a:ext cx="1220624" cy="834765"/>
          </a:xfrm>
          <a:custGeom>
            <a:avLst/>
            <a:gdLst/>
            <a:ahLst/>
            <a:cxnLst/>
            <a:rect l="l" t="t" r="r" b="b"/>
            <a:pathLst>
              <a:path w="1220624" h="834765">
                <a:moveTo>
                  <a:pt x="616706" y="0"/>
                </a:moveTo>
                <a:cubicBezTo>
                  <a:pt x="772938" y="0"/>
                  <a:pt x="896280" y="23641"/>
                  <a:pt x="986730" y="70922"/>
                </a:cubicBezTo>
                <a:cubicBezTo>
                  <a:pt x="1077180" y="118202"/>
                  <a:pt x="1146046" y="186725"/>
                  <a:pt x="1193327" y="276490"/>
                </a:cubicBezTo>
                <a:lnTo>
                  <a:pt x="1220624" y="340184"/>
                </a:lnTo>
                <a:lnTo>
                  <a:pt x="433675" y="674266"/>
                </a:lnTo>
                <a:lnTo>
                  <a:pt x="425527" y="674266"/>
                </a:lnTo>
                <a:lnTo>
                  <a:pt x="426221" y="677431"/>
                </a:lnTo>
                <a:lnTo>
                  <a:pt x="55612" y="834765"/>
                </a:lnTo>
                <a:lnTo>
                  <a:pt x="45963" y="816012"/>
                </a:lnTo>
                <a:cubicBezTo>
                  <a:pt x="15321" y="743614"/>
                  <a:pt x="0" y="662446"/>
                  <a:pt x="0" y="572510"/>
                </a:cubicBezTo>
                <a:cubicBezTo>
                  <a:pt x="0" y="401887"/>
                  <a:pt x="54647" y="263814"/>
                  <a:pt x="163941" y="158288"/>
                </a:cubicBezTo>
                <a:cubicBezTo>
                  <a:pt x="273235" y="52763"/>
                  <a:pt x="424157" y="0"/>
                  <a:pt x="616706" y="0"/>
                </a:cubicBezTo>
                <a:close/>
                <a:moveTo>
                  <a:pt x="634179" y="247711"/>
                </a:moveTo>
                <a:cubicBezTo>
                  <a:pt x="567711" y="247711"/>
                  <a:pt x="514607" y="274092"/>
                  <a:pt x="474864" y="326855"/>
                </a:cubicBezTo>
                <a:cubicBezTo>
                  <a:pt x="449510" y="359746"/>
                  <a:pt x="433407" y="408740"/>
                  <a:pt x="426555" y="473837"/>
                </a:cubicBezTo>
                <a:lnTo>
                  <a:pt x="838720" y="473837"/>
                </a:lnTo>
                <a:cubicBezTo>
                  <a:pt x="830498" y="392979"/>
                  <a:pt x="808741" y="335078"/>
                  <a:pt x="773452" y="300131"/>
                </a:cubicBezTo>
                <a:cubicBezTo>
                  <a:pt x="738163" y="265184"/>
                  <a:pt x="691739" y="247711"/>
                  <a:pt x="634179" y="247711"/>
                </a:cubicBezTo>
                <a:close/>
              </a:path>
            </a:pathLst>
          </a:custGeom>
          <a:solidFill>
            <a:srgbClr val="FFFF00"/>
          </a:solidFill>
          <a:effectLst>
            <a:innerShdw blurRad="114300">
              <a:prstClr val="black">
                <a:alpha val="77000"/>
              </a:prstClr>
            </a:innerShdw>
          </a:effectLst>
          <a:scene3d>
            <a:camera prst="perspectiveRelaxedModerately">
              <a:rot lat="20990634" lon="0" rev="0"/>
            </a:camera>
            <a:lightRig rig="contrasting" dir="t"/>
          </a:scene3d>
          <a:sp3d extrusionH="190500" prstMaterial="flat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68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9000">
              <a:srgbClr val="FFC000"/>
            </a:gs>
            <a:gs pos="79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72BBDF-DD60-4D80-A0A3-AF0A35216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1687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ular Callout 1">
            <a:extLst>
              <a:ext uri="{FF2B5EF4-FFF2-40B4-BE49-F238E27FC236}">
                <a16:creationId xmlns:a16="http://schemas.microsoft.com/office/drawing/2014/main" id="{64B8E1DC-E9D5-43A8-95A0-05D5B1A00F84}"/>
              </a:ext>
            </a:extLst>
          </p:cNvPr>
          <p:cNvSpPr/>
          <p:nvPr/>
        </p:nvSpPr>
        <p:spPr>
          <a:xfrm>
            <a:off x="7633252" y="114300"/>
            <a:ext cx="3124200" cy="3429000"/>
          </a:xfrm>
          <a:prstGeom prst="wedgeRoundRectCallout">
            <a:avLst>
              <a:gd name="adj1" fmla="val -109069"/>
              <a:gd name="adj2" fmla="val -1884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Andalus" pitchFamily="18" charset="-78"/>
                <a:cs typeface="Andalus" pitchFamily="18" charset="-78"/>
              </a:rPr>
              <a:t>Where is the biggest book fair held in our country?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FAF0C-E5C2-4383-8DD2-002A94CF8F02}"/>
              </a:ext>
            </a:extLst>
          </p:cNvPr>
          <p:cNvSpPr txBox="1"/>
          <p:nvPr/>
        </p:nvSpPr>
        <p:spPr>
          <a:xfrm>
            <a:off x="1060174" y="4615070"/>
            <a:ext cx="93030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ndalus" pitchFamily="18" charset="-78"/>
                <a:cs typeface="Andalus" pitchFamily="18" charset="-78"/>
              </a:rPr>
              <a:t>The biggest book fair in our country is held at Bangla Academy, Dhaka.</a:t>
            </a:r>
          </a:p>
        </p:txBody>
      </p:sp>
    </p:spTree>
    <p:extLst>
      <p:ext uri="{BB962C8B-B14F-4D97-AF65-F5344CB8AC3E}">
        <p14:creationId xmlns:p14="http://schemas.microsoft.com/office/powerpoint/2010/main" val="115724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9000">
              <a:srgbClr val="FFC000"/>
            </a:gs>
            <a:gs pos="79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1">
            <a:extLst>
              <a:ext uri="{FF2B5EF4-FFF2-40B4-BE49-F238E27FC236}">
                <a16:creationId xmlns:a16="http://schemas.microsoft.com/office/drawing/2014/main" id="{D8008297-DE67-4685-AA1B-DFBEB94FDDA5}"/>
              </a:ext>
            </a:extLst>
          </p:cNvPr>
          <p:cNvSpPr/>
          <p:nvPr/>
        </p:nvSpPr>
        <p:spPr>
          <a:xfrm>
            <a:off x="482378" y="1152940"/>
            <a:ext cx="4977517" cy="2703443"/>
          </a:xfrm>
          <a:prstGeom prst="homePlate">
            <a:avLst>
              <a:gd name="adj" fmla="val 3173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What is the starting and ending time of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the book fair?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BAF646-508B-4C75-A185-94AF9D130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74" y="172279"/>
            <a:ext cx="5803127" cy="53260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B11D49A-68C9-4BC3-8EBC-3A1131AD3C26}"/>
              </a:ext>
            </a:extLst>
          </p:cNvPr>
          <p:cNvSpPr/>
          <p:nvPr/>
        </p:nvSpPr>
        <p:spPr>
          <a:xfrm>
            <a:off x="1938526" y="5695121"/>
            <a:ext cx="990600" cy="990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ndalus" pitchFamily="18" charset="-78"/>
                <a:cs typeface="Andalus" pitchFamily="18" charset="-78"/>
              </a:rPr>
              <a:t>1</a:t>
            </a:r>
          </a:p>
        </p:txBody>
      </p:sp>
      <p:sp>
        <p:nvSpPr>
          <p:cNvPr id="6" name="Right Arrow 6">
            <a:extLst>
              <a:ext uri="{FF2B5EF4-FFF2-40B4-BE49-F238E27FC236}">
                <a16:creationId xmlns:a16="http://schemas.microsoft.com/office/drawing/2014/main" id="{19CAA7F1-FAE0-45C3-B43B-5E471B5B1E01}"/>
              </a:ext>
            </a:extLst>
          </p:cNvPr>
          <p:cNvSpPr/>
          <p:nvPr/>
        </p:nvSpPr>
        <p:spPr>
          <a:xfrm>
            <a:off x="2972512" y="6057071"/>
            <a:ext cx="4861560" cy="26670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6596D75-2A46-41EB-A601-54AD85462FD8}"/>
              </a:ext>
            </a:extLst>
          </p:cNvPr>
          <p:cNvSpPr/>
          <p:nvPr/>
        </p:nvSpPr>
        <p:spPr>
          <a:xfrm>
            <a:off x="7847324" y="5695121"/>
            <a:ext cx="990600" cy="990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ndalus" pitchFamily="18" charset="-78"/>
                <a:cs typeface="Andalus" pitchFamily="18" charset="-78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84907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9000">
              <a:srgbClr val="FFC000"/>
            </a:gs>
            <a:gs pos="79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3830E5-5F40-4829-8DFA-90809D0DA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03" y="2020957"/>
            <a:ext cx="7771572" cy="4837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val Callout 1">
            <a:extLst>
              <a:ext uri="{FF2B5EF4-FFF2-40B4-BE49-F238E27FC236}">
                <a16:creationId xmlns:a16="http://schemas.microsoft.com/office/drawing/2014/main" id="{195A14ED-05FE-4157-957D-3F671C8B3067}"/>
              </a:ext>
            </a:extLst>
          </p:cNvPr>
          <p:cNvSpPr/>
          <p:nvPr/>
        </p:nvSpPr>
        <p:spPr>
          <a:xfrm>
            <a:off x="842341" y="0"/>
            <a:ext cx="8610600" cy="1443349"/>
          </a:xfrm>
          <a:prstGeom prst="wedgeEllipseCallout">
            <a:avLst>
              <a:gd name="adj1" fmla="val -20"/>
              <a:gd name="adj2" fmla="val 75456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ndalus" pitchFamily="18" charset="-78"/>
                <a:cs typeface="Andalus" pitchFamily="18" charset="-78"/>
              </a:rPr>
              <a:t>But how is it started?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CFEFDE6D-1A13-4EB2-A4FC-AC5B960A0EC3}"/>
              </a:ext>
            </a:extLst>
          </p:cNvPr>
          <p:cNvSpPr/>
          <p:nvPr/>
        </p:nvSpPr>
        <p:spPr>
          <a:xfrm>
            <a:off x="8892209" y="2756452"/>
            <a:ext cx="3299791" cy="39491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ndalus" pitchFamily="18" charset="-78"/>
                <a:cs typeface="Andalus" pitchFamily="18" charset="-78"/>
              </a:rPr>
              <a:t>It is started with an inaugural ceremony.</a:t>
            </a:r>
          </a:p>
        </p:txBody>
      </p:sp>
    </p:spTree>
    <p:extLst>
      <p:ext uri="{BB962C8B-B14F-4D97-AF65-F5344CB8AC3E}">
        <p14:creationId xmlns:p14="http://schemas.microsoft.com/office/powerpoint/2010/main" val="191692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9000">
              <a:srgbClr val="FFC000"/>
            </a:gs>
            <a:gs pos="79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1">
            <a:extLst>
              <a:ext uri="{FF2B5EF4-FFF2-40B4-BE49-F238E27FC236}">
                <a16:creationId xmlns:a16="http://schemas.microsoft.com/office/drawing/2014/main" id="{79C85DD6-452F-4EEA-997A-751DF3033933}"/>
              </a:ext>
            </a:extLst>
          </p:cNvPr>
          <p:cNvSpPr/>
          <p:nvPr/>
        </p:nvSpPr>
        <p:spPr>
          <a:xfrm>
            <a:off x="0" y="0"/>
            <a:ext cx="12192000" cy="1404730"/>
          </a:xfrm>
          <a:prstGeom prst="wedgeEllipseCallout">
            <a:avLst>
              <a:gd name="adj1" fmla="val -3226"/>
              <a:gd name="adj2" fmla="val 34412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ndalus" pitchFamily="18" charset="-78"/>
                <a:cs typeface="Andalus" pitchFamily="18" charset="-78"/>
              </a:rPr>
              <a:t>Who attends as the </a:t>
            </a:r>
          </a:p>
          <a:p>
            <a:pPr algn="ctr"/>
            <a:r>
              <a:rPr lang="en-US" sz="3600" b="1" dirty="0">
                <a:latin typeface="Andalus" pitchFamily="18" charset="-78"/>
                <a:cs typeface="Andalus" pitchFamily="18" charset="-78"/>
              </a:rPr>
              <a:t>chief patron of the ceremony?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AC5E2-2A9C-406C-9238-9BC39F933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049" y="2033587"/>
            <a:ext cx="2095500" cy="2790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3A2632-BE97-4CA1-A338-015D25D66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068" y="2033587"/>
            <a:ext cx="2095500" cy="2790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94D9F3-90BB-420C-BDEB-D3D32538F2BD}"/>
              </a:ext>
            </a:extLst>
          </p:cNvPr>
          <p:cNvSpPr txBox="1"/>
          <p:nvPr/>
        </p:nvSpPr>
        <p:spPr>
          <a:xfrm>
            <a:off x="7573618" y="140473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ndalus" pitchFamily="18" charset="-78"/>
                <a:cs typeface="Andalus" pitchFamily="18" charset="-78"/>
              </a:rPr>
              <a:t>Prime Minister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091C11-9520-4A0D-BC75-6A882959A5C0}"/>
              </a:ext>
            </a:extLst>
          </p:cNvPr>
          <p:cNvSpPr txBox="1"/>
          <p:nvPr/>
        </p:nvSpPr>
        <p:spPr>
          <a:xfrm>
            <a:off x="1166192" y="1387256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ndalus" pitchFamily="18" charset="-78"/>
                <a:cs typeface="Andalus" pitchFamily="18" charset="-78"/>
              </a:rPr>
              <a:t>President </a:t>
            </a:r>
          </a:p>
        </p:txBody>
      </p:sp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CD3997C5-7315-4DA6-9FDC-064090B1F212}"/>
              </a:ext>
            </a:extLst>
          </p:cNvPr>
          <p:cNvSpPr/>
          <p:nvPr/>
        </p:nvSpPr>
        <p:spPr>
          <a:xfrm>
            <a:off x="1298713" y="5062331"/>
            <a:ext cx="9594574" cy="1590261"/>
          </a:xfrm>
          <a:prstGeom prst="roundRect">
            <a:avLst/>
          </a:prstGeom>
          <a:ln w="127000" cmpd="dbl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Andalus" pitchFamily="18" charset="-78"/>
                <a:cs typeface="Andalus" pitchFamily="18" charset="-78"/>
              </a:rPr>
              <a:t>Sometimes the President, sometimes the prime minister and sometimes the education minister attends as the chief patron of the ceremony. </a:t>
            </a:r>
          </a:p>
        </p:txBody>
      </p:sp>
    </p:spTree>
    <p:extLst>
      <p:ext uri="{BB962C8B-B14F-4D97-AF65-F5344CB8AC3E}">
        <p14:creationId xmlns:p14="http://schemas.microsoft.com/office/powerpoint/2010/main" val="258718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9000">
              <a:srgbClr val="FFC000"/>
            </a:gs>
            <a:gs pos="79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>
            <a:extLst>
              <a:ext uri="{FF2B5EF4-FFF2-40B4-BE49-F238E27FC236}">
                <a16:creationId xmlns:a16="http://schemas.microsoft.com/office/drawing/2014/main" id="{0793DBDA-D322-4BDA-8E90-0E3F378FF022}"/>
              </a:ext>
            </a:extLst>
          </p:cNvPr>
          <p:cNvSpPr/>
          <p:nvPr/>
        </p:nvSpPr>
        <p:spPr>
          <a:xfrm>
            <a:off x="2859156" y="261731"/>
            <a:ext cx="6096000" cy="3048000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3600" dirty="0">
                <a:latin typeface="Andalus" pitchFamily="18" charset="-78"/>
                <a:cs typeface="Andalus" pitchFamily="18" charset="-78"/>
              </a:rPr>
              <a:t>When and Which book fair did you visit?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217CE6A9-2C49-46BC-A8C6-2484BA878556}"/>
              </a:ext>
            </a:extLst>
          </p:cNvPr>
          <p:cNvSpPr/>
          <p:nvPr/>
        </p:nvSpPr>
        <p:spPr>
          <a:xfrm flipH="1">
            <a:off x="2782956" y="3462131"/>
            <a:ext cx="6248400" cy="2573740"/>
          </a:xfrm>
          <a:prstGeom prst="hexag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ndalus" pitchFamily="18" charset="-78"/>
                <a:cs typeface="Andalus" pitchFamily="18" charset="-78"/>
              </a:rPr>
              <a:t>I visited the </a:t>
            </a:r>
            <a:r>
              <a:rPr lang="en-US" sz="3600" dirty="0" err="1">
                <a:latin typeface="Andalus" pitchFamily="18" charset="-78"/>
                <a:cs typeface="Andalus" pitchFamily="18" charset="-78"/>
              </a:rPr>
              <a:t>Ekushey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 book fair last year with some of my friends.</a:t>
            </a:r>
          </a:p>
        </p:txBody>
      </p:sp>
    </p:spTree>
    <p:extLst>
      <p:ext uri="{BB962C8B-B14F-4D97-AF65-F5344CB8AC3E}">
        <p14:creationId xmlns:p14="http://schemas.microsoft.com/office/powerpoint/2010/main" val="255135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9000">
              <a:srgbClr val="FFC000"/>
            </a:gs>
            <a:gs pos="79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79AF86AA-38AC-49EF-B1DA-67BDF3F28672}"/>
              </a:ext>
            </a:extLst>
          </p:cNvPr>
          <p:cNvSpPr/>
          <p:nvPr/>
        </p:nvSpPr>
        <p:spPr>
          <a:xfrm>
            <a:off x="1866900" y="420756"/>
            <a:ext cx="8458200" cy="1371600"/>
          </a:xfrm>
          <a:prstGeom prst="wedgeRoundRectCallout">
            <a:avLst>
              <a:gd name="adj1" fmla="val -20565"/>
              <a:gd name="adj2" fmla="val 100513"/>
              <a:gd name="adj3" fmla="val 16667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ndalus" pitchFamily="18" charset="-78"/>
                <a:cs typeface="Andalus" pitchFamily="18" charset="-78"/>
              </a:rPr>
              <a:t>What things did you visit in the book fair?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5F03ED6-2C0F-41B1-A712-610BBAF74C67}"/>
              </a:ext>
            </a:extLst>
          </p:cNvPr>
          <p:cNvSpPr/>
          <p:nvPr/>
        </p:nvSpPr>
        <p:spPr>
          <a:xfrm>
            <a:off x="1866900" y="2630556"/>
            <a:ext cx="8458200" cy="3810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dirty="0">
                <a:latin typeface="Andalus" pitchFamily="18" charset="-78"/>
                <a:cs typeface="Andalus" pitchFamily="18" charset="-78"/>
              </a:rPr>
              <a:t>In the book fair I visited more than hundreds of stalls set up in different rows. All the stalls were laden with different books like-</a:t>
            </a:r>
          </a:p>
        </p:txBody>
      </p:sp>
    </p:spTree>
    <p:extLst>
      <p:ext uri="{BB962C8B-B14F-4D97-AF65-F5344CB8AC3E}">
        <p14:creationId xmlns:p14="http://schemas.microsoft.com/office/powerpoint/2010/main" val="148550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9000">
              <a:srgbClr val="FFC000"/>
            </a:gs>
            <a:gs pos="79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4FD2AB-4429-450A-840B-ABAE73214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8" y="112645"/>
            <a:ext cx="2091518" cy="2514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CA0464-1A7C-46A9-8B18-11151D39A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8" y="3572325"/>
            <a:ext cx="2091518" cy="259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0949B2-9399-4C72-AEAF-F74483B88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44" y="112645"/>
            <a:ext cx="2091519" cy="2514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7E70D1-750B-4F61-8969-455C302FB1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44" y="3572325"/>
            <a:ext cx="2091518" cy="25908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519728-09EA-4A1F-A7CB-2EFA80F3C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168" y="112646"/>
            <a:ext cx="2091519" cy="2514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00D72C-5294-4384-9268-E31B39048B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t="6056" r="6678" b="5878"/>
          <a:stretch/>
        </p:blipFill>
        <p:spPr>
          <a:xfrm>
            <a:off x="7033168" y="3572325"/>
            <a:ext cx="2091518" cy="2590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B2084D-C01C-498A-A6E3-3C46CB9A2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823" y="112645"/>
            <a:ext cx="2091519" cy="2514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AC4E38-316F-489C-8BFB-D0CAAF7F2D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823" y="3572325"/>
            <a:ext cx="2098613" cy="2590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8EE5744-622F-4836-9C63-0AF1B0790C94}"/>
              </a:ext>
            </a:extLst>
          </p:cNvPr>
          <p:cNvSpPr txBox="1"/>
          <p:nvPr/>
        </p:nvSpPr>
        <p:spPr>
          <a:xfrm>
            <a:off x="9294729" y="6240068"/>
            <a:ext cx="20986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 Black" panose="020B0A04020102020204" pitchFamily="34" charset="0"/>
                <a:cs typeface="Andalus" pitchFamily="18" charset="-78"/>
              </a:rPr>
              <a:t>Detective books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06E82F-F0B8-437D-98AD-46142CC746AF}"/>
              </a:ext>
            </a:extLst>
          </p:cNvPr>
          <p:cNvSpPr txBox="1"/>
          <p:nvPr/>
        </p:nvSpPr>
        <p:spPr>
          <a:xfrm>
            <a:off x="0" y="2639345"/>
            <a:ext cx="2279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  <a:cs typeface="Andalus" pitchFamily="18" charset="-78"/>
              </a:rPr>
              <a:t>Text books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3FA4F2-0F48-4A6F-BCB7-928E8E11C1F6}"/>
              </a:ext>
            </a:extLst>
          </p:cNvPr>
          <p:cNvSpPr txBox="1"/>
          <p:nvPr/>
        </p:nvSpPr>
        <p:spPr>
          <a:xfrm>
            <a:off x="0" y="6347790"/>
            <a:ext cx="2269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  <a:cs typeface="Andalus" pitchFamily="18" charset="-78"/>
              </a:rPr>
              <a:t>Story books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D27791-3BEB-4A8D-B474-CCBF9AB71243}"/>
              </a:ext>
            </a:extLst>
          </p:cNvPr>
          <p:cNvSpPr txBox="1"/>
          <p:nvPr/>
        </p:nvSpPr>
        <p:spPr>
          <a:xfrm>
            <a:off x="2279374" y="2639345"/>
            <a:ext cx="27299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  <a:cs typeface="Andalus" pitchFamily="18" charset="-78"/>
              </a:rPr>
              <a:t>B</a:t>
            </a:r>
            <a:r>
              <a:rPr lang="en-US" sz="1800" dirty="0">
                <a:latin typeface="Arial Black" panose="020B0A04020102020204" pitchFamily="34" charset="0"/>
                <a:cs typeface="Andalus" pitchFamily="18" charset="-78"/>
              </a:rPr>
              <a:t>ooks on geography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75E5B3-55EE-459F-99C8-6F18D2A66568}"/>
              </a:ext>
            </a:extLst>
          </p:cNvPr>
          <p:cNvSpPr txBox="1"/>
          <p:nvPr/>
        </p:nvSpPr>
        <p:spPr>
          <a:xfrm>
            <a:off x="2339999" y="6150114"/>
            <a:ext cx="2431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 Black" panose="020B0A04020102020204" pitchFamily="34" charset="0"/>
                <a:cs typeface="Andalus" pitchFamily="18" charset="-78"/>
              </a:rPr>
              <a:t>Books on history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D436DA-2515-4A71-8A6A-E262E842AC0C}"/>
              </a:ext>
            </a:extLst>
          </p:cNvPr>
          <p:cNvSpPr txBox="1"/>
          <p:nvPr/>
        </p:nvSpPr>
        <p:spPr>
          <a:xfrm>
            <a:off x="9177721" y="2651181"/>
            <a:ext cx="23468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  <a:cs typeface="Andalus" pitchFamily="18" charset="-78"/>
              </a:rPr>
              <a:t>Ghost books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CCC599-DDAE-4D1E-8515-7AB64190B8B5}"/>
              </a:ext>
            </a:extLst>
          </p:cNvPr>
          <p:cNvSpPr txBox="1"/>
          <p:nvPr/>
        </p:nvSpPr>
        <p:spPr>
          <a:xfrm>
            <a:off x="6932613" y="2721932"/>
            <a:ext cx="2292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Arial Black" panose="020B0A04020102020204" pitchFamily="34" charset="0"/>
                <a:cs typeface="Andalus" pitchFamily="18" charset="-78"/>
              </a:rPr>
              <a:t>Children books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F4280D-C250-4D1D-8C47-A354E2F56334}"/>
              </a:ext>
            </a:extLst>
          </p:cNvPr>
          <p:cNvSpPr txBox="1"/>
          <p:nvPr/>
        </p:nvSpPr>
        <p:spPr>
          <a:xfrm>
            <a:off x="6932613" y="6255455"/>
            <a:ext cx="23058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 Black" panose="020B0A04020102020204" pitchFamily="34" charset="0"/>
                <a:cs typeface="Andalus" pitchFamily="18" charset="-78"/>
              </a:rPr>
              <a:t>Books on jokes</a:t>
            </a:r>
          </a:p>
        </p:txBody>
      </p:sp>
    </p:spTree>
    <p:extLst>
      <p:ext uri="{BB962C8B-B14F-4D97-AF65-F5344CB8AC3E}">
        <p14:creationId xmlns:p14="http://schemas.microsoft.com/office/powerpoint/2010/main" val="175395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  <p:bldP spid="14" grpId="0"/>
      <p:bldP spid="16" grpId="0"/>
      <p:bldP spid="18" grpId="0"/>
      <p:bldP spid="20" grpId="0"/>
      <p:bldP spid="22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9000">
              <a:srgbClr val="FFC000"/>
            </a:gs>
            <a:gs pos="79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1">
            <a:extLst>
              <a:ext uri="{FF2B5EF4-FFF2-40B4-BE49-F238E27FC236}">
                <a16:creationId xmlns:a16="http://schemas.microsoft.com/office/drawing/2014/main" id="{6484BD8F-FD90-451C-BBA0-FE9E5EE9C506}"/>
              </a:ext>
            </a:extLst>
          </p:cNvPr>
          <p:cNvSpPr/>
          <p:nvPr/>
        </p:nvSpPr>
        <p:spPr>
          <a:xfrm>
            <a:off x="3465445" y="208722"/>
            <a:ext cx="5817702" cy="1646583"/>
          </a:xfrm>
          <a:prstGeom prst="wedgeEllipseCallout">
            <a:avLst>
              <a:gd name="adj1" fmla="val -2010"/>
              <a:gd name="adj2" fmla="val 9836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ndalus" pitchFamily="18" charset="-78"/>
                <a:cs typeface="Andalus" pitchFamily="18" charset="-78"/>
              </a:rPr>
              <a:t>Who  came to the book fair?</a:t>
            </a:r>
          </a:p>
        </p:txBody>
      </p:sp>
      <p:pic>
        <p:nvPicPr>
          <p:cNvPr id="1026" name="Picture 2" descr="AMC shifts annual book fair to November">
            <a:extLst>
              <a:ext uri="{FF2B5EF4-FFF2-40B4-BE49-F238E27FC236}">
                <a16:creationId xmlns:a16="http://schemas.microsoft.com/office/drawing/2014/main" id="{02B644AF-9714-4F29-8020-8CDF05AFC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62470"/>
            <a:ext cx="6374295" cy="3995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1E1FC2-AB0B-4D62-B220-F0AEC051F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97" y="2862469"/>
            <a:ext cx="5817702" cy="3995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145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9000">
              <a:srgbClr val="FFC000"/>
            </a:gs>
            <a:gs pos="79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>
            <a:extLst>
              <a:ext uri="{FF2B5EF4-FFF2-40B4-BE49-F238E27FC236}">
                <a16:creationId xmlns:a16="http://schemas.microsoft.com/office/drawing/2014/main" id="{7BB0452B-2EFE-4BC5-B7B7-063EAA0BE27B}"/>
              </a:ext>
            </a:extLst>
          </p:cNvPr>
          <p:cNvSpPr/>
          <p:nvPr/>
        </p:nvSpPr>
        <p:spPr>
          <a:xfrm>
            <a:off x="1413841" y="0"/>
            <a:ext cx="9364317" cy="1981200"/>
          </a:xfrm>
          <a:prstGeom prst="downArrow">
            <a:avLst>
              <a:gd name="adj1" fmla="val 71426"/>
              <a:gd name="adj2" fmla="val 7189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4000" b="1" dirty="0">
                <a:latin typeface="Andalus" pitchFamily="18" charset="-78"/>
                <a:cs typeface="Andalus" pitchFamily="18" charset="-78"/>
              </a:rPr>
              <a:t>All classes of people came to the book fair.</a:t>
            </a:r>
          </a:p>
        </p:txBody>
      </p:sp>
      <p:pic>
        <p:nvPicPr>
          <p:cNvPr id="2050" name="Picture 2" descr="Northeast Book Fair To Witness Presence of Vice President Venkaiah Naidu -  Sentinelassam">
            <a:extLst>
              <a:ext uri="{FF2B5EF4-FFF2-40B4-BE49-F238E27FC236}">
                <a16:creationId xmlns:a16="http://schemas.microsoft.com/office/drawing/2014/main" id="{70FE8FC6-5958-4023-B390-68967C531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4" y="2090530"/>
            <a:ext cx="8286750" cy="464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65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9000">
              <a:srgbClr val="FFC000"/>
            </a:gs>
            <a:gs pos="79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1">
            <a:extLst>
              <a:ext uri="{FF2B5EF4-FFF2-40B4-BE49-F238E27FC236}">
                <a16:creationId xmlns:a16="http://schemas.microsoft.com/office/drawing/2014/main" id="{9D7D37C2-70F1-4376-B73F-332AC2611352}"/>
              </a:ext>
            </a:extLst>
          </p:cNvPr>
          <p:cNvSpPr/>
          <p:nvPr/>
        </p:nvSpPr>
        <p:spPr>
          <a:xfrm>
            <a:off x="1736035" y="0"/>
            <a:ext cx="8077200" cy="1524000"/>
          </a:xfrm>
          <a:prstGeom prst="wedgeEllipseCallout">
            <a:avLst>
              <a:gd name="adj1" fmla="val 1128"/>
              <a:gd name="adj2" fmla="val 75964"/>
            </a:avLst>
          </a:prstGeom>
          <a:ln w="127000" cap="sq" cmpd="dbl">
            <a:solidFill>
              <a:schemeClr val="tx1"/>
            </a:solidFill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ndalus" pitchFamily="18" charset="-78"/>
                <a:cs typeface="Andalus" pitchFamily="18" charset="-78"/>
              </a:rPr>
              <a:t>But why did they come </a:t>
            </a:r>
          </a:p>
          <a:p>
            <a:pPr algn="ctr"/>
            <a:r>
              <a:rPr lang="en-US" sz="3200" b="1" dirty="0">
                <a:latin typeface="Andalus" pitchFamily="18" charset="-78"/>
                <a:cs typeface="Andalus" pitchFamily="18" charset="-78"/>
              </a:rPr>
              <a:t> to the book fair?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F664D4-7D40-4AB0-8784-DFB524794383}"/>
              </a:ext>
            </a:extLst>
          </p:cNvPr>
          <p:cNvSpPr/>
          <p:nvPr/>
        </p:nvSpPr>
        <p:spPr>
          <a:xfrm>
            <a:off x="0" y="5519530"/>
            <a:ext cx="12192000" cy="13384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latin typeface="Andalus" pitchFamily="18" charset="-78"/>
                <a:cs typeface="Andalus" pitchFamily="18" charset="-78"/>
              </a:rPr>
              <a:t>Some of them came to visit  only and some of them came to buy books.</a:t>
            </a:r>
          </a:p>
        </p:txBody>
      </p:sp>
      <p:pic>
        <p:nvPicPr>
          <p:cNvPr id="3074" name="Picture 2" descr="Book Mela">
            <a:extLst>
              <a:ext uri="{FF2B5EF4-FFF2-40B4-BE49-F238E27FC236}">
                <a16:creationId xmlns:a16="http://schemas.microsoft.com/office/drawing/2014/main" id="{ED1FEFC5-2005-415D-A95D-15A0BCFC4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69" y="1974572"/>
            <a:ext cx="10124661" cy="3445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48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9000">
              <a:srgbClr val="FFC000"/>
            </a:gs>
            <a:gs pos="79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CB7A8F-D7EE-4EFB-A696-CE754F3D8E0C}"/>
              </a:ext>
            </a:extLst>
          </p:cNvPr>
          <p:cNvSpPr txBox="1"/>
          <p:nvPr/>
        </p:nvSpPr>
        <p:spPr>
          <a:xfrm>
            <a:off x="484889" y="3588657"/>
            <a:ext cx="588218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Hosneara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Khatun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Teacher(ICT)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B.S.C Secondary School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Bagerhat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Bagerhat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No : 01725666394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hosnearakhatun4@gmail.com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8F3EE4-1600-465B-B25C-11D01B6279A1}"/>
              </a:ext>
            </a:extLst>
          </p:cNvPr>
          <p:cNvSpPr txBox="1"/>
          <p:nvPr/>
        </p:nvSpPr>
        <p:spPr>
          <a:xfrm>
            <a:off x="6873490" y="3588657"/>
            <a:ext cx="42035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IX-X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 For Today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: 50 Minute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: 13/09/2020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CF9B86-CC9F-4956-9C8C-53200718C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49" y="1256002"/>
            <a:ext cx="1664339" cy="21729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9ED47117-9770-4F9B-9160-53A27CBF32D6}"/>
              </a:ext>
            </a:extLst>
          </p:cNvPr>
          <p:cNvGrpSpPr/>
          <p:nvPr/>
        </p:nvGrpSpPr>
        <p:grpSpPr>
          <a:xfrm>
            <a:off x="3060191" y="0"/>
            <a:ext cx="6071617" cy="1919825"/>
            <a:chOff x="3337697" y="374176"/>
            <a:chExt cx="6071617" cy="1919825"/>
          </a:xfrm>
          <a:blipFill>
            <a:blip r:embed="rId3"/>
            <a:stretch>
              <a:fillRect/>
            </a:stretch>
          </a:blip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C5A359E-D389-4BC1-920D-5C6CA0A6C40A}"/>
                </a:ext>
              </a:extLst>
            </p:cNvPr>
            <p:cNvSpPr/>
            <p:nvPr/>
          </p:nvSpPr>
          <p:spPr>
            <a:xfrm>
              <a:off x="3337697" y="474346"/>
              <a:ext cx="2307118" cy="400289"/>
            </a:xfrm>
            <a:custGeom>
              <a:avLst/>
              <a:gdLst>
                <a:gd name="connsiteX0" fmla="*/ 0 w 2307118"/>
                <a:gd name="connsiteY0" fmla="*/ 0 h 400289"/>
                <a:gd name="connsiteX1" fmla="*/ 2307118 w 2307118"/>
                <a:gd name="connsiteY1" fmla="*/ 0 h 400289"/>
                <a:gd name="connsiteX2" fmla="*/ 0 w 2307118"/>
                <a:gd name="connsiteY2" fmla="*/ 400289 h 400289"/>
                <a:gd name="connsiteX3" fmla="*/ 0 w 2307118"/>
                <a:gd name="connsiteY3" fmla="*/ 0 h 40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7118" h="400289">
                  <a:moveTo>
                    <a:pt x="0" y="0"/>
                  </a:moveTo>
                  <a:lnTo>
                    <a:pt x="2307118" y="0"/>
                  </a:lnTo>
                  <a:lnTo>
                    <a:pt x="0" y="4002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665E83A-FC1C-4EBE-8FD0-B5F2946A276A}"/>
                </a:ext>
              </a:extLst>
            </p:cNvPr>
            <p:cNvSpPr/>
            <p:nvPr/>
          </p:nvSpPr>
          <p:spPr>
            <a:xfrm>
              <a:off x="5245101" y="474346"/>
              <a:ext cx="4164213" cy="287655"/>
            </a:xfrm>
            <a:custGeom>
              <a:avLst/>
              <a:gdLst>
                <a:gd name="connsiteX0" fmla="*/ 1476998 w 4164213"/>
                <a:gd name="connsiteY0" fmla="*/ 0 h 287655"/>
                <a:gd name="connsiteX1" fmla="*/ 4164213 w 4164213"/>
                <a:gd name="connsiteY1" fmla="*/ 0 h 287655"/>
                <a:gd name="connsiteX2" fmla="*/ 4164213 w 4164213"/>
                <a:gd name="connsiteY2" fmla="*/ 24400 h 287655"/>
                <a:gd name="connsiteX3" fmla="*/ 0 w 4164213"/>
                <a:gd name="connsiteY3" fmla="*/ 287655 h 287655"/>
                <a:gd name="connsiteX4" fmla="*/ 1476998 w 4164213"/>
                <a:gd name="connsiteY4" fmla="*/ 0 h 28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4213" h="287655">
                  <a:moveTo>
                    <a:pt x="1476998" y="0"/>
                  </a:moveTo>
                  <a:lnTo>
                    <a:pt x="4164213" y="0"/>
                  </a:lnTo>
                  <a:lnTo>
                    <a:pt x="4164213" y="24400"/>
                  </a:lnTo>
                  <a:lnTo>
                    <a:pt x="0" y="287655"/>
                  </a:lnTo>
                  <a:lnTo>
                    <a:pt x="147699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2520E64-587C-42CF-8DC5-78E5151C7AA4}"/>
                </a:ext>
              </a:extLst>
            </p:cNvPr>
            <p:cNvSpPr/>
            <p:nvPr/>
          </p:nvSpPr>
          <p:spPr>
            <a:xfrm>
              <a:off x="3337697" y="811489"/>
              <a:ext cx="6071616" cy="853511"/>
            </a:xfrm>
            <a:custGeom>
              <a:avLst/>
              <a:gdLst>
                <a:gd name="connsiteX0" fmla="*/ 6071616 w 6071616"/>
                <a:gd name="connsiteY0" fmla="*/ 0 h 853511"/>
                <a:gd name="connsiteX1" fmla="*/ 6071616 w 6071616"/>
                <a:gd name="connsiteY1" fmla="*/ 32123 h 853511"/>
                <a:gd name="connsiteX2" fmla="*/ 0 w 6071616"/>
                <a:gd name="connsiteY2" fmla="*/ 853511 h 853511"/>
                <a:gd name="connsiteX3" fmla="*/ 0 w 6071616"/>
                <a:gd name="connsiteY3" fmla="*/ 438506 h 853511"/>
                <a:gd name="connsiteX4" fmla="*/ 6071616 w 6071616"/>
                <a:gd name="connsiteY4" fmla="*/ 0 h 853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1616" h="853511">
                  <a:moveTo>
                    <a:pt x="6071616" y="0"/>
                  </a:moveTo>
                  <a:lnTo>
                    <a:pt x="6071616" y="32123"/>
                  </a:lnTo>
                  <a:lnTo>
                    <a:pt x="0" y="853511"/>
                  </a:lnTo>
                  <a:lnTo>
                    <a:pt x="0" y="438506"/>
                  </a:lnTo>
                  <a:lnTo>
                    <a:pt x="607161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9C11C98-3D74-41BB-870E-024B0771567C}"/>
                </a:ext>
              </a:extLst>
            </p:cNvPr>
            <p:cNvSpPr/>
            <p:nvPr/>
          </p:nvSpPr>
          <p:spPr>
            <a:xfrm>
              <a:off x="6242050" y="1137126"/>
              <a:ext cx="3167264" cy="499834"/>
            </a:xfrm>
            <a:custGeom>
              <a:avLst/>
              <a:gdLst>
                <a:gd name="connsiteX0" fmla="*/ 3770513 w 3770513"/>
                <a:gd name="connsiteY0" fmla="*/ 0 h 617663"/>
                <a:gd name="connsiteX1" fmla="*/ 3770513 w 3770513"/>
                <a:gd name="connsiteY1" fmla="*/ 608069 h 617663"/>
                <a:gd name="connsiteX2" fmla="*/ 0 w 3770513"/>
                <a:gd name="connsiteY2" fmla="*/ 617663 h 617663"/>
                <a:gd name="connsiteX3" fmla="*/ 3770513 w 3770513"/>
                <a:gd name="connsiteY3" fmla="*/ 0 h 61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70513" h="617663">
                  <a:moveTo>
                    <a:pt x="3770513" y="0"/>
                  </a:moveTo>
                  <a:lnTo>
                    <a:pt x="3770513" y="608069"/>
                  </a:lnTo>
                  <a:lnTo>
                    <a:pt x="0" y="617663"/>
                  </a:lnTo>
                  <a:lnTo>
                    <a:pt x="377051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901D290-5093-4D41-90AA-F012987B109B}"/>
                </a:ext>
              </a:extLst>
            </p:cNvPr>
            <p:cNvSpPr/>
            <p:nvPr/>
          </p:nvSpPr>
          <p:spPr>
            <a:xfrm>
              <a:off x="3337697" y="1982493"/>
              <a:ext cx="6071616" cy="311508"/>
            </a:xfrm>
            <a:custGeom>
              <a:avLst/>
              <a:gdLst>
                <a:gd name="connsiteX0" fmla="*/ 6071616 w 6071616"/>
                <a:gd name="connsiteY0" fmla="*/ 0 h 311508"/>
                <a:gd name="connsiteX1" fmla="*/ 6071616 w 6071616"/>
                <a:gd name="connsiteY1" fmla="*/ 311508 h 311508"/>
                <a:gd name="connsiteX2" fmla="*/ 0 w 6071616"/>
                <a:gd name="connsiteY2" fmla="*/ 311508 h 311508"/>
                <a:gd name="connsiteX3" fmla="*/ 0 w 6071616"/>
                <a:gd name="connsiteY3" fmla="*/ 11020 h 311508"/>
                <a:gd name="connsiteX4" fmla="*/ 6071616 w 6071616"/>
                <a:gd name="connsiteY4" fmla="*/ 0 h 311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1616" h="311508">
                  <a:moveTo>
                    <a:pt x="6071616" y="0"/>
                  </a:moveTo>
                  <a:lnTo>
                    <a:pt x="6071616" y="311508"/>
                  </a:lnTo>
                  <a:lnTo>
                    <a:pt x="0" y="311508"/>
                  </a:lnTo>
                  <a:lnTo>
                    <a:pt x="0" y="11020"/>
                  </a:lnTo>
                  <a:lnTo>
                    <a:pt x="607161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E95FCCE-36E7-44D6-A9F2-95CA9B9C778F}"/>
                </a:ext>
              </a:extLst>
            </p:cNvPr>
            <p:cNvSpPr/>
            <p:nvPr/>
          </p:nvSpPr>
          <p:spPr>
            <a:xfrm>
              <a:off x="3337697" y="374176"/>
              <a:ext cx="6071616" cy="775650"/>
            </a:xfrm>
            <a:custGeom>
              <a:avLst/>
              <a:gdLst>
                <a:gd name="connsiteX0" fmla="*/ 2307118 w 6071616"/>
                <a:gd name="connsiteY0" fmla="*/ 0 h 775650"/>
                <a:gd name="connsiteX1" fmla="*/ 3384401 w 6071616"/>
                <a:gd name="connsiteY1" fmla="*/ 0 h 775650"/>
                <a:gd name="connsiteX2" fmla="*/ 1907403 w 6071616"/>
                <a:gd name="connsiteY2" fmla="*/ 287655 h 775650"/>
                <a:gd name="connsiteX3" fmla="*/ 6071616 w 6071616"/>
                <a:gd name="connsiteY3" fmla="*/ 24400 h 775650"/>
                <a:gd name="connsiteX4" fmla="*/ 6071616 w 6071616"/>
                <a:gd name="connsiteY4" fmla="*/ 337144 h 775650"/>
                <a:gd name="connsiteX5" fmla="*/ 0 w 6071616"/>
                <a:gd name="connsiteY5" fmla="*/ 775650 h 775650"/>
                <a:gd name="connsiteX6" fmla="*/ 0 w 6071616"/>
                <a:gd name="connsiteY6" fmla="*/ 400289 h 775650"/>
                <a:gd name="connsiteX7" fmla="*/ 2307118 w 6071616"/>
                <a:gd name="connsiteY7" fmla="*/ 0 h 77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71616" h="775650">
                  <a:moveTo>
                    <a:pt x="2307118" y="0"/>
                  </a:moveTo>
                  <a:lnTo>
                    <a:pt x="3384401" y="0"/>
                  </a:lnTo>
                  <a:lnTo>
                    <a:pt x="1907403" y="287655"/>
                  </a:lnTo>
                  <a:lnTo>
                    <a:pt x="6071616" y="24400"/>
                  </a:lnTo>
                  <a:lnTo>
                    <a:pt x="6071616" y="337144"/>
                  </a:lnTo>
                  <a:lnTo>
                    <a:pt x="0" y="775650"/>
                  </a:lnTo>
                  <a:lnTo>
                    <a:pt x="0" y="400289"/>
                  </a:lnTo>
                  <a:lnTo>
                    <a:pt x="230711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35ACC02-51AA-4146-B078-A0D3BD7AB077}"/>
                </a:ext>
              </a:extLst>
            </p:cNvPr>
            <p:cNvSpPr/>
            <p:nvPr/>
          </p:nvSpPr>
          <p:spPr>
            <a:xfrm>
              <a:off x="3943349" y="916415"/>
              <a:ext cx="5402463" cy="1118146"/>
            </a:xfrm>
            <a:custGeom>
              <a:avLst/>
              <a:gdLst>
                <a:gd name="connsiteX0" fmla="*/ 6071616 w 6071616"/>
                <a:gd name="connsiteY0" fmla="*/ 0 h 1149901"/>
                <a:gd name="connsiteX1" fmla="*/ 6071616 w 6071616"/>
                <a:gd name="connsiteY1" fmla="*/ 151625 h 1149901"/>
                <a:gd name="connsiteX2" fmla="*/ 2301103 w 6071616"/>
                <a:gd name="connsiteY2" fmla="*/ 769288 h 1149901"/>
                <a:gd name="connsiteX3" fmla="*/ 6071616 w 6071616"/>
                <a:gd name="connsiteY3" fmla="*/ 759694 h 1149901"/>
                <a:gd name="connsiteX4" fmla="*/ 6071616 w 6071616"/>
                <a:gd name="connsiteY4" fmla="*/ 1138881 h 1149901"/>
                <a:gd name="connsiteX5" fmla="*/ 0 w 6071616"/>
                <a:gd name="connsiteY5" fmla="*/ 1149901 h 1149901"/>
                <a:gd name="connsiteX6" fmla="*/ 0 w 6071616"/>
                <a:gd name="connsiteY6" fmla="*/ 821388 h 1149901"/>
                <a:gd name="connsiteX7" fmla="*/ 6071616 w 6071616"/>
                <a:gd name="connsiteY7" fmla="*/ 0 h 114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71616" h="1149901">
                  <a:moveTo>
                    <a:pt x="6071616" y="0"/>
                  </a:moveTo>
                  <a:lnTo>
                    <a:pt x="6071616" y="151625"/>
                  </a:lnTo>
                  <a:lnTo>
                    <a:pt x="2301103" y="769288"/>
                  </a:lnTo>
                  <a:lnTo>
                    <a:pt x="6071616" y="759694"/>
                  </a:lnTo>
                  <a:lnTo>
                    <a:pt x="6071616" y="1138881"/>
                  </a:lnTo>
                  <a:lnTo>
                    <a:pt x="0" y="1149901"/>
                  </a:lnTo>
                  <a:lnTo>
                    <a:pt x="0" y="821388"/>
                  </a:lnTo>
                  <a:lnTo>
                    <a:pt x="607161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8082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9000">
              <a:srgbClr val="FFC000"/>
            </a:gs>
            <a:gs pos="79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>
            <a:extLst>
              <a:ext uri="{FF2B5EF4-FFF2-40B4-BE49-F238E27FC236}">
                <a16:creationId xmlns:a16="http://schemas.microsoft.com/office/drawing/2014/main" id="{7D047FAF-8F39-4F74-B8A2-56CE33C2B76A}"/>
              </a:ext>
            </a:extLst>
          </p:cNvPr>
          <p:cNvSpPr/>
          <p:nvPr/>
        </p:nvSpPr>
        <p:spPr>
          <a:xfrm>
            <a:off x="2438400" y="0"/>
            <a:ext cx="7315200" cy="1371600"/>
          </a:xfrm>
          <a:prstGeom prst="cube">
            <a:avLst>
              <a:gd name="adj" fmla="val 2817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ndalus" pitchFamily="18" charset="-78"/>
                <a:cs typeface="Andalus" pitchFamily="18" charset="-78"/>
              </a:rPr>
              <a:t>Evaluation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FB1AFE-BF45-42F3-8E58-7AE09EBC8B0C}"/>
              </a:ext>
            </a:extLst>
          </p:cNvPr>
          <p:cNvSpPr txBox="1"/>
          <p:nvPr/>
        </p:nvSpPr>
        <p:spPr>
          <a:xfrm>
            <a:off x="1934818" y="2422341"/>
            <a:ext cx="8322364" cy="304698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endParaRPr lang="en-US" sz="3200" dirty="0">
              <a:latin typeface="Andalus" pitchFamily="18" charset="-78"/>
              <a:cs typeface="Andalus" pitchFamily="18" charset="-78"/>
            </a:endParaRPr>
          </a:p>
          <a:p>
            <a:pPr marL="342900" indent="-342900" algn="just">
              <a:buFont typeface="+mj-lt"/>
              <a:buAutoNum type="alphaLcParenR"/>
            </a:pPr>
            <a:r>
              <a:rPr lang="en-US" sz="3200" dirty="0">
                <a:latin typeface="Andalus" pitchFamily="18" charset="-78"/>
                <a:cs typeface="Andalus" pitchFamily="18" charset="-78"/>
              </a:rPr>
              <a:t>What is a book fair?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en-US" sz="3200" dirty="0">
                <a:latin typeface="Andalus" pitchFamily="18" charset="-78"/>
                <a:cs typeface="Andalus" pitchFamily="18" charset="-78"/>
              </a:rPr>
              <a:t>When is it arranged?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en-US" sz="3200" dirty="0">
                <a:latin typeface="Andalus" pitchFamily="18" charset="-78"/>
                <a:cs typeface="Andalus" pitchFamily="18" charset="-78"/>
              </a:rPr>
              <a:t>Who attends the book fair?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en-US" sz="3200" dirty="0">
                <a:latin typeface="Andalus" pitchFamily="18" charset="-78"/>
                <a:cs typeface="Andalus" pitchFamily="18" charset="-78"/>
              </a:rPr>
              <a:t>Why do the people come to the book fair?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en-US" sz="3200" dirty="0">
                <a:latin typeface="Andalus" pitchFamily="18" charset="-78"/>
                <a:cs typeface="Andalus" pitchFamily="18" charset="-78"/>
              </a:rPr>
              <a:t>What is the importance of a book fair?</a:t>
            </a:r>
          </a:p>
        </p:txBody>
      </p:sp>
    </p:spTree>
    <p:extLst>
      <p:ext uri="{BB962C8B-B14F-4D97-AF65-F5344CB8AC3E}">
        <p14:creationId xmlns:p14="http://schemas.microsoft.com/office/powerpoint/2010/main" val="372519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9000">
              <a:srgbClr val="FFC000"/>
            </a:gs>
            <a:gs pos="79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03E6A5A-8519-428A-9939-8F8D959A7323}"/>
              </a:ext>
            </a:extLst>
          </p:cNvPr>
          <p:cNvGrpSpPr/>
          <p:nvPr/>
        </p:nvGrpSpPr>
        <p:grpSpPr>
          <a:xfrm>
            <a:off x="2057400" y="474259"/>
            <a:ext cx="8077200" cy="5909481"/>
            <a:chOff x="609600" y="457200"/>
            <a:chExt cx="8077200" cy="590948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E5F6EDE-FE41-4A89-AF09-D0AE7330E3E0}"/>
                </a:ext>
              </a:extLst>
            </p:cNvPr>
            <p:cNvGrpSpPr/>
            <p:nvPr/>
          </p:nvGrpSpPr>
          <p:grpSpPr>
            <a:xfrm>
              <a:off x="609600" y="457200"/>
              <a:ext cx="8077200" cy="5909481"/>
              <a:chOff x="609600" y="643719"/>
              <a:chExt cx="8077200" cy="5909481"/>
            </a:xfrm>
          </p:grpSpPr>
          <p:sp>
            <p:nvSpPr>
              <p:cNvPr id="9" name="Trapezoid 8">
                <a:extLst>
                  <a:ext uri="{FF2B5EF4-FFF2-40B4-BE49-F238E27FC236}">
                    <a16:creationId xmlns:a16="http://schemas.microsoft.com/office/drawing/2014/main" id="{C901AD2C-8922-4ABC-8919-6E4C22491A8A}"/>
                  </a:ext>
                </a:extLst>
              </p:cNvPr>
              <p:cNvSpPr/>
              <p:nvPr/>
            </p:nvSpPr>
            <p:spPr>
              <a:xfrm>
                <a:off x="609600" y="643719"/>
                <a:ext cx="8077200" cy="2362200"/>
              </a:xfrm>
              <a:prstGeom prst="trapezoid">
                <a:avLst>
                  <a:gd name="adj" fmla="val 56777"/>
                </a:avLst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latin typeface="Andalus" pitchFamily="18" charset="-78"/>
                    <a:cs typeface="Andalus" pitchFamily="18" charset="-78"/>
                  </a:rPr>
                  <a:t>Home work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06EF511-22B4-49B1-9E9E-539BBB90FF92}"/>
                  </a:ext>
                </a:extLst>
              </p:cNvPr>
              <p:cNvSpPr/>
              <p:nvPr/>
            </p:nvSpPr>
            <p:spPr>
              <a:xfrm>
                <a:off x="609600" y="2971800"/>
                <a:ext cx="8077200" cy="358140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6F155C9-D50E-4B13-80F1-A2E5819C3318}"/>
                  </a:ext>
                </a:extLst>
              </p:cNvPr>
              <p:cNvCxnSpPr/>
              <p:nvPr/>
            </p:nvCxnSpPr>
            <p:spPr>
              <a:xfrm>
                <a:off x="1981200" y="643719"/>
                <a:ext cx="914400" cy="2328081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532C791-33A9-43C6-8C91-8D131EF3FFDE}"/>
                </a:ext>
              </a:extLst>
            </p:cNvPr>
            <p:cNvCxnSpPr/>
            <p:nvPr/>
          </p:nvCxnSpPr>
          <p:spPr>
            <a:xfrm>
              <a:off x="2895600" y="2770496"/>
              <a:ext cx="76200" cy="3581400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5BD727E-1001-4658-84F9-B773F31396D0}"/>
                </a:ext>
              </a:extLst>
            </p:cNvPr>
            <p:cNvSpPr/>
            <p:nvPr/>
          </p:nvSpPr>
          <p:spPr>
            <a:xfrm>
              <a:off x="1066800" y="4076700"/>
              <a:ext cx="1143000" cy="13716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6C4B53-59E2-4F9C-ADB5-DF67A5588926}"/>
                </a:ext>
              </a:extLst>
            </p:cNvPr>
            <p:cNvSpPr txBox="1"/>
            <p:nvPr/>
          </p:nvSpPr>
          <p:spPr>
            <a:xfrm>
              <a:off x="2895600" y="3919716"/>
              <a:ext cx="5562600" cy="126188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Write a paragraph on </a:t>
              </a:r>
            </a:p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Andalus" pitchFamily="18" charset="-78"/>
                  <a:cs typeface="Andalus" pitchFamily="18" charset="-78"/>
                </a:rPr>
                <a:t>“A book Fair You Visited”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355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9000">
              <a:srgbClr val="FFC000"/>
            </a:gs>
            <a:gs pos="79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31A761B-AF98-41FD-A8FF-08BED7425056}"/>
              </a:ext>
            </a:extLst>
          </p:cNvPr>
          <p:cNvSpPr/>
          <p:nvPr/>
        </p:nvSpPr>
        <p:spPr>
          <a:xfrm>
            <a:off x="628757" y="1838879"/>
            <a:ext cx="6037798" cy="1413681"/>
          </a:xfrm>
          <a:custGeom>
            <a:avLst/>
            <a:gdLst/>
            <a:ahLst/>
            <a:cxnLst/>
            <a:rect l="l" t="t" r="r" b="b"/>
            <a:pathLst>
              <a:path w="6037798" h="1413681">
                <a:moveTo>
                  <a:pt x="5935181" y="599877"/>
                </a:moveTo>
                <a:lnTo>
                  <a:pt x="5965460" y="621812"/>
                </a:lnTo>
                <a:cubicBezTo>
                  <a:pt x="6012040" y="665115"/>
                  <a:pt x="6037798" y="712725"/>
                  <a:pt x="6037798" y="762699"/>
                </a:cubicBezTo>
                <a:cubicBezTo>
                  <a:pt x="6037798" y="787687"/>
                  <a:pt x="6031359" y="812083"/>
                  <a:pt x="6019097" y="835645"/>
                </a:cubicBezTo>
                <a:lnTo>
                  <a:pt x="5999638" y="860293"/>
                </a:lnTo>
                <a:lnTo>
                  <a:pt x="5977022" y="837297"/>
                </a:lnTo>
                <a:cubicBezTo>
                  <a:pt x="5941284" y="789908"/>
                  <a:pt x="5923416" y="735882"/>
                  <a:pt x="5923416" y="675219"/>
                </a:cubicBezTo>
                <a:close/>
                <a:moveTo>
                  <a:pt x="5315564" y="409660"/>
                </a:moveTo>
                <a:lnTo>
                  <a:pt x="5475594" y="429193"/>
                </a:lnTo>
                <a:cubicBezTo>
                  <a:pt x="5530658" y="438351"/>
                  <a:pt x="5582984" y="449556"/>
                  <a:pt x="5631956" y="462565"/>
                </a:cubicBezTo>
                <a:lnTo>
                  <a:pt x="5701718" y="485197"/>
                </a:lnTo>
                <a:lnTo>
                  <a:pt x="5701718" y="1040201"/>
                </a:lnTo>
                <a:lnTo>
                  <a:pt x="5631956" y="1062834"/>
                </a:lnTo>
                <a:cubicBezTo>
                  <a:pt x="5582984" y="1075843"/>
                  <a:pt x="5530658" y="1087048"/>
                  <a:pt x="5475594" y="1096205"/>
                </a:cubicBezTo>
                <a:lnTo>
                  <a:pt x="5315564" y="1115738"/>
                </a:lnTo>
                <a:close/>
                <a:moveTo>
                  <a:pt x="2829540" y="383307"/>
                </a:moveTo>
                <a:lnTo>
                  <a:pt x="3215692" y="383307"/>
                </a:lnTo>
                <a:lnTo>
                  <a:pt x="3215692" y="1390910"/>
                </a:lnTo>
                <a:lnTo>
                  <a:pt x="2829540" y="1390910"/>
                </a:lnTo>
                <a:close/>
                <a:moveTo>
                  <a:pt x="3926960" y="360536"/>
                </a:moveTo>
                <a:cubicBezTo>
                  <a:pt x="4047140" y="360536"/>
                  <a:pt x="4135850" y="369707"/>
                  <a:pt x="4193093" y="388051"/>
                </a:cubicBezTo>
                <a:cubicBezTo>
                  <a:pt x="4250336" y="406394"/>
                  <a:pt x="4298092" y="434857"/>
                  <a:pt x="4336359" y="473441"/>
                </a:cubicBezTo>
                <a:cubicBezTo>
                  <a:pt x="4374626" y="512024"/>
                  <a:pt x="4406410" y="564207"/>
                  <a:pt x="4431711" y="629989"/>
                </a:cubicBezTo>
                <a:lnTo>
                  <a:pt x="4065482" y="666043"/>
                </a:lnTo>
                <a:cubicBezTo>
                  <a:pt x="4055994" y="633784"/>
                  <a:pt x="4040182" y="610065"/>
                  <a:pt x="4018044" y="594884"/>
                </a:cubicBezTo>
                <a:cubicBezTo>
                  <a:pt x="3987682" y="574644"/>
                  <a:pt x="3950996" y="564523"/>
                  <a:pt x="3907985" y="564523"/>
                </a:cubicBezTo>
                <a:cubicBezTo>
                  <a:pt x="3864341" y="564523"/>
                  <a:pt x="3832558" y="572259"/>
                  <a:pt x="3812632" y="587731"/>
                </a:cubicBezTo>
                <a:cubicBezTo>
                  <a:pt x="3792708" y="603204"/>
                  <a:pt x="3782746" y="621994"/>
                  <a:pt x="3782746" y="644102"/>
                </a:cubicBezTo>
                <a:cubicBezTo>
                  <a:pt x="3782746" y="668731"/>
                  <a:pt x="3795396" y="687361"/>
                  <a:pt x="3820698" y="699991"/>
                </a:cubicBezTo>
                <a:cubicBezTo>
                  <a:pt x="3845998" y="712622"/>
                  <a:pt x="3901027" y="723992"/>
                  <a:pt x="3985785" y="734103"/>
                </a:cubicBezTo>
                <a:cubicBezTo>
                  <a:pt x="4114186" y="748631"/>
                  <a:pt x="4209697" y="768849"/>
                  <a:pt x="4272316" y="794758"/>
                </a:cubicBezTo>
                <a:cubicBezTo>
                  <a:pt x="4334936" y="820667"/>
                  <a:pt x="4382849" y="857632"/>
                  <a:pt x="4416056" y="905654"/>
                </a:cubicBezTo>
                <a:cubicBezTo>
                  <a:pt x="4449264" y="953676"/>
                  <a:pt x="4465867" y="1006437"/>
                  <a:pt x="4465867" y="1063937"/>
                </a:cubicBezTo>
                <a:cubicBezTo>
                  <a:pt x="4465867" y="1122070"/>
                  <a:pt x="4448315" y="1178623"/>
                  <a:pt x="4413210" y="1233598"/>
                </a:cubicBezTo>
                <a:cubicBezTo>
                  <a:pt x="4378105" y="1288573"/>
                  <a:pt x="4322760" y="1332331"/>
                  <a:pt x="4247174" y="1364871"/>
                </a:cubicBezTo>
                <a:cubicBezTo>
                  <a:pt x="4171588" y="1397411"/>
                  <a:pt x="4068644" y="1413681"/>
                  <a:pt x="3938346" y="1413681"/>
                </a:cubicBezTo>
                <a:cubicBezTo>
                  <a:pt x="3754283" y="1413681"/>
                  <a:pt x="3623194" y="1387431"/>
                  <a:pt x="3545077" y="1334932"/>
                </a:cubicBezTo>
                <a:cubicBezTo>
                  <a:pt x="3466961" y="1282433"/>
                  <a:pt x="3416834" y="1207796"/>
                  <a:pt x="3394696" y="1111020"/>
                </a:cubicBezTo>
                <a:lnTo>
                  <a:pt x="3778002" y="1074967"/>
                </a:lnTo>
                <a:cubicBezTo>
                  <a:pt x="3793815" y="1120508"/>
                  <a:pt x="3815954" y="1153083"/>
                  <a:pt x="3844417" y="1172691"/>
                </a:cubicBezTo>
                <a:cubicBezTo>
                  <a:pt x="3872880" y="1192299"/>
                  <a:pt x="3910832" y="1202103"/>
                  <a:pt x="3958270" y="1202103"/>
                </a:cubicBezTo>
                <a:cubicBezTo>
                  <a:pt x="4010137" y="1202103"/>
                  <a:pt x="4050302" y="1191049"/>
                  <a:pt x="4078765" y="1168940"/>
                </a:cubicBezTo>
                <a:cubicBezTo>
                  <a:pt x="4100904" y="1152524"/>
                  <a:pt x="4111972" y="1132002"/>
                  <a:pt x="4111972" y="1107373"/>
                </a:cubicBezTo>
                <a:cubicBezTo>
                  <a:pt x="4111972" y="1079582"/>
                  <a:pt x="4097424" y="1058106"/>
                  <a:pt x="4068328" y="1042945"/>
                </a:cubicBezTo>
                <a:cubicBezTo>
                  <a:pt x="4047456" y="1032212"/>
                  <a:pt x="3992110" y="1018949"/>
                  <a:pt x="3902292" y="1003156"/>
                </a:cubicBezTo>
                <a:cubicBezTo>
                  <a:pt x="3768198" y="979782"/>
                  <a:pt x="3675060" y="958143"/>
                  <a:pt x="3622877" y="938239"/>
                </a:cubicBezTo>
                <a:cubicBezTo>
                  <a:pt x="3570694" y="918334"/>
                  <a:pt x="3526734" y="884687"/>
                  <a:pt x="3490996" y="837297"/>
                </a:cubicBezTo>
                <a:cubicBezTo>
                  <a:pt x="3455260" y="789908"/>
                  <a:pt x="3437390" y="735882"/>
                  <a:pt x="3437390" y="675219"/>
                </a:cubicBezTo>
                <a:cubicBezTo>
                  <a:pt x="3437390" y="608864"/>
                  <a:pt x="3456682" y="551675"/>
                  <a:pt x="3495266" y="503653"/>
                </a:cubicBezTo>
                <a:cubicBezTo>
                  <a:pt x="3533850" y="455631"/>
                  <a:pt x="3586982" y="419773"/>
                  <a:pt x="3654661" y="396078"/>
                </a:cubicBezTo>
                <a:cubicBezTo>
                  <a:pt x="3722341" y="372383"/>
                  <a:pt x="3813108" y="360536"/>
                  <a:pt x="3926960" y="360536"/>
                </a:cubicBezTo>
                <a:close/>
                <a:moveTo>
                  <a:pt x="2829540" y="0"/>
                </a:moveTo>
                <a:lnTo>
                  <a:pt x="3215692" y="0"/>
                </a:lnTo>
                <a:lnTo>
                  <a:pt x="3215692" y="262812"/>
                </a:lnTo>
                <a:lnTo>
                  <a:pt x="2829540" y="262812"/>
                </a:lnTo>
                <a:close/>
                <a:moveTo>
                  <a:pt x="1519908" y="0"/>
                </a:moveTo>
                <a:lnTo>
                  <a:pt x="1906061" y="0"/>
                </a:lnTo>
                <a:lnTo>
                  <a:pt x="1906061" y="512341"/>
                </a:lnTo>
                <a:cubicBezTo>
                  <a:pt x="1958560" y="457944"/>
                  <a:pt x="2010743" y="419044"/>
                  <a:pt x="2062609" y="395641"/>
                </a:cubicBezTo>
                <a:cubicBezTo>
                  <a:pt x="2114476" y="372238"/>
                  <a:pt x="2175830" y="360536"/>
                  <a:pt x="2246672" y="360536"/>
                </a:cubicBezTo>
                <a:cubicBezTo>
                  <a:pt x="2351671" y="360536"/>
                  <a:pt x="2434373" y="392478"/>
                  <a:pt x="2494778" y="456363"/>
                </a:cubicBezTo>
                <a:cubicBezTo>
                  <a:pt x="2555184" y="520247"/>
                  <a:pt x="2585386" y="618288"/>
                  <a:pt x="2585386" y="750484"/>
                </a:cubicBezTo>
                <a:lnTo>
                  <a:pt x="2585386" y="1390910"/>
                </a:lnTo>
                <a:lnTo>
                  <a:pt x="2197336" y="1390910"/>
                </a:lnTo>
                <a:lnTo>
                  <a:pt x="2197336" y="836823"/>
                </a:lnTo>
                <a:cubicBezTo>
                  <a:pt x="2197336" y="773571"/>
                  <a:pt x="2185634" y="728820"/>
                  <a:pt x="2162231" y="702571"/>
                </a:cubicBezTo>
                <a:cubicBezTo>
                  <a:pt x="2138828" y="676321"/>
                  <a:pt x="2105937" y="663196"/>
                  <a:pt x="2063558" y="663196"/>
                </a:cubicBezTo>
                <a:cubicBezTo>
                  <a:pt x="2016752" y="663196"/>
                  <a:pt x="1978800" y="680907"/>
                  <a:pt x="1949704" y="716328"/>
                </a:cubicBezTo>
                <a:cubicBezTo>
                  <a:pt x="1920608" y="751749"/>
                  <a:pt x="1906061" y="815317"/>
                  <a:pt x="1906061" y="907033"/>
                </a:cubicBezTo>
                <a:lnTo>
                  <a:pt x="1906061" y="1390910"/>
                </a:lnTo>
                <a:lnTo>
                  <a:pt x="1519908" y="1390910"/>
                </a:lnTo>
                <a:close/>
                <a:moveTo>
                  <a:pt x="0" y="0"/>
                </a:moveTo>
                <a:lnTo>
                  <a:pt x="1306469" y="0"/>
                </a:lnTo>
                <a:lnTo>
                  <a:pt x="1306469" y="343458"/>
                </a:lnTo>
                <a:lnTo>
                  <a:pt x="868133" y="343458"/>
                </a:lnTo>
                <a:lnTo>
                  <a:pt x="868133" y="1390910"/>
                </a:lnTo>
                <a:lnTo>
                  <a:pt x="438336" y="1390910"/>
                </a:lnTo>
                <a:lnTo>
                  <a:pt x="438336" y="343458"/>
                </a:lnTo>
                <a:lnTo>
                  <a:pt x="0" y="34345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76200" dist="63500" dir="10800000" sx="104000" sy="104000" algn="r" rotWithShape="0">
              <a:schemeClr val="bg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5300" b="1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EACE374-40F2-4637-9E2B-EE1E57DC1832}"/>
              </a:ext>
            </a:extLst>
          </p:cNvPr>
          <p:cNvSpPr/>
          <p:nvPr/>
        </p:nvSpPr>
        <p:spPr>
          <a:xfrm>
            <a:off x="5266979" y="4214093"/>
            <a:ext cx="5663552" cy="1799834"/>
          </a:xfrm>
          <a:custGeom>
            <a:avLst/>
            <a:gdLst/>
            <a:ahLst/>
            <a:cxnLst/>
            <a:rect l="l" t="t" r="r" b="b"/>
            <a:pathLst>
              <a:path w="5663552" h="1799834">
                <a:moveTo>
                  <a:pt x="3977255" y="912725"/>
                </a:moveTo>
                <a:cubicBezTo>
                  <a:pt x="3924123" y="931701"/>
                  <a:pt x="3868778" y="948463"/>
                  <a:pt x="3811218" y="963011"/>
                </a:cubicBezTo>
                <a:cubicBezTo>
                  <a:pt x="3732786" y="983884"/>
                  <a:pt x="3683133" y="1004441"/>
                  <a:pt x="3662260" y="1024681"/>
                </a:cubicBezTo>
                <a:cubicBezTo>
                  <a:pt x="3640754" y="1045554"/>
                  <a:pt x="3630001" y="1069274"/>
                  <a:pt x="3630001" y="1095840"/>
                </a:cubicBezTo>
                <a:cubicBezTo>
                  <a:pt x="3630001" y="1126201"/>
                  <a:pt x="3640596" y="1151027"/>
                  <a:pt x="3661786" y="1170319"/>
                </a:cubicBezTo>
                <a:cubicBezTo>
                  <a:pt x="3682975" y="1189611"/>
                  <a:pt x="3714127" y="1199257"/>
                  <a:pt x="3755240" y="1199257"/>
                </a:cubicBezTo>
                <a:cubicBezTo>
                  <a:pt x="3798252" y="1199257"/>
                  <a:pt x="3838259" y="1188820"/>
                  <a:pt x="3875261" y="1167947"/>
                </a:cubicBezTo>
                <a:cubicBezTo>
                  <a:pt x="3912263" y="1147074"/>
                  <a:pt x="3938513" y="1121615"/>
                  <a:pt x="3954010" y="1091570"/>
                </a:cubicBezTo>
                <a:cubicBezTo>
                  <a:pt x="3969506" y="1061525"/>
                  <a:pt x="3977255" y="1022467"/>
                  <a:pt x="3977255" y="974396"/>
                </a:cubicBezTo>
                <a:close/>
                <a:moveTo>
                  <a:pt x="2491150" y="648965"/>
                </a:moveTo>
                <a:cubicBezTo>
                  <a:pt x="2446241" y="648965"/>
                  <a:pt x="2408606" y="667624"/>
                  <a:pt x="2378246" y="704943"/>
                </a:cubicBezTo>
                <a:cubicBezTo>
                  <a:pt x="2347885" y="742261"/>
                  <a:pt x="2332704" y="804881"/>
                  <a:pt x="2332704" y="892801"/>
                </a:cubicBezTo>
                <a:cubicBezTo>
                  <a:pt x="2332704" y="975028"/>
                  <a:pt x="2348359" y="1035276"/>
                  <a:pt x="2379669" y="1073543"/>
                </a:cubicBezTo>
                <a:cubicBezTo>
                  <a:pt x="2410978" y="1111811"/>
                  <a:pt x="2449720" y="1130944"/>
                  <a:pt x="2495894" y="1130944"/>
                </a:cubicBezTo>
                <a:cubicBezTo>
                  <a:pt x="2545231" y="1130944"/>
                  <a:pt x="2586344" y="1111653"/>
                  <a:pt x="2619235" y="1073069"/>
                </a:cubicBezTo>
                <a:cubicBezTo>
                  <a:pt x="2652127" y="1034485"/>
                  <a:pt x="2668572" y="971550"/>
                  <a:pt x="2668572" y="884262"/>
                </a:cubicBezTo>
                <a:cubicBezTo>
                  <a:pt x="2668572" y="805197"/>
                  <a:pt x="2651810" y="746214"/>
                  <a:pt x="2618287" y="707315"/>
                </a:cubicBezTo>
                <a:cubicBezTo>
                  <a:pt x="2584763" y="668415"/>
                  <a:pt x="2542384" y="648965"/>
                  <a:pt x="2491150" y="648965"/>
                </a:cubicBezTo>
                <a:close/>
                <a:moveTo>
                  <a:pt x="1233701" y="626194"/>
                </a:moveTo>
                <a:cubicBezTo>
                  <a:pt x="1177407" y="626194"/>
                  <a:pt x="1130917" y="647858"/>
                  <a:pt x="1094231" y="691185"/>
                </a:cubicBezTo>
                <a:cubicBezTo>
                  <a:pt x="1057545" y="734513"/>
                  <a:pt x="1039201" y="800453"/>
                  <a:pt x="1039201" y="889006"/>
                </a:cubicBezTo>
                <a:cubicBezTo>
                  <a:pt x="1039201" y="978824"/>
                  <a:pt x="1057387" y="1045238"/>
                  <a:pt x="1093757" y="1088249"/>
                </a:cubicBezTo>
                <a:cubicBezTo>
                  <a:pt x="1130126" y="1131261"/>
                  <a:pt x="1175826" y="1152766"/>
                  <a:pt x="1230855" y="1152766"/>
                </a:cubicBezTo>
                <a:cubicBezTo>
                  <a:pt x="1286517" y="1152766"/>
                  <a:pt x="1332216" y="1131577"/>
                  <a:pt x="1367954" y="1089198"/>
                </a:cubicBezTo>
                <a:cubicBezTo>
                  <a:pt x="1403691" y="1046819"/>
                  <a:pt x="1421560" y="978824"/>
                  <a:pt x="1421560" y="885211"/>
                </a:cubicBezTo>
                <a:cubicBezTo>
                  <a:pt x="1421560" y="797923"/>
                  <a:pt x="1403533" y="732932"/>
                  <a:pt x="1367479" y="690237"/>
                </a:cubicBezTo>
                <a:cubicBezTo>
                  <a:pt x="1331426" y="647541"/>
                  <a:pt x="1286833" y="626194"/>
                  <a:pt x="1233701" y="626194"/>
                </a:cubicBezTo>
                <a:close/>
                <a:moveTo>
                  <a:pt x="511141" y="417909"/>
                </a:moveTo>
                <a:lnTo>
                  <a:pt x="511141" y="666043"/>
                </a:lnTo>
                <a:lnTo>
                  <a:pt x="298614" y="666043"/>
                </a:lnTo>
                <a:lnTo>
                  <a:pt x="298614" y="1005864"/>
                </a:lnTo>
                <a:lnTo>
                  <a:pt x="269610" y="996454"/>
                </a:lnTo>
                <a:cubicBezTo>
                  <a:pt x="103031" y="930954"/>
                  <a:pt x="0" y="840467"/>
                  <a:pt x="0" y="740517"/>
                </a:cubicBezTo>
                <a:cubicBezTo>
                  <a:pt x="0" y="615580"/>
                  <a:pt x="160987" y="505428"/>
                  <a:pt x="405843" y="440383"/>
                </a:cubicBezTo>
                <a:close/>
                <a:moveTo>
                  <a:pt x="4474731" y="383307"/>
                </a:moveTo>
                <a:lnTo>
                  <a:pt x="4882188" y="383307"/>
                </a:lnTo>
                <a:lnTo>
                  <a:pt x="5090015" y="1054093"/>
                </a:lnTo>
                <a:lnTo>
                  <a:pt x="5283032" y="383307"/>
                </a:lnTo>
                <a:lnTo>
                  <a:pt x="5663552" y="383307"/>
                </a:lnTo>
                <a:lnTo>
                  <a:pt x="5263789" y="1459919"/>
                </a:lnTo>
                <a:cubicBezTo>
                  <a:pt x="5218267" y="1582717"/>
                  <a:pt x="5171797" y="1665636"/>
                  <a:pt x="5124378" y="1708677"/>
                </a:cubicBezTo>
                <a:cubicBezTo>
                  <a:pt x="5057361" y="1769448"/>
                  <a:pt x="4955253" y="1799834"/>
                  <a:pt x="4818056" y="1799834"/>
                </a:cubicBezTo>
                <a:cubicBezTo>
                  <a:pt x="4762414" y="1799834"/>
                  <a:pt x="4676426" y="1792244"/>
                  <a:pt x="4560092" y="1777063"/>
                </a:cubicBezTo>
                <a:lnTo>
                  <a:pt x="4529760" y="1507610"/>
                </a:lnTo>
                <a:cubicBezTo>
                  <a:pt x="4585373" y="1525321"/>
                  <a:pt x="4647306" y="1534176"/>
                  <a:pt x="4715558" y="1534176"/>
                </a:cubicBezTo>
                <a:cubicBezTo>
                  <a:pt x="4761059" y="1534176"/>
                  <a:pt x="4797872" y="1523727"/>
                  <a:pt x="4825995" y="1502829"/>
                </a:cubicBezTo>
                <a:cubicBezTo>
                  <a:pt x="4854117" y="1481931"/>
                  <a:pt x="4877972" y="1444566"/>
                  <a:pt x="4897560" y="1390732"/>
                </a:cubicBezTo>
                <a:close/>
                <a:moveTo>
                  <a:pt x="3794140" y="360536"/>
                </a:moveTo>
                <a:cubicBezTo>
                  <a:pt x="3909891" y="360536"/>
                  <a:pt x="4002872" y="367019"/>
                  <a:pt x="4073081" y="379986"/>
                </a:cubicBezTo>
                <a:cubicBezTo>
                  <a:pt x="4143291" y="392952"/>
                  <a:pt x="4201799" y="419993"/>
                  <a:pt x="4248606" y="461106"/>
                </a:cubicBezTo>
                <a:cubicBezTo>
                  <a:pt x="4281497" y="489570"/>
                  <a:pt x="4307430" y="529893"/>
                  <a:pt x="4326405" y="582076"/>
                </a:cubicBezTo>
                <a:cubicBezTo>
                  <a:pt x="4345381" y="634259"/>
                  <a:pt x="4354869" y="684070"/>
                  <a:pt x="4354869" y="731508"/>
                </a:cubicBezTo>
                <a:lnTo>
                  <a:pt x="4354869" y="1176486"/>
                </a:lnTo>
                <a:cubicBezTo>
                  <a:pt x="4354869" y="1223925"/>
                  <a:pt x="4357873" y="1261085"/>
                  <a:pt x="4363882" y="1287967"/>
                </a:cubicBezTo>
                <a:cubicBezTo>
                  <a:pt x="4369891" y="1314850"/>
                  <a:pt x="4383016" y="1349164"/>
                  <a:pt x="4403257" y="1390910"/>
                </a:cubicBezTo>
                <a:lnTo>
                  <a:pt x="4040823" y="1390910"/>
                </a:lnTo>
                <a:cubicBezTo>
                  <a:pt x="4026275" y="1364977"/>
                  <a:pt x="4016787" y="1345210"/>
                  <a:pt x="4012360" y="1331611"/>
                </a:cubicBezTo>
                <a:cubicBezTo>
                  <a:pt x="4007932" y="1318012"/>
                  <a:pt x="4003504" y="1296665"/>
                  <a:pt x="3999077" y="1267569"/>
                </a:cubicBezTo>
                <a:cubicBezTo>
                  <a:pt x="3948475" y="1316273"/>
                  <a:pt x="3898190" y="1351061"/>
                  <a:pt x="3848221" y="1371934"/>
                </a:cubicBezTo>
                <a:cubicBezTo>
                  <a:pt x="3779909" y="1399765"/>
                  <a:pt x="3700527" y="1413681"/>
                  <a:pt x="3610077" y="1413681"/>
                </a:cubicBezTo>
                <a:cubicBezTo>
                  <a:pt x="3489898" y="1413681"/>
                  <a:pt x="3398657" y="1385850"/>
                  <a:pt x="3336354" y="1330188"/>
                </a:cubicBezTo>
                <a:cubicBezTo>
                  <a:pt x="3274051" y="1274526"/>
                  <a:pt x="3242900" y="1205898"/>
                  <a:pt x="3242900" y="1124303"/>
                </a:cubicBezTo>
                <a:cubicBezTo>
                  <a:pt x="3242900" y="1047768"/>
                  <a:pt x="3265354" y="984832"/>
                  <a:pt x="3310263" y="935496"/>
                </a:cubicBezTo>
                <a:cubicBezTo>
                  <a:pt x="3355172" y="886160"/>
                  <a:pt x="3438032" y="849473"/>
                  <a:pt x="3558843" y="825438"/>
                </a:cubicBezTo>
                <a:cubicBezTo>
                  <a:pt x="3703690" y="796342"/>
                  <a:pt x="3797619" y="775943"/>
                  <a:pt x="3840630" y="764241"/>
                </a:cubicBezTo>
                <a:cubicBezTo>
                  <a:pt x="3883642" y="752540"/>
                  <a:pt x="3929183" y="737201"/>
                  <a:pt x="3977255" y="718225"/>
                </a:cubicBezTo>
                <a:cubicBezTo>
                  <a:pt x="3977255" y="670787"/>
                  <a:pt x="3967451" y="637579"/>
                  <a:pt x="3947843" y="618604"/>
                </a:cubicBezTo>
                <a:cubicBezTo>
                  <a:pt x="3928234" y="599628"/>
                  <a:pt x="3893762" y="590141"/>
                  <a:pt x="3844426" y="590141"/>
                </a:cubicBezTo>
                <a:cubicBezTo>
                  <a:pt x="3781174" y="590141"/>
                  <a:pt x="3733735" y="600261"/>
                  <a:pt x="3702109" y="620502"/>
                </a:cubicBezTo>
                <a:cubicBezTo>
                  <a:pt x="3677440" y="636314"/>
                  <a:pt x="3657516" y="666043"/>
                  <a:pt x="3642336" y="709686"/>
                </a:cubicBezTo>
                <a:lnTo>
                  <a:pt x="3273260" y="670787"/>
                </a:lnTo>
                <a:cubicBezTo>
                  <a:pt x="3287176" y="606270"/>
                  <a:pt x="3307258" y="555510"/>
                  <a:pt x="3333508" y="518507"/>
                </a:cubicBezTo>
                <a:cubicBezTo>
                  <a:pt x="3359757" y="481505"/>
                  <a:pt x="3397551" y="449405"/>
                  <a:pt x="3446887" y="422206"/>
                </a:cubicBezTo>
                <a:cubicBezTo>
                  <a:pt x="3482308" y="402599"/>
                  <a:pt x="3531012" y="387418"/>
                  <a:pt x="3592999" y="376665"/>
                </a:cubicBezTo>
                <a:cubicBezTo>
                  <a:pt x="3654986" y="365912"/>
                  <a:pt x="3722033" y="360536"/>
                  <a:pt x="3794140" y="360536"/>
                </a:cubicBezTo>
                <a:close/>
                <a:moveTo>
                  <a:pt x="1228009" y="360536"/>
                </a:moveTo>
                <a:cubicBezTo>
                  <a:pt x="1429783" y="360536"/>
                  <a:pt x="1582220" y="419044"/>
                  <a:pt x="1685320" y="536060"/>
                </a:cubicBezTo>
                <a:cubicBezTo>
                  <a:pt x="1768180" y="630305"/>
                  <a:pt x="1809610" y="746373"/>
                  <a:pt x="1809610" y="884262"/>
                </a:cubicBezTo>
                <a:cubicBezTo>
                  <a:pt x="1809610" y="1039229"/>
                  <a:pt x="1758218" y="1166207"/>
                  <a:pt x="1655434" y="1265197"/>
                </a:cubicBezTo>
                <a:cubicBezTo>
                  <a:pt x="1552649" y="1364186"/>
                  <a:pt x="1410491" y="1413681"/>
                  <a:pt x="1228958" y="1413681"/>
                </a:cubicBezTo>
                <a:cubicBezTo>
                  <a:pt x="1147995" y="1413681"/>
                  <a:pt x="1074781" y="1403402"/>
                  <a:pt x="1009315" y="1382845"/>
                </a:cubicBezTo>
                <a:lnTo>
                  <a:pt x="920506" y="1345794"/>
                </a:lnTo>
                <a:lnTo>
                  <a:pt x="920506" y="1102467"/>
                </a:lnTo>
                <a:cubicBezTo>
                  <a:pt x="856958" y="1102467"/>
                  <a:pt x="794915" y="1099935"/>
                  <a:pt x="734992" y="1095114"/>
                </a:cubicBezTo>
                <a:lnTo>
                  <a:pt x="690233" y="1089650"/>
                </a:lnTo>
                <a:lnTo>
                  <a:pt x="663603" y="1007841"/>
                </a:lnTo>
                <a:cubicBezTo>
                  <a:pt x="655934" y="970522"/>
                  <a:pt x="652099" y="931227"/>
                  <a:pt x="652099" y="889955"/>
                </a:cubicBezTo>
                <a:cubicBezTo>
                  <a:pt x="652099" y="736252"/>
                  <a:pt x="703966" y="609590"/>
                  <a:pt x="807699" y="509968"/>
                </a:cubicBezTo>
                <a:cubicBezTo>
                  <a:pt x="911433" y="410347"/>
                  <a:pt x="1051535" y="360536"/>
                  <a:pt x="1228009" y="360536"/>
                </a:cubicBezTo>
                <a:close/>
                <a:moveTo>
                  <a:pt x="2665726" y="0"/>
                </a:moveTo>
                <a:lnTo>
                  <a:pt x="3055674" y="0"/>
                </a:lnTo>
                <a:lnTo>
                  <a:pt x="3055674" y="1390910"/>
                </a:lnTo>
                <a:lnTo>
                  <a:pt x="2694189" y="1390910"/>
                </a:lnTo>
                <a:lnTo>
                  <a:pt x="2694189" y="1241952"/>
                </a:lnTo>
                <a:cubicBezTo>
                  <a:pt x="2643587" y="1305204"/>
                  <a:pt x="2597414" y="1347899"/>
                  <a:pt x="2555667" y="1370037"/>
                </a:cubicBezTo>
                <a:cubicBezTo>
                  <a:pt x="2500006" y="1399133"/>
                  <a:pt x="2438019" y="1413681"/>
                  <a:pt x="2369707" y="1413681"/>
                </a:cubicBezTo>
                <a:cubicBezTo>
                  <a:pt x="2232450" y="1413681"/>
                  <a:pt x="2127610" y="1361498"/>
                  <a:pt x="2055186" y="1257132"/>
                </a:cubicBezTo>
                <a:cubicBezTo>
                  <a:pt x="1982763" y="1152766"/>
                  <a:pt x="1946551" y="1025946"/>
                  <a:pt x="1946551" y="876672"/>
                </a:cubicBezTo>
                <a:cubicBezTo>
                  <a:pt x="1946551" y="709686"/>
                  <a:pt x="1986558" y="581918"/>
                  <a:pt x="2066572" y="493365"/>
                </a:cubicBezTo>
                <a:cubicBezTo>
                  <a:pt x="2146585" y="404812"/>
                  <a:pt x="2248263" y="360536"/>
                  <a:pt x="2371604" y="360536"/>
                </a:cubicBezTo>
                <a:cubicBezTo>
                  <a:pt x="2431693" y="360536"/>
                  <a:pt x="2486248" y="370656"/>
                  <a:pt x="2535269" y="390897"/>
                </a:cubicBezTo>
                <a:cubicBezTo>
                  <a:pt x="2584289" y="411138"/>
                  <a:pt x="2627775" y="441498"/>
                  <a:pt x="2665726" y="4819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76200" dist="63500" dir="10800000" sx="104000" sy="104000" algn="r" rotWithShape="0">
              <a:schemeClr val="bg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5300" b="1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74D1F23-1E95-44EB-B014-5D2ADCE245A6}"/>
              </a:ext>
            </a:extLst>
          </p:cNvPr>
          <p:cNvSpPr/>
          <p:nvPr/>
        </p:nvSpPr>
        <p:spPr>
          <a:xfrm>
            <a:off x="6328825" y="1876100"/>
            <a:ext cx="4815278" cy="1413681"/>
          </a:xfrm>
          <a:custGeom>
            <a:avLst/>
            <a:gdLst/>
            <a:ahLst/>
            <a:cxnLst/>
            <a:rect l="l" t="t" r="r" b="b"/>
            <a:pathLst>
              <a:path w="4815278" h="1413681">
                <a:moveTo>
                  <a:pt x="386154" y="974804"/>
                </a:moveTo>
                <a:lnTo>
                  <a:pt x="386154" y="1390910"/>
                </a:lnTo>
                <a:lnTo>
                  <a:pt x="0" y="1390910"/>
                </a:lnTo>
                <a:lnTo>
                  <a:pt x="0" y="1062149"/>
                </a:lnTo>
                <a:lnTo>
                  <a:pt x="84723" y="1052310"/>
                </a:lnTo>
                <a:cubicBezTo>
                  <a:pt x="182132" y="1037290"/>
                  <a:pt x="271403" y="1015952"/>
                  <a:pt x="349235" y="989589"/>
                </a:cubicBezTo>
                <a:close/>
                <a:moveTo>
                  <a:pt x="3158710" y="912725"/>
                </a:moveTo>
                <a:cubicBezTo>
                  <a:pt x="3105578" y="931701"/>
                  <a:pt x="3050233" y="948463"/>
                  <a:pt x="2992673" y="963011"/>
                </a:cubicBezTo>
                <a:cubicBezTo>
                  <a:pt x="2914240" y="983884"/>
                  <a:pt x="2864588" y="1004441"/>
                  <a:pt x="2843715" y="1024681"/>
                </a:cubicBezTo>
                <a:cubicBezTo>
                  <a:pt x="2822209" y="1045555"/>
                  <a:pt x="2811456" y="1069274"/>
                  <a:pt x="2811456" y="1095840"/>
                </a:cubicBezTo>
                <a:cubicBezTo>
                  <a:pt x="2811456" y="1126201"/>
                  <a:pt x="2822051" y="1151027"/>
                  <a:pt x="2843241" y="1170319"/>
                </a:cubicBezTo>
                <a:cubicBezTo>
                  <a:pt x="2864429" y="1189611"/>
                  <a:pt x="2895582" y="1199257"/>
                  <a:pt x="2936695" y="1199257"/>
                </a:cubicBezTo>
                <a:cubicBezTo>
                  <a:pt x="2979706" y="1199257"/>
                  <a:pt x="3019714" y="1188820"/>
                  <a:pt x="3056716" y="1167947"/>
                </a:cubicBezTo>
                <a:cubicBezTo>
                  <a:pt x="3093718" y="1147074"/>
                  <a:pt x="3119968" y="1121615"/>
                  <a:pt x="3135465" y="1091570"/>
                </a:cubicBezTo>
                <a:cubicBezTo>
                  <a:pt x="3150961" y="1061526"/>
                  <a:pt x="3158710" y="1022468"/>
                  <a:pt x="3158710" y="974396"/>
                </a:cubicBezTo>
                <a:close/>
                <a:moveTo>
                  <a:pt x="84925" y="383307"/>
                </a:moveTo>
                <a:lnTo>
                  <a:pt x="386154" y="383307"/>
                </a:lnTo>
                <a:lnTo>
                  <a:pt x="386154" y="460773"/>
                </a:lnTo>
                <a:lnTo>
                  <a:pt x="349235" y="445988"/>
                </a:lnTo>
                <a:cubicBezTo>
                  <a:pt x="310319" y="432806"/>
                  <a:pt x="268543" y="420881"/>
                  <a:pt x="224320" y="410374"/>
                </a:cubicBezTo>
                <a:close/>
                <a:moveTo>
                  <a:pt x="2975595" y="360536"/>
                </a:moveTo>
                <a:cubicBezTo>
                  <a:pt x="3091346" y="360536"/>
                  <a:pt x="3184327" y="367019"/>
                  <a:pt x="3254536" y="379986"/>
                </a:cubicBezTo>
                <a:cubicBezTo>
                  <a:pt x="3324746" y="392952"/>
                  <a:pt x="3383254" y="419993"/>
                  <a:pt x="3430061" y="461107"/>
                </a:cubicBezTo>
                <a:cubicBezTo>
                  <a:pt x="3462952" y="489570"/>
                  <a:pt x="3488885" y="529893"/>
                  <a:pt x="3507860" y="582076"/>
                </a:cubicBezTo>
                <a:cubicBezTo>
                  <a:pt x="3526836" y="634259"/>
                  <a:pt x="3536324" y="684070"/>
                  <a:pt x="3536324" y="731509"/>
                </a:cubicBezTo>
                <a:lnTo>
                  <a:pt x="3536324" y="1176486"/>
                </a:lnTo>
                <a:cubicBezTo>
                  <a:pt x="3536324" y="1223925"/>
                  <a:pt x="3539328" y="1261086"/>
                  <a:pt x="3545337" y="1287968"/>
                </a:cubicBezTo>
                <a:cubicBezTo>
                  <a:pt x="3551345" y="1314850"/>
                  <a:pt x="3564471" y="1349164"/>
                  <a:pt x="3584712" y="1390910"/>
                </a:cubicBezTo>
                <a:lnTo>
                  <a:pt x="3222278" y="1390910"/>
                </a:lnTo>
                <a:cubicBezTo>
                  <a:pt x="3207730" y="1364977"/>
                  <a:pt x="3198242" y="1345211"/>
                  <a:pt x="3193815" y="1331612"/>
                </a:cubicBezTo>
                <a:cubicBezTo>
                  <a:pt x="3189386" y="1318012"/>
                  <a:pt x="3184959" y="1296665"/>
                  <a:pt x="3180532" y="1267569"/>
                </a:cubicBezTo>
                <a:cubicBezTo>
                  <a:pt x="3129930" y="1316273"/>
                  <a:pt x="3079645" y="1351061"/>
                  <a:pt x="3029676" y="1371935"/>
                </a:cubicBezTo>
                <a:cubicBezTo>
                  <a:pt x="2961364" y="1399765"/>
                  <a:pt x="2881982" y="1413681"/>
                  <a:pt x="2791532" y="1413681"/>
                </a:cubicBezTo>
                <a:cubicBezTo>
                  <a:pt x="2671353" y="1413681"/>
                  <a:pt x="2580112" y="1385850"/>
                  <a:pt x="2517809" y="1330188"/>
                </a:cubicBezTo>
                <a:cubicBezTo>
                  <a:pt x="2455506" y="1274527"/>
                  <a:pt x="2424355" y="1205898"/>
                  <a:pt x="2424355" y="1124303"/>
                </a:cubicBezTo>
                <a:cubicBezTo>
                  <a:pt x="2424355" y="1047768"/>
                  <a:pt x="2446809" y="984833"/>
                  <a:pt x="2491718" y="935496"/>
                </a:cubicBezTo>
                <a:cubicBezTo>
                  <a:pt x="2536626" y="886160"/>
                  <a:pt x="2619487" y="849473"/>
                  <a:pt x="2740298" y="825438"/>
                </a:cubicBezTo>
                <a:cubicBezTo>
                  <a:pt x="2885145" y="796342"/>
                  <a:pt x="2979074" y="775943"/>
                  <a:pt x="3022085" y="764241"/>
                </a:cubicBezTo>
                <a:cubicBezTo>
                  <a:pt x="3065096" y="752540"/>
                  <a:pt x="3110638" y="737201"/>
                  <a:pt x="3158710" y="718226"/>
                </a:cubicBezTo>
                <a:cubicBezTo>
                  <a:pt x="3158710" y="670787"/>
                  <a:pt x="3148906" y="637579"/>
                  <a:pt x="3129298" y="618604"/>
                </a:cubicBezTo>
                <a:cubicBezTo>
                  <a:pt x="3109689" y="599628"/>
                  <a:pt x="3075217" y="590140"/>
                  <a:pt x="3025881" y="590140"/>
                </a:cubicBezTo>
                <a:cubicBezTo>
                  <a:pt x="2962628" y="590140"/>
                  <a:pt x="2915189" y="600261"/>
                  <a:pt x="2883564" y="620501"/>
                </a:cubicBezTo>
                <a:cubicBezTo>
                  <a:pt x="2858895" y="636314"/>
                  <a:pt x="2838971" y="666043"/>
                  <a:pt x="2823791" y="709687"/>
                </a:cubicBezTo>
                <a:lnTo>
                  <a:pt x="2454715" y="670787"/>
                </a:lnTo>
                <a:cubicBezTo>
                  <a:pt x="2468631" y="606270"/>
                  <a:pt x="2488713" y="555510"/>
                  <a:pt x="2514963" y="518508"/>
                </a:cubicBezTo>
                <a:cubicBezTo>
                  <a:pt x="2541212" y="481505"/>
                  <a:pt x="2579006" y="449405"/>
                  <a:pt x="2628342" y="422207"/>
                </a:cubicBezTo>
                <a:cubicBezTo>
                  <a:pt x="2663763" y="402599"/>
                  <a:pt x="2712467" y="387418"/>
                  <a:pt x="2774454" y="376665"/>
                </a:cubicBezTo>
                <a:cubicBezTo>
                  <a:pt x="2836440" y="365912"/>
                  <a:pt x="2903488" y="360536"/>
                  <a:pt x="2975595" y="360536"/>
                </a:cubicBezTo>
                <a:close/>
                <a:moveTo>
                  <a:pt x="1097422" y="360536"/>
                </a:moveTo>
                <a:cubicBezTo>
                  <a:pt x="1217601" y="360536"/>
                  <a:pt x="1306311" y="369707"/>
                  <a:pt x="1363554" y="388051"/>
                </a:cubicBezTo>
                <a:cubicBezTo>
                  <a:pt x="1420797" y="406394"/>
                  <a:pt x="1468553" y="434857"/>
                  <a:pt x="1506820" y="473441"/>
                </a:cubicBezTo>
                <a:cubicBezTo>
                  <a:pt x="1545087" y="512024"/>
                  <a:pt x="1576872" y="564207"/>
                  <a:pt x="1602172" y="629989"/>
                </a:cubicBezTo>
                <a:lnTo>
                  <a:pt x="1235944" y="666043"/>
                </a:lnTo>
                <a:cubicBezTo>
                  <a:pt x="1226456" y="633784"/>
                  <a:pt x="1210643" y="610065"/>
                  <a:pt x="1188505" y="594884"/>
                </a:cubicBezTo>
                <a:cubicBezTo>
                  <a:pt x="1158144" y="574644"/>
                  <a:pt x="1121458" y="564523"/>
                  <a:pt x="1078446" y="564523"/>
                </a:cubicBezTo>
                <a:cubicBezTo>
                  <a:pt x="1034802" y="564523"/>
                  <a:pt x="1003018" y="572259"/>
                  <a:pt x="983094" y="587731"/>
                </a:cubicBezTo>
                <a:cubicBezTo>
                  <a:pt x="963170" y="603204"/>
                  <a:pt x="953207" y="621994"/>
                  <a:pt x="953207" y="644102"/>
                </a:cubicBezTo>
                <a:cubicBezTo>
                  <a:pt x="953207" y="668731"/>
                  <a:pt x="965858" y="687361"/>
                  <a:pt x="991159" y="699991"/>
                </a:cubicBezTo>
                <a:cubicBezTo>
                  <a:pt x="1016459" y="712622"/>
                  <a:pt x="1071488" y="723992"/>
                  <a:pt x="1156246" y="734103"/>
                </a:cubicBezTo>
                <a:cubicBezTo>
                  <a:pt x="1284648" y="748631"/>
                  <a:pt x="1380158" y="768849"/>
                  <a:pt x="1442777" y="794758"/>
                </a:cubicBezTo>
                <a:cubicBezTo>
                  <a:pt x="1505397" y="820667"/>
                  <a:pt x="1553310" y="857632"/>
                  <a:pt x="1586518" y="905654"/>
                </a:cubicBezTo>
                <a:cubicBezTo>
                  <a:pt x="1619725" y="953676"/>
                  <a:pt x="1636328" y="1006437"/>
                  <a:pt x="1636328" y="1063937"/>
                </a:cubicBezTo>
                <a:cubicBezTo>
                  <a:pt x="1636328" y="1122070"/>
                  <a:pt x="1618776" y="1178623"/>
                  <a:pt x="1583671" y="1233598"/>
                </a:cubicBezTo>
                <a:cubicBezTo>
                  <a:pt x="1548566" y="1288573"/>
                  <a:pt x="1493221" y="1332331"/>
                  <a:pt x="1417635" y="1364871"/>
                </a:cubicBezTo>
                <a:cubicBezTo>
                  <a:pt x="1342049" y="1397411"/>
                  <a:pt x="1239106" y="1413681"/>
                  <a:pt x="1108807" y="1413681"/>
                </a:cubicBezTo>
                <a:cubicBezTo>
                  <a:pt x="924744" y="1413681"/>
                  <a:pt x="793654" y="1387431"/>
                  <a:pt x="715538" y="1334932"/>
                </a:cubicBezTo>
                <a:cubicBezTo>
                  <a:pt x="637422" y="1282433"/>
                  <a:pt x="587295" y="1207796"/>
                  <a:pt x="565157" y="1111020"/>
                </a:cubicBezTo>
                <a:lnTo>
                  <a:pt x="948463" y="1074967"/>
                </a:lnTo>
                <a:cubicBezTo>
                  <a:pt x="964276" y="1120508"/>
                  <a:pt x="986415" y="1153083"/>
                  <a:pt x="1014878" y="1172691"/>
                </a:cubicBezTo>
                <a:cubicBezTo>
                  <a:pt x="1043341" y="1192299"/>
                  <a:pt x="1081293" y="1202103"/>
                  <a:pt x="1128732" y="1202103"/>
                </a:cubicBezTo>
                <a:cubicBezTo>
                  <a:pt x="1180598" y="1202103"/>
                  <a:pt x="1220763" y="1191049"/>
                  <a:pt x="1249226" y="1168940"/>
                </a:cubicBezTo>
                <a:cubicBezTo>
                  <a:pt x="1271365" y="1152524"/>
                  <a:pt x="1282434" y="1132002"/>
                  <a:pt x="1282434" y="1107373"/>
                </a:cubicBezTo>
                <a:cubicBezTo>
                  <a:pt x="1282434" y="1079582"/>
                  <a:pt x="1267886" y="1058106"/>
                  <a:pt x="1238790" y="1042945"/>
                </a:cubicBezTo>
                <a:cubicBezTo>
                  <a:pt x="1217917" y="1032212"/>
                  <a:pt x="1162571" y="1018949"/>
                  <a:pt x="1072754" y="1003156"/>
                </a:cubicBezTo>
                <a:cubicBezTo>
                  <a:pt x="938659" y="979782"/>
                  <a:pt x="845521" y="958143"/>
                  <a:pt x="793338" y="938239"/>
                </a:cubicBezTo>
                <a:cubicBezTo>
                  <a:pt x="741155" y="918334"/>
                  <a:pt x="697195" y="884687"/>
                  <a:pt x="661458" y="837297"/>
                </a:cubicBezTo>
                <a:lnTo>
                  <a:pt x="640860" y="798330"/>
                </a:lnTo>
                <a:lnTo>
                  <a:pt x="652543" y="781418"/>
                </a:lnTo>
                <a:cubicBezTo>
                  <a:pt x="661977" y="760765"/>
                  <a:pt x="666901" y="739502"/>
                  <a:pt x="666901" y="717788"/>
                </a:cubicBezTo>
                <a:cubicBezTo>
                  <a:pt x="666901" y="696075"/>
                  <a:pt x="661977" y="674811"/>
                  <a:pt x="652543" y="654159"/>
                </a:cubicBezTo>
                <a:lnTo>
                  <a:pt x="618774" y="605274"/>
                </a:lnTo>
                <a:lnTo>
                  <a:pt x="622321" y="582561"/>
                </a:lnTo>
                <a:cubicBezTo>
                  <a:pt x="631967" y="553967"/>
                  <a:pt x="646436" y="527664"/>
                  <a:pt x="665727" y="503653"/>
                </a:cubicBezTo>
                <a:cubicBezTo>
                  <a:pt x="704311" y="455631"/>
                  <a:pt x="757443" y="419773"/>
                  <a:pt x="825122" y="396078"/>
                </a:cubicBezTo>
                <a:cubicBezTo>
                  <a:pt x="892802" y="372383"/>
                  <a:pt x="983568" y="360536"/>
                  <a:pt x="1097422" y="360536"/>
                </a:cubicBezTo>
                <a:close/>
                <a:moveTo>
                  <a:pt x="4428176" y="0"/>
                </a:moveTo>
                <a:lnTo>
                  <a:pt x="4815278" y="0"/>
                </a:lnTo>
                <a:lnTo>
                  <a:pt x="4815278" y="1390910"/>
                </a:lnTo>
                <a:lnTo>
                  <a:pt x="4428176" y="1390910"/>
                </a:lnTo>
                <a:close/>
                <a:moveTo>
                  <a:pt x="3780475" y="0"/>
                </a:moveTo>
                <a:lnTo>
                  <a:pt x="4167577" y="0"/>
                </a:lnTo>
                <a:lnTo>
                  <a:pt x="4167577" y="1390910"/>
                </a:lnTo>
                <a:lnTo>
                  <a:pt x="3780475" y="1390910"/>
                </a:lnTo>
                <a:close/>
                <a:moveTo>
                  <a:pt x="0" y="0"/>
                </a:moveTo>
                <a:lnTo>
                  <a:pt x="386154" y="0"/>
                </a:lnTo>
                <a:lnTo>
                  <a:pt x="386154" y="262812"/>
                </a:lnTo>
                <a:lnTo>
                  <a:pt x="0" y="2628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76200" dist="63500" dir="10800000" sx="104000" sy="104000" algn="r" rotWithShape="0">
              <a:schemeClr val="bg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5300" b="1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0FB68F9-8F55-4C6A-A8A2-D729A93EE132}"/>
              </a:ext>
            </a:extLst>
          </p:cNvPr>
          <p:cNvSpPr/>
          <p:nvPr/>
        </p:nvSpPr>
        <p:spPr>
          <a:xfrm>
            <a:off x="974939" y="4175338"/>
            <a:ext cx="4721918" cy="1437400"/>
          </a:xfrm>
          <a:custGeom>
            <a:avLst/>
            <a:gdLst/>
            <a:ahLst/>
            <a:cxnLst/>
            <a:rect l="l" t="t" r="r" b="b"/>
            <a:pathLst>
              <a:path w="4721918" h="1437400">
                <a:moveTo>
                  <a:pt x="4485351" y="1119857"/>
                </a:moveTo>
                <a:lnTo>
                  <a:pt x="4585042" y="1131435"/>
                </a:lnTo>
                <a:lnTo>
                  <a:pt x="4721918" y="1136831"/>
                </a:lnTo>
                <a:lnTo>
                  <a:pt x="4721918" y="1373021"/>
                </a:lnTo>
                <a:lnTo>
                  <a:pt x="4709934" y="1368021"/>
                </a:lnTo>
                <a:cubicBezTo>
                  <a:pt x="4681075" y="1352603"/>
                  <a:pt x="4654153" y="1334616"/>
                  <a:pt x="4629169" y="1314059"/>
                </a:cubicBezTo>
                <a:cubicBezTo>
                  <a:pt x="4567814" y="1263142"/>
                  <a:pt x="4521799" y="1204317"/>
                  <a:pt x="4491122" y="1137586"/>
                </a:cubicBezTo>
                <a:close/>
                <a:moveTo>
                  <a:pt x="1359582" y="649914"/>
                </a:moveTo>
                <a:cubicBezTo>
                  <a:pt x="1303288" y="649914"/>
                  <a:pt x="1256798" y="671578"/>
                  <a:pt x="1220112" y="714905"/>
                </a:cubicBezTo>
                <a:cubicBezTo>
                  <a:pt x="1183426" y="758233"/>
                  <a:pt x="1165082" y="824173"/>
                  <a:pt x="1165082" y="912726"/>
                </a:cubicBezTo>
                <a:cubicBezTo>
                  <a:pt x="1165082" y="1002544"/>
                  <a:pt x="1183268" y="1068958"/>
                  <a:pt x="1219637" y="1111969"/>
                </a:cubicBezTo>
                <a:cubicBezTo>
                  <a:pt x="1256007" y="1154980"/>
                  <a:pt x="1301707" y="1176486"/>
                  <a:pt x="1356736" y="1176486"/>
                </a:cubicBezTo>
                <a:cubicBezTo>
                  <a:pt x="1412398" y="1176486"/>
                  <a:pt x="1458097" y="1155297"/>
                  <a:pt x="1493834" y="1112918"/>
                </a:cubicBezTo>
                <a:cubicBezTo>
                  <a:pt x="1529572" y="1070539"/>
                  <a:pt x="1547440" y="1002544"/>
                  <a:pt x="1547440" y="908931"/>
                </a:cubicBezTo>
                <a:cubicBezTo>
                  <a:pt x="1547440" y="821643"/>
                  <a:pt x="1529414" y="756652"/>
                  <a:pt x="1493360" y="713956"/>
                </a:cubicBezTo>
                <a:cubicBezTo>
                  <a:pt x="1457306" y="671261"/>
                  <a:pt x="1412714" y="649914"/>
                  <a:pt x="1359582" y="649914"/>
                </a:cubicBezTo>
                <a:close/>
                <a:moveTo>
                  <a:pt x="2730884" y="384256"/>
                </a:moveTo>
                <a:cubicBezTo>
                  <a:pt x="2787811" y="384256"/>
                  <a:pt x="2850114" y="401966"/>
                  <a:pt x="2917794" y="437387"/>
                </a:cubicBezTo>
                <a:lnTo>
                  <a:pt x="2798248" y="712533"/>
                </a:lnTo>
                <a:cubicBezTo>
                  <a:pt x="2752706" y="693558"/>
                  <a:pt x="2716653" y="684070"/>
                  <a:pt x="2690087" y="684070"/>
                </a:cubicBezTo>
                <a:cubicBezTo>
                  <a:pt x="2639486" y="684070"/>
                  <a:pt x="2600269" y="704943"/>
                  <a:pt x="2572438" y="746689"/>
                </a:cubicBezTo>
                <a:cubicBezTo>
                  <a:pt x="2532590" y="805514"/>
                  <a:pt x="2512665" y="915572"/>
                  <a:pt x="2512665" y="1076865"/>
                </a:cubicBezTo>
                <a:lnTo>
                  <a:pt x="2512665" y="1414630"/>
                </a:lnTo>
                <a:lnTo>
                  <a:pt x="2124614" y="1414630"/>
                </a:lnTo>
                <a:lnTo>
                  <a:pt x="2124614" y="407026"/>
                </a:lnTo>
                <a:lnTo>
                  <a:pt x="2486100" y="407026"/>
                </a:lnTo>
                <a:lnTo>
                  <a:pt x="2486100" y="572114"/>
                </a:lnTo>
                <a:cubicBezTo>
                  <a:pt x="2520888" y="500639"/>
                  <a:pt x="2556784" y="451461"/>
                  <a:pt x="2593786" y="424579"/>
                </a:cubicBezTo>
                <a:cubicBezTo>
                  <a:pt x="2630788" y="397697"/>
                  <a:pt x="2676488" y="384256"/>
                  <a:pt x="2730884" y="384256"/>
                </a:cubicBezTo>
                <a:close/>
                <a:moveTo>
                  <a:pt x="1353890" y="384256"/>
                </a:moveTo>
                <a:cubicBezTo>
                  <a:pt x="1555663" y="384256"/>
                  <a:pt x="1708100" y="442764"/>
                  <a:pt x="1811201" y="559780"/>
                </a:cubicBezTo>
                <a:cubicBezTo>
                  <a:pt x="1894061" y="654025"/>
                  <a:pt x="1935491" y="770093"/>
                  <a:pt x="1935491" y="907982"/>
                </a:cubicBezTo>
                <a:cubicBezTo>
                  <a:pt x="1935491" y="1062949"/>
                  <a:pt x="1884099" y="1189927"/>
                  <a:pt x="1781314" y="1288917"/>
                </a:cubicBezTo>
                <a:cubicBezTo>
                  <a:pt x="1678530" y="1387906"/>
                  <a:pt x="1536372" y="1437400"/>
                  <a:pt x="1354838" y="1437400"/>
                </a:cubicBezTo>
                <a:cubicBezTo>
                  <a:pt x="1192913" y="1437400"/>
                  <a:pt x="1061982" y="1396287"/>
                  <a:pt x="962044" y="1314059"/>
                </a:cubicBezTo>
                <a:cubicBezTo>
                  <a:pt x="839335" y="1212224"/>
                  <a:pt x="777980" y="1078762"/>
                  <a:pt x="777980" y="913675"/>
                </a:cubicBezTo>
                <a:cubicBezTo>
                  <a:pt x="777980" y="759972"/>
                  <a:pt x="829847" y="633310"/>
                  <a:pt x="933580" y="533688"/>
                </a:cubicBezTo>
                <a:cubicBezTo>
                  <a:pt x="1037314" y="434067"/>
                  <a:pt x="1177416" y="384256"/>
                  <a:pt x="1353890" y="384256"/>
                </a:cubicBezTo>
                <a:close/>
                <a:moveTo>
                  <a:pt x="4091620" y="23720"/>
                </a:moveTo>
                <a:lnTo>
                  <a:pt x="4091620" y="407027"/>
                </a:lnTo>
                <a:lnTo>
                  <a:pt x="4304146" y="407027"/>
                </a:lnTo>
                <a:lnTo>
                  <a:pt x="4304146" y="469830"/>
                </a:lnTo>
                <a:lnTo>
                  <a:pt x="4293641" y="471869"/>
                </a:lnTo>
                <a:cubicBezTo>
                  <a:pt x="4028303" y="534913"/>
                  <a:pt x="3851060" y="649005"/>
                  <a:pt x="3851060" y="779284"/>
                </a:cubicBezTo>
                <a:cubicBezTo>
                  <a:pt x="3851060" y="866137"/>
                  <a:pt x="3929835" y="945795"/>
                  <a:pt x="4060970" y="1007930"/>
                </a:cubicBezTo>
                <a:lnTo>
                  <a:pt x="4091620" y="1020205"/>
                </a:lnTo>
                <a:lnTo>
                  <a:pt x="4091620" y="1046741"/>
                </a:lnTo>
                <a:cubicBezTo>
                  <a:pt x="4091620" y="1089663"/>
                  <a:pt x="4095732" y="1118068"/>
                  <a:pt x="4103954" y="1131953"/>
                </a:cubicBezTo>
                <a:cubicBezTo>
                  <a:pt x="4116604" y="1153419"/>
                  <a:pt x="4138743" y="1164152"/>
                  <a:pt x="4170369" y="1164152"/>
                </a:cubicBezTo>
                <a:cubicBezTo>
                  <a:pt x="4198832" y="1164152"/>
                  <a:pt x="4238681" y="1155944"/>
                  <a:pt x="4289915" y="1139528"/>
                </a:cubicBezTo>
                <a:lnTo>
                  <a:pt x="4318378" y="1406091"/>
                </a:lnTo>
                <a:cubicBezTo>
                  <a:pt x="4222868" y="1426964"/>
                  <a:pt x="4133682" y="1437400"/>
                  <a:pt x="4050822" y="1437400"/>
                </a:cubicBezTo>
                <a:cubicBezTo>
                  <a:pt x="3954680" y="1437400"/>
                  <a:pt x="3883838" y="1425082"/>
                  <a:pt x="3838296" y="1400443"/>
                </a:cubicBezTo>
                <a:cubicBezTo>
                  <a:pt x="3792754" y="1375804"/>
                  <a:pt x="3759073" y="1338374"/>
                  <a:pt x="3737251" y="1288153"/>
                </a:cubicBezTo>
                <a:cubicBezTo>
                  <a:pt x="3715429" y="1237932"/>
                  <a:pt x="3704518" y="1156602"/>
                  <a:pt x="3704518" y="1044161"/>
                </a:cubicBezTo>
                <a:lnTo>
                  <a:pt x="3704518" y="689763"/>
                </a:lnTo>
                <a:lnTo>
                  <a:pt x="3562202" y="689763"/>
                </a:lnTo>
                <a:lnTo>
                  <a:pt x="3562202" y="407027"/>
                </a:lnTo>
                <a:lnTo>
                  <a:pt x="3704518" y="407027"/>
                </a:lnTo>
                <a:lnTo>
                  <a:pt x="3704518" y="222014"/>
                </a:lnTo>
                <a:close/>
                <a:moveTo>
                  <a:pt x="502853" y="0"/>
                </a:moveTo>
                <a:cubicBezTo>
                  <a:pt x="570532" y="0"/>
                  <a:pt x="668890" y="7907"/>
                  <a:pt x="797924" y="23720"/>
                </a:cubicBezTo>
                <a:lnTo>
                  <a:pt x="755228" y="257119"/>
                </a:lnTo>
                <a:cubicBezTo>
                  <a:pt x="709054" y="249529"/>
                  <a:pt x="671736" y="245734"/>
                  <a:pt x="643272" y="245734"/>
                </a:cubicBezTo>
                <a:cubicBezTo>
                  <a:pt x="608484" y="245734"/>
                  <a:pt x="583499" y="251585"/>
                  <a:pt x="568319" y="263286"/>
                </a:cubicBezTo>
                <a:cubicBezTo>
                  <a:pt x="553138" y="274988"/>
                  <a:pt x="542386" y="293489"/>
                  <a:pt x="536060" y="318790"/>
                </a:cubicBezTo>
                <a:cubicBezTo>
                  <a:pt x="532898" y="332705"/>
                  <a:pt x="531316" y="362118"/>
                  <a:pt x="531316" y="407026"/>
                </a:cubicBezTo>
                <a:lnTo>
                  <a:pt x="715380" y="407026"/>
                </a:lnTo>
                <a:lnTo>
                  <a:pt x="715380" y="689763"/>
                </a:lnTo>
                <a:lnTo>
                  <a:pt x="531316" y="689763"/>
                </a:lnTo>
                <a:lnTo>
                  <a:pt x="531316" y="1414630"/>
                </a:lnTo>
                <a:lnTo>
                  <a:pt x="144214" y="1414630"/>
                </a:lnTo>
                <a:lnTo>
                  <a:pt x="144214" y="689763"/>
                </a:lnTo>
                <a:lnTo>
                  <a:pt x="0" y="689763"/>
                </a:lnTo>
                <a:lnTo>
                  <a:pt x="0" y="407026"/>
                </a:lnTo>
                <a:lnTo>
                  <a:pt x="144214" y="407026"/>
                </a:lnTo>
                <a:lnTo>
                  <a:pt x="144214" y="361485"/>
                </a:lnTo>
                <a:cubicBezTo>
                  <a:pt x="144214" y="320371"/>
                  <a:pt x="148642" y="275146"/>
                  <a:pt x="157498" y="225810"/>
                </a:cubicBezTo>
                <a:cubicBezTo>
                  <a:pt x="166353" y="176473"/>
                  <a:pt x="182956" y="136150"/>
                  <a:pt x="207308" y="104840"/>
                </a:cubicBezTo>
                <a:cubicBezTo>
                  <a:pt x="231660" y="73530"/>
                  <a:pt x="265816" y="48230"/>
                  <a:pt x="309776" y="28938"/>
                </a:cubicBezTo>
                <a:cubicBezTo>
                  <a:pt x="353736" y="9646"/>
                  <a:pt x="418095" y="0"/>
                  <a:pt x="50285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76200" dist="63500" dir="10800000" sx="104000" sy="104000" algn="r" rotWithShape="0">
              <a:schemeClr val="bg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5300" b="1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38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9000">
              <a:srgbClr val="FFC000"/>
            </a:gs>
            <a:gs pos="79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A45528-7B9A-4372-9314-C617BB25B6E2}"/>
              </a:ext>
            </a:extLst>
          </p:cNvPr>
          <p:cNvSpPr txBox="1"/>
          <p:nvPr/>
        </p:nvSpPr>
        <p:spPr>
          <a:xfrm>
            <a:off x="2209800" y="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ndalus" pitchFamily="18" charset="-78"/>
                <a:cs typeface="Andalus" pitchFamily="18" charset="-78"/>
              </a:rPr>
              <a:t>Let us watch some images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DC8002-7BD9-4497-8783-BA07B35683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52" b="7004"/>
          <a:stretch/>
        </p:blipFill>
        <p:spPr>
          <a:xfrm>
            <a:off x="0" y="769442"/>
            <a:ext cx="4572000" cy="2371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F8C313-406A-43E6-9BFF-058A6854E053}"/>
              </a:ext>
            </a:extLst>
          </p:cNvPr>
          <p:cNvSpPr txBox="1"/>
          <p:nvPr/>
        </p:nvSpPr>
        <p:spPr>
          <a:xfrm>
            <a:off x="914399" y="3212824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ndalus" pitchFamily="18" charset="-78"/>
                <a:cs typeface="Andalus" pitchFamily="18" charset="-78"/>
              </a:rPr>
              <a:t>Boishakhi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 fair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86394F-0A47-4F84-96DB-CBB51FCC9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9658"/>
            <a:ext cx="4571999" cy="237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5E9D6E-9EE6-4F38-ADAD-195E94061860}"/>
              </a:ext>
            </a:extLst>
          </p:cNvPr>
          <p:cNvSpPr txBox="1"/>
          <p:nvPr/>
        </p:nvSpPr>
        <p:spPr>
          <a:xfrm>
            <a:off x="838200" y="6234357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ndalus" pitchFamily="18" charset="-78"/>
                <a:cs typeface="Andalus" pitchFamily="18" charset="-78"/>
              </a:rPr>
              <a:t>Cottage fair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81B6EA-568D-4751-8647-B85164F6F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5249" y="769441"/>
            <a:ext cx="4313901" cy="2371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9A6065-1C7E-486B-8922-0322FB4BBFCE}"/>
              </a:ext>
            </a:extLst>
          </p:cNvPr>
          <p:cNvSpPr txBox="1"/>
          <p:nvPr/>
        </p:nvSpPr>
        <p:spPr>
          <a:xfrm>
            <a:off x="8610599" y="3212823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ndalus" pitchFamily="18" charset="-78"/>
                <a:cs typeface="Andalus" pitchFamily="18" charset="-78"/>
              </a:rPr>
              <a:t>Village fair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39B2E2-BC0C-4D8D-96B5-8F79275F9B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248" y="3869656"/>
            <a:ext cx="4313901" cy="237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79650E-CDFE-4C92-A32E-9B071A919084}"/>
              </a:ext>
            </a:extLst>
          </p:cNvPr>
          <p:cNvSpPr txBox="1"/>
          <p:nvPr/>
        </p:nvSpPr>
        <p:spPr>
          <a:xfrm>
            <a:off x="8305798" y="6265134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ndalus" pitchFamily="18" charset="-78"/>
                <a:cs typeface="Andalus" pitchFamily="18" charset="-78"/>
              </a:rPr>
              <a:t>Choitra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mela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632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8" grpId="0"/>
      <p:bldP spid="8" grpId="1"/>
      <p:bldP spid="11" grpId="0"/>
      <p:bldP spid="11" grpId="1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9000">
              <a:srgbClr val="FFC000"/>
            </a:gs>
            <a:gs pos="79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5506A7-250B-4EA9-BD05-4FF80AC0F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10" y="2135989"/>
            <a:ext cx="8322364" cy="4450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Callout 4">
            <a:extLst>
              <a:ext uri="{FF2B5EF4-FFF2-40B4-BE49-F238E27FC236}">
                <a16:creationId xmlns:a16="http://schemas.microsoft.com/office/drawing/2014/main" id="{0AF9AE5E-A50E-4A60-AB2A-97DC4E25480D}"/>
              </a:ext>
            </a:extLst>
          </p:cNvPr>
          <p:cNvSpPr/>
          <p:nvPr/>
        </p:nvSpPr>
        <p:spPr>
          <a:xfrm>
            <a:off x="2613992" y="172278"/>
            <a:ext cx="4953000" cy="1575179"/>
          </a:xfrm>
          <a:prstGeom prst="wedgeEllipseCallout">
            <a:avLst>
              <a:gd name="adj1" fmla="val -1825"/>
              <a:gd name="adj2" fmla="val 74262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ndalus" pitchFamily="18" charset="-78"/>
                <a:cs typeface="Andalus" pitchFamily="18" charset="-78"/>
              </a:rPr>
              <a:t>But what is this?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0F6E5D-7EF8-443D-AB72-9AF5F9112A06}"/>
              </a:ext>
            </a:extLst>
          </p:cNvPr>
          <p:cNvSpPr/>
          <p:nvPr/>
        </p:nvSpPr>
        <p:spPr>
          <a:xfrm>
            <a:off x="8931965" y="2135989"/>
            <a:ext cx="2375357" cy="4090988"/>
          </a:xfrm>
          <a:custGeom>
            <a:avLst/>
            <a:gdLst>
              <a:gd name="connsiteX0" fmla="*/ 0 w 1524000"/>
              <a:gd name="connsiteY0" fmla="*/ 0 h 4090988"/>
              <a:gd name="connsiteX1" fmla="*/ 1524000 w 1524000"/>
              <a:gd name="connsiteY1" fmla="*/ 0 h 4090988"/>
              <a:gd name="connsiteX2" fmla="*/ 1524000 w 1524000"/>
              <a:gd name="connsiteY2" fmla="*/ 4090988 h 4090988"/>
              <a:gd name="connsiteX3" fmla="*/ 0 w 1524000"/>
              <a:gd name="connsiteY3" fmla="*/ 4090988 h 4090988"/>
              <a:gd name="connsiteX4" fmla="*/ 0 w 1524000"/>
              <a:gd name="connsiteY4" fmla="*/ 0 h 4090988"/>
              <a:gd name="connsiteX0" fmla="*/ 686 w 1524686"/>
              <a:gd name="connsiteY0" fmla="*/ 0 h 4090988"/>
              <a:gd name="connsiteX1" fmla="*/ 1524686 w 1524686"/>
              <a:gd name="connsiteY1" fmla="*/ 0 h 4090988"/>
              <a:gd name="connsiteX2" fmla="*/ 1524686 w 1524686"/>
              <a:gd name="connsiteY2" fmla="*/ 4090988 h 4090988"/>
              <a:gd name="connsiteX3" fmla="*/ 686 w 1524686"/>
              <a:gd name="connsiteY3" fmla="*/ 4090988 h 4090988"/>
              <a:gd name="connsiteX4" fmla="*/ 3999 w 1524686"/>
              <a:gd name="connsiteY4" fmla="*/ 1987825 h 4090988"/>
              <a:gd name="connsiteX5" fmla="*/ 686 w 1524686"/>
              <a:gd name="connsiteY5" fmla="*/ 0 h 4090988"/>
              <a:gd name="connsiteX0" fmla="*/ 686 w 1524686"/>
              <a:gd name="connsiteY0" fmla="*/ 0 h 4090988"/>
              <a:gd name="connsiteX1" fmla="*/ 1524686 w 1524686"/>
              <a:gd name="connsiteY1" fmla="*/ 0 h 4090988"/>
              <a:gd name="connsiteX2" fmla="*/ 1524686 w 1524686"/>
              <a:gd name="connsiteY2" fmla="*/ 4090988 h 4090988"/>
              <a:gd name="connsiteX3" fmla="*/ 686 w 1524686"/>
              <a:gd name="connsiteY3" fmla="*/ 4090988 h 4090988"/>
              <a:gd name="connsiteX4" fmla="*/ 3999 w 1524686"/>
              <a:gd name="connsiteY4" fmla="*/ 1987825 h 4090988"/>
              <a:gd name="connsiteX5" fmla="*/ 686 w 1524686"/>
              <a:gd name="connsiteY5" fmla="*/ 0 h 4090988"/>
              <a:gd name="connsiteX0" fmla="*/ 182218 w 1706218"/>
              <a:gd name="connsiteY0" fmla="*/ 0 h 4090988"/>
              <a:gd name="connsiteX1" fmla="*/ 1706218 w 1706218"/>
              <a:gd name="connsiteY1" fmla="*/ 0 h 4090988"/>
              <a:gd name="connsiteX2" fmla="*/ 1706218 w 1706218"/>
              <a:gd name="connsiteY2" fmla="*/ 4090988 h 4090988"/>
              <a:gd name="connsiteX3" fmla="*/ 182218 w 1706218"/>
              <a:gd name="connsiteY3" fmla="*/ 4090988 h 4090988"/>
              <a:gd name="connsiteX4" fmla="*/ 0 w 1706218"/>
              <a:gd name="connsiteY4" fmla="*/ 1948069 h 4090988"/>
              <a:gd name="connsiteX5" fmla="*/ 182218 w 1706218"/>
              <a:gd name="connsiteY5" fmla="*/ 0 h 4090988"/>
              <a:gd name="connsiteX0" fmla="*/ 581411 w 2105411"/>
              <a:gd name="connsiteY0" fmla="*/ 0 h 4090988"/>
              <a:gd name="connsiteX1" fmla="*/ 2105411 w 2105411"/>
              <a:gd name="connsiteY1" fmla="*/ 0 h 4090988"/>
              <a:gd name="connsiteX2" fmla="*/ 2105411 w 2105411"/>
              <a:gd name="connsiteY2" fmla="*/ 4090988 h 4090988"/>
              <a:gd name="connsiteX3" fmla="*/ 581411 w 2105411"/>
              <a:gd name="connsiteY3" fmla="*/ 4090988 h 4090988"/>
              <a:gd name="connsiteX4" fmla="*/ 399193 w 2105411"/>
              <a:gd name="connsiteY4" fmla="*/ 1948069 h 4090988"/>
              <a:gd name="connsiteX5" fmla="*/ 1628 w 2105411"/>
              <a:gd name="connsiteY5" fmla="*/ 1603512 h 4090988"/>
              <a:gd name="connsiteX6" fmla="*/ 581411 w 2105411"/>
              <a:gd name="connsiteY6" fmla="*/ 0 h 4090988"/>
              <a:gd name="connsiteX0" fmla="*/ 651499 w 2175499"/>
              <a:gd name="connsiteY0" fmla="*/ 0 h 4090988"/>
              <a:gd name="connsiteX1" fmla="*/ 2175499 w 2175499"/>
              <a:gd name="connsiteY1" fmla="*/ 0 h 4090988"/>
              <a:gd name="connsiteX2" fmla="*/ 2175499 w 2175499"/>
              <a:gd name="connsiteY2" fmla="*/ 4090988 h 4090988"/>
              <a:gd name="connsiteX3" fmla="*/ 651499 w 2175499"/>
              <a:gd name="connsiteY3" fmla="*/ 4090988 h 4090988"/>
              <a:gd name="connsiteX4" fmla="*/ 5455 w 2175499"/>
              <a:gd name="connsiteY4" fmla="*/ 2027582 h 4090988"/>
              <a:gd name="connsiteX5" fmla="*/ 71716 w 2175499"/>
              <a:gd name="connsiteY5" fmla="*/ 1603512 h 4090988"/>
              <a:gd name="connsiteX6" fmla="*/ 651499 w 2175499"/>
              <a:gd name="connsiteY6" fmla="*/ 0 h 4090988"/>
              <a:gd name="connsiteX0" fmla="*/ 720751 w 2244751"/>
              <a:gd name="connsiteY0" fmla="*/ 0 h 4090988"/>
              <a:gd name="connsiteX1" fmla="*/ 2244751 w 2244751"/>
              <a:gd name="connsiteY1" fmla="*/ 0 h 4090988"/>
              <a:gd name="connsiteX2" fmla="*/ 2244751 w 2244751"/>
              <a:gd name="connsiteY2" fmla="*/ 4090988 h 4090988"/>
              <a:gd name="connsiteX3" fmla="*/ 720751 w 2244751"/>
              <a:gd name="connsiteY3" fmla="*/ 4090988 h 4090988"/>
              <a:gd name="connsiteX4" fmla="*/ 34952 w 2244751"/>
              <a:gd name="connsiteY4" fmla="*/ 2862469 h 4090988"/>
              <a:gd name="connsiteX5" fmla="*/ 74707 w 2244751"/>
              <a:gd name="connsiteY5" fmla="*/ 2027582 h 4090988"/>
              <a:gd name="connsiteX6" fmla="*/ 140968 w 2244751"/>
              <a:gd name="connsiteY6" fmla="*/ 1603512 h 4090988"/>
              <a:gd name="connsiteX7" fmla="*/ 720751 w 2244751"/>
              <a:gd name="connsiteY7" fmla="*/ 0 h 4090988"/>
              <a:gd name="connsiteX0" fmla="*/ 846365 w 2370365"/>
              <a:gd name="connsiteY0" fmla="*/ 0 h 4090988"/>
              <a:gd name="connsiteX1" fmla="*/ 2370365 w 2370365"/>
              <a:gd name="connsiteY1" fmla="*/ 0 h 4090988"/>
              <a:gd name="connsiteX2" fmla="*/ 2370365 w 2370365"/>
              <a:gd name="connsiteY2" fmla="*/ 4090988 h 4090988"/>
              <a:gd name="connsiteX3" fmla="*/ 846365 w 2370365"/>
              <a:gd name="connsiteY3" fmla="*/ 4090988 h 4090988"/>
              <a:gd name="connsiteX4" fmla="*/ 160566 w 2370365"/>
              <a:gd name="connsiteY4" fmla="*/ 2862469 h 4090988"/>
              <a:gd name="connsiteX5" fmla="*/ 1538 w 2370365"/>
              <a:gd name="connsiteY5" fmla="*/ 2027582 h 4090988"/>
              <a:gd name="connsiteX6" fmla="*/ 266582 w 2370365"/>
              <a:gd name="connsiteY6" fmla="*/ 1603512 h 4090988"/>
              <a:gd name="connsiteX7" fmla="*/ 846365 w 2370365"/>
              <a:gd name="connsiteY7" fmla="*/ 0 h 4090988"/>
              <a:gd name="connsiteX0" fmla="*/ 851357 w 2375357"/>
              <a:gd name="connsiteY0" fmla="*/ 0 h 4090988"/>
              <a:gd name="connsiteX1" fmla="*/ 2375357 w 2375357"/>
              <a:gd name="connsiteY1" fmla="*/ 0 h 4090988"/>
              <a:gd name="connsiteX2" fmla="*/ 2375357 w 2375357"/>
              <a:gd name="connsiteY2" fmla="*/ 4090988 h 4090988"/>
              <a:gd name="connsiteX3" fmla="*/ 851357 w 2375357"/>
              <a:gd name="connsiteY3" fmla="*/ 4090988 h 4090988"/>
              <a:gd name="connsiteX4" fmla="*/ 165558 w 2375357"/>
              <a:gd name="connsiteY4" fmla="*/ 2862469 h 4090988"/>
              <a:gd name="connsiteX5" fmla="*/ 6530 w 2375357"/>
              <a:gd name="connsiteY5" fmla="*/ 2027582 h 4090988"/>
              <a:gd name="connsiteX6" fmla="*/ 59539 w 2375357"/>
              <a:gd name="connsiteY6" fmla="*/ 1603512 h 4090988"/>
              <a:gd name="connsiteX7" fmla="*/ 851357 w 2375357"/>
              <a:gd name="connsiteY7" fmla="*/ 0 h 409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5357" h="4090988">
                <a:moveTo>
                  <a:pt x="851357" y="0"/>
                </a:moveTo>
                <a:lnTo>
                  <a:pt x="2375357" y="0"/>
                </a:lnTo>
                <a:lnTo>
                  <a:pt x="2375357" y="4090988"/>
                </a:lnTo>
                <a:lnTo>
                  <a:pt x="851357" y="4090988"/>
                </a:lnTo>
                <a:cubicBezTo>
                  <a:pt x="531648" y="3892861"/>
                  <a:pt x="273232" y="3206370"/>
                  <a:pt x="165558" y="2862469"/>
                </a:cubicBezTo>
                <a:cubicBezTo>
                  <a:pt x="57884" y="2518568"/>
                  <a:pt x="37452" y="2244034"/>
                  <a:pt x="6530" y="2027582"/>
                </a:cubicBezTo>
                <a:cubicBezTo>
                  <a:pt x="-17214" y="1608585"/>
                  <a:pt x="29169" y="1928190"/>
                  <a:pt x="59539" y="1603512"/>
                </a:cubicBezTo>
                <a:cubicBezTo>
                  <a:pt x="89909" y="1278834"/>
                  <a:pt x="573614" y="262835"/>
                  <a:pt x="851357" y="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ndalus" pitchFamily="18" charset="-78"/>
                <a:cs typeface="Andalus" pitchFamily="18" charset="-78"/>
              </a:rPr>
              <a:t>It </a:t>
            </a:r>
          </a:p>
          <a:p>
            <a:pPr algn="ctr"/>
            <a:r>
              <a:rPr lang="en-US" sz="3600" dirty="0">
                <a:latin typeface="Andalus" pitchFamily="18" charset="-78"/>
                <a:cs typeface="Andalus" pitchFamily="18" charset="-78"/>
              </a:rPr>
              <a:t>is</a:t>
            </a:r>
          </a:p>
          <a:p>
            <a:pPr algn="ctr"/>
            <a:r>
              <a:rPr lang="en-US" sz="3600" dirty="0">
                <a:latin typeface="Andalus" pitchFamily="18" charset="-78"/>
                <a:cs typeface="Andalus" pitchFamily="18" charset="-78"/>
              </a:rPr>
              <a:t>a </a:t>
            </a:r>
          </a:p>
          <a:p>
            <a:pPr algn="ctr"/>
            <a:r>
              <a:rPr lang="en-US" sz="3600" dirty="0">
                <a:latin typeface="Andalus" pitchFamily="18" charset="-78"/>
                <a:cs typeface="Andalus" pitchFamily="18" charset="-78"/>
              </a:rPr>
              <a:t>book</a:t>
            </a:r>
          </a:p>
          <a:p>
            <a:pPr algn="ctr"/>
            <a:r>
              <a:rPr lang="en-US" sz="3600" dirty="0">
                <a:latin typeface="Andalus" pitchFamily="18" charset="-78"/>
                <a:cs typeface="Andalus" pitchFamily="18" charset="-78"/>
              </a:rPr>
              <a:t>fair</a:t>
            </a:r>
          </a:p>
        </p:txBody>
      </p:sp>
    </p:spTree>
    <p:extLst>
      <p:ext uri="{BB962C8B-B14F-4D97-AF65-F5344CB8AC3E}">
        <p14:creationId xmlns:p14="http://schemas.microsoft.com/office/powerpoint/2010/main" val="303186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9000">
              <a:srgbClr val="FFC000"/>
            </a:gs>
            <a:gs pos="79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1">
            <a:extLst>
              <a:ext uri="{FF2B5EF4-FFF2-40B4-BE49-F238E27FC236}">
                <a16:creationId xmlns:a16="http://schemas.microsoft.com/office/drawing/2014/main" id="{6AC33C9D-3B23-4EA0-9A65-EB548B800FC0}"/>
              </a:ext>
            </a:extLst>
          </p:cNvPr>
          <p:cNvSpPr/>
          <p:nvPr/>
        </p:nvSpPr>
        <p:spPr>
          <a:xfrm>
            <a:off x="1866899" y="0"/>
            <a:ext cx="8458200" cy="2895600"/>
          </a:xfrm>
          <a:custGeom>
            <a:avLst/>
            <a:gdLst>
              <a:gd name="connsiteX0" fmla="*/ 8458200 w 8458200"/>
              <a:gd name="connsiteY0" fmla="*/ 180975 h 2895600"/>
              <a:gd name="connsiteX1" fmla="*/ 8277225 w 8458200"/>
              <a:gd name="connsiteY1" fmla="*/ 361950 h 2895600"/>
              <a:gd name="connsiteX2" fmla="*/ 8277225 w 8458200"/>
              <a:gd name="connsiteY2" fmla="*/ 180975 h 2895600"/>
              <a:gd name="connsiteX3" fmla="*/ 8186737 w 8458200"/>
              <a:gd name="connsiteY3" fmla="*/ 271463 h 2895600"/>
              <a:gd name="connsiteX4" fmla="*/ 8096249 w 8458200"/>
              <a:gd name="connsiteY4" fmla="*/ 180975 h 2895600"/>
              <a:gd name="connsiteX5" fmla="*/ 8096250 w 8458200"/>
              <a:gd name="connsiteY5" fmla="*/ 361950 h 2895600"/>
              <a:gd name="connsiteX6" fmla="*/ 180975 w 8458200"/>
              <a:gd name="connsiteY6" fmla="*/ 361950 h 2895600"/>
              <a:gd name="connsiteX7" fmla="*/ 0 w 8458200"/>
              <a:gd name="connsiteY7" fmla="*/ 542925 h 2895600"/>
              <a:gd name="connsiteX8" fmla="*/ 0 w 8458200"/>
              <a:gd name="connsiteY8" fmla="*/ 2714625 h 2895600"/>
              <a:gd name="connsiteX9" fmla="*/ 180975 w 8458200"/>
              <a:gd name="connsiteY9" fmla="*/ 2895600 h 2895600"/>
              <a:gd name="connsiteX10" fmla="*/ 361950 w 8458200"/>
              <a:gd name="connsiteY10" fmla="*/ 2714625 h 2895600"/>
              <a:gd name="connsiteX11" fmla="*/ 361950 w 8458200"/>
              <a:gd name="connsiteY11" fmla="*/ 2533650 h 2895600"/>
              <a:gd name="connsiteX12" fmla="*/ 8277225 w 8458200"/>
              <a:gd name="connsiteY12" fmla="*/ 2533650 h 2895600"/>
              <a:gd name="connsiteX13" fmla="*/ 8458200 w 8458200"/>
              <a:gd name="connsiteY13" fmla="*/ 2352675 h 2895600"/>
              <a:gd name="connsiteX14" fmla="*/ 8458200 w 8458200"/>
              <a:gd name="connsiteY14" fmla="*/ 180975 h 2895600"/>
              <a:gd name="connsiteX15" fmla="*/ 180975 w 8458200"/>
              <a:gd name="connsiteY15" fmla="*/ 723900 h 2895600"/>
              <a:gd name="connsiteX16" fmla="*/ 361950 w 8458200"/>
              <a:gd name="connsiteY16" fmla="*/ 542925 h 2895600"/>
              <a:gd name="connsiteX17" fmla="*/ 271462 w 8458200"/>
              <a:gd name="connsiteY17" fmla="*/ 452437 h 2895600"/>
              <a:gd name="connsiteX18" fmla="*/ 180974 w 8458200"/>
              <a:gd name="connsiteY18" fmla="*/ 542925 h 2895600"/>
              <a:gd name="connsiteX19" fmla="*/ 180975 w 8458200"/>
              <a:gd name="connsiteY19" fmla="*/ 723900 h 2895600"/>
              <a:gd name="connsiteX0" fmla="*/ 180975 w 8458200"/>
              <a:gd name="connsiteY0" fmla="*/ 723900 h 2895600"/>
              <a:gd name="connsiteX1" fmla="*/ 361950 w 8458200"/>
              <a:gd name="connsiteY1" fmla="*/ 542925 h 2895600"/>
              <a:gd name="connsiteX2" fmla="*/ 271462 w 8458200"/>
              <a:gd name="connsiteY2" fmla="*/ 452437 h 2895600"/>
              <a:gd name="connsiteX3" fmla="*/ 180974 w 8458200"/>
              <a:gd name="connsiteY3" fmla="*/ 542925 h 2895600"/>
              <a:gd name="connsiteX4" fmla="*/ 180975 w 8458200"/>
              <a:gd name="connsiteY4" fmla="*/ 723900 h 2895600"/>
              <a:gd name="connsiteX5" fmla="*/ 8277225 w 8458200"/>
              <a:gd name="connsiteY5" fmla="*/ 361950 h 2895600"/>
              <a:gd name="connsiteX6" fmla="*/ 8458200 w 8458200"/>
              <a:gd name="connsiteY6" fmla="*/ 180975 h 2895600"/>
              <a:gd name="connsiteX7" fmla="*/ 8277225 w 8458200"/>
              <a:gd name="connsiteY7" fmla="*/ 0 h 2895600"/>
              <a:gd name="connsiteX8" fmla="*/ 8096250 w 8458200"/>
              <a:gd name="connsiteY8" fmla="*/ 180975 h 2895600"/>
              <a:gd name="connsiteX9" fmla="*/ 8186738 w 8458200"/>
              <a:gd name="connsiteY9" fmla="*/ 271463 h 2895600"/>
              <a:gd name="connsiteX10" fmla="*/ 8277226 w 8458200"/>
              <a:gd name="connsiteY10" fmla="*/ 180975 h 2895600"/>
              <a:gd name="connsiteX11" fmla="*/ 8277225 w 8458200"/>
              <a:gd name="connsiteY11" fmla="*/ 361950 h 2895600"/>
              <a:gd name="connsiteX0" fmla="*/ 0 w 8458200"/>
              <a:gd name="connsiteY0" fmla="*/ 542925 h 2895600"/>
              <a:gd name="connsiteX1" fmla="*/ 180975 w 8458200"/>
              <a:gd name="connsiteY1" fmla="*/ 361950 h 2895600"/>
              <a:gd name="connsiteX2" fmla="*/ 8096250 w 8458200"/>
              <a:gd name="connsiteY2" fmla="*/ 361950 h 2895600"/>
              <a:gd name="connsiteX3" fmla="*/ 8096250 w 8458200"/>
              <a:gd name="connsiteY3" fmla="*/ 180975 h 2895600"/>
              <a:gd name="connsiteX4" fmla="*/ 8277225 w 8458200"/>
              <a:gd name="connsiteY4" fmla="*/ 0 h 2895600"/>
              <a:gd name="connsiteX5" fmla="*/ 8458200 w 8458200"/>
              <a:gd name="connsiteY5" fmla="*/ 180975 h 2895600"/>
              <a:gd name="connsiteX6" fmla="*/ 8458200 w 8458200"/>
              <a:gd name="connsiteY6" fmla="*/ 2352675 h 2895600"/>
              <a:gd name="connsiteX7" fmla="*/ 8277225 w 8458200"/>
              <a:gd name="connsiteY7" fmla="*/ 2533650 h 2895600"/>
              <a:gd name="connsiteX8" fmla="*/ 361950 w 8458200"/>
              <a:gd name="connsiteY8" fmla="*/ 2533650 h 2895600"/>
              <a:gd name="connsiteX9" fmla="*/ 361950 w 8458200"/>
              <a:gd name="connsiteY9" fmla="*/ 2714625 h 2895600"/>
              <a:gd name="connsiteX10" fmla="*/ 180975 w 8458200"/>
              <a:gd name="connsiteY10" fmla="*/ 2895600 h 2895600"/>
              <a:gd name="connsiteX11" fmla="*/ 0 w 8458200"/>
              <a:gd name="connsiteY11" fmla="*/ 2714625 h 2895600"/>
              <a:gd name="connsiteX12" fmla="*/ 0 w 8458200"/>
              <a:gd name="connsiteY12" fmla="*/ 542925 h 2895600"/>
              <a:gd name="connsiteX13" fmla="*/ 8096250 w 8458200"/>
              <a:gd name="connsiteY13" fmla="*/ 361950 h 2895600"/>
              <a:gd name="connsiteX14" fmla="*/ 8277225 w 8458200"/>
              <a:gd name="connsiteY14" fmla="*/ 361950 h 2895600"/>
              <a:gd name="connsiteX15" fmla="*/ 8458200 w 8458200"/>
              <a:gd name="connsiteY15" fmla="*/ 180975 h 2895600"/>
              <a:gd name="connsiteX16" fmla="*/ 8277225 w 8458200"/>
              <a:gd name="connsiteY16" fmla="*/ 361950 h 2895600"/>
              <a:gd name="connsiteX17" fmla="*/ 8277225 w 8458200"/>
              <a:gd name="connsiteY17" fmla="*/ 180975 h 2895600"/>
              <a:gd name="connsiteX18" fmla="*/ 8186737 w 8458200"/>
              <a:gd name="connsiteY18" fmla="*/ 271463 h 2895600"/>
              <a:gd name="connsiteX19" fmla="*/ 8096249 w 8458200"/>
              <a:gd name="connsiteY19" fmla="*/ 180975 h 2895600"/>
              <a:gd name="connsiteX20" fmla="*/ 180975 w 8458200"/>
              <a:gd name="connsiteY20" fmla="*/ 723900 h 2895600"/>
              <a:gd name="connsiteX21" fmla="*/ 180975 w 8458200"/>
              <a:gd name="connsiteY21" fmla="*/ 542925 h 2895600"/>
              <a:gd name="connsiteX22" fmla="*/ 271463 w 8458200"/>
              <a:gd name="connsiteY22" fmla="*/ 452437 h 2895600"/>
              <a:gd name="connsiteX23" fmla="*/ 361951 w 8458200"/>
              <a:gd name="connsiteY23" fmla="*/ 542925 h 2895600"/>
              <a:gd name="connsiteX24" fmla="*/ 180976 w 8458200"/>
              <a:gd name="connsiteY24" fmla="*/ 723900 h 2895600"/>
              <a:gd name="connsiteX25" fmla="*/ 1 w 8458200"/>
              <a:gd name="connsiteY25" fmla="*/ 542925 h 2895600"/>
              <a:gd name="connsiteX26" fmla="*/ 361950 w 8458200"/>
              <a:gd name="connsiteY26" fmla="*/ 542925 h 2895600"/>
              <a:gd name="connsiteX27" fmla="*/ 361950 w 8458200"/>
              <a:gd name="connsiteY27" fmla="*/ 2533650 h 2895600"/>
              <a:gd name="connsiteX0" fmla="*/ 8458200 w 8458200"/>
              <a:gd name="connsiteY0" fmla="*/ 180975 h 2895600"/>
              <a:gd name="connsiteX1" fmla="*/ 8277225 w 8458200"/>
              <a:gd name="connsiteY1" fmla="*/ 361950 h 2895600"/>
              <a:gd name="connsiteX2" fmla="*/ 8277225 w 8458200"/>
              <a:gd name="connsiteY2" fmla="*/ 180975 h 2895600"/>
              <a:gd name="connsiteX3" fmla="*/ 8186737 w 8458200"/>
              <a:gd name="connsiteY3" fmla="*/ 271463 h 2895600"/>
              <a:gd name="connsiteX4" fmla="*/ 8096249 w 8458200"/>
              <a:gd name="connsiteY4" fmla="*/ 180975 h 2895600"/>
              <a:gd name="connsiteX5" fmla="*/ 8096250 w 8458200"/>
              <a:gd name="connsiteY5" fmla="*/ 361950 h 2895600"/>
              <a:gd name="connsiteX6" fmla="*/ 180975 w 8458200"/>
              <a:gd name="connsiteY6" fmla="*/ 361950 h 2895600"/>
              <a:gd name="connsiteX7" fmla="*/ 0 w 8458200"/>
              <a:gd name="connsiteY7" fmla="*/ 542925 h 2895600"/>
              <a:gd name="connsiteX8" fmla="*/ 0 w 8458200"/>
              <a:gd name="connsiteY8" fmla="*/ 2714625 h 2895600"/>
              <a:gd name="connsiteX9" fmla="*/ 180975 w 8458200"/>
              <a:gd name="connsiteY9" fmla="*/ 2895600 h 2895600"/>
              <a:gd name="connsiteX10" fmla="*/ 361950 w 8458200"/>
              <a:gd name="connsiteY10" fmla="*/ 2714625 h 2895600"/>
              <a:gd name="connsiteX11" fmla="*/ 361950 w 8458200"/>
              <a:gd name="connsiteY11" fmla="*/ 2533650 h 2895600"/>
              <a:gd name="connsiteX12" fmla="*/ 8277225 w 8458200"/>
              <a:gd name="connsiteY12" fmla="*/ 2533650 h 2895600"/>
              <a:gd name="connsiteX13" fmla="*/ 8458200 w 8458200"/>
              <a:gd name="connsiteY13" fmla="*/ 2352675 h 2895600"/>
              <a:gd name="connsiteX14" fmla="*/ 8458200 w 8458200"/>
              <a:gd name="connsiteY14" fmla="*/ 180975 h 2895600"/>
              <a:gd name="connsiteX15" fmla="*/ 180975 w 8458200"/>
              <a:gd name="connsiteY15" fmla="*/ 723900 h 2895600"/>
              <a:gd name="connsiteX16" fmla="*/ 361950 w 8458200"/>
              <a:gd name="connsiteY16" fmla="*/ 542925 h 2895600"/>
              <a:gd name="connsiteX17" fmla="*/ 271462 w 8458200"/>
              <a:gd name="connsiteY17" fmla="*/ 452437 h 2895600"/>
              <a:gd name="connsiteX18" fmla="*/ 180974 w 8458200"/>
              <a:gd name="connsiteY18" fmla="*/ 542925 h 2895600"/>
              <a:gd name="connsiteX19" fmla="*/ 180975 w 8458200"/>
              <a:gd name="connsiteY19" fmla="*/ 723900 h 2895600"/>
              <a:gd name="connsiteX0" fmla="*/ 180975 w 8458200"/>
              <a:gd name="connsiteY0" fmla="*/ 723900 h 2895600"/>
              <a:gd name="connsiteX1" fmla="*/ 361950 w 8458200"/>
              <a:gd name="connsiteY1" fmla="*/ 542925 h 2895600"/>
              <a:gd name="connsiteX2" fmla="*/ 271462 w 8458200"/>
              <a:gd name="connsiteY2" fmla="*/ 452437 h 2895600"/>
              <a:gd name="connsiteX3" fmla="*/ 180974 w 8458200"/>
              <a:gd name="connsiteY3" fmla="*/ 542925 h 2895600"/>
              <a:gd name="connsiteX4" fmla="*/ 180975 w 8458200"/>
              <a:gd name="connsiteY4" fmla="*/ 723900 h 2895600"/>
              <a:gd name="connsiteX5" fmla="*/ 8277225 w 8458200"/>
              <a:gd name="connsiteY5" fmla="*/ 361950 h 2895600"/>
              <a:gd name="connsiteX6" fmla="*/ 8458200 w 8458200"/>
              <a:gd name="connsiteY6" fmla="*/ 180975 h 2895600"/>
              <a:gd name="connsiteX7" fmla="*/ 8277225 w 8458200"/>
              <a:gd name="connsiteY7" fmla="*/ 0 h 2895600"/>
              <a:gd name="connsiteX8" fmla="*/ 8096250 w 8458200"/>
              <a:gd name="connsiteY8" fmla="*/ 180975 h 2895600"/>
              <a:gd name="connsiteX9" fmla="*/ 8186738 w 8458200"/>
              <a:gd name="connsiteY9" fmla="*/ 271463 h 2895600"/>
              <a:gd name="connsiteX10" fmla="*/ 8277226 w 8458200"/>
              <a:gd name="connsiteY10" fmla="*/ 180975 h 2895600"/>
              <a:gd name="connsiteX11" fmla="*/ 8277225 w 8458200"/>
              <a:gd name="connsiteY11" fmla="*/ 361950 h 2895600"/>
              <a:gd name="connsiteX0" fmla="*/ 0 w 8458200"/>
              <a:gd name="connsiteY0" fmla="*/ 542925 h 2895600"/>
              <a:gd name="connsiteX1" fmla="*/ 180975 w 8458200"/>
              <a:gd name="connsiteY1" fmla="*/ 361950 h 2895600"/>
              <a:gd name="connsiteX2" fmla="*/ 8096250 w 8458200"/>
              <a:gd name="connsiteY2" fmla="*/ 361950 h 2895600"/>
              <a:gd name="connsiteX3" fmla="*/ 8096250 w 8458200"/>
              <a:gd name="connsiteY3" fmla="*/ 180975 h 2895600"/>
              <a:gd name="connsiteX4" fmla="*/ 8277225 w 8458200"/>
              <a:gd name="connsiteY4" fmla="*/ 0 h 2895600"/>
              <a:gd name="connsiteX5" fmla="*/ 8458200 w 8458200"/>
              <a:gd name="connsiteY5" fmla="*/ 180975 h 2895600"/>
              <a:gd name="connsiteX6" fmla="*/ 8458200 w 8458200"/>
              <a:gd name="connsiteY6" fmla="*/ 2352675 h 2895600"/>
              <a:gd name="connsiteX7" fmla="*/ 8277225 w 8458200"/>
              <a:gd name="connsiteY7" fmla="*/ 2533650 h 2895600"/>
              <a:gd name="connsiteX8" fmla="*/ 3752023 w 8458200"/>
              <a:gd name="connsiteY8" fmla="*/ 2517913 h 2895600"/>
              <a:gd name="connsiteX9" fmla="*/ 361950 w 8458200"/>
              <a:gd name="connsiteY9" fmla="*/ 2533650 h 2895600"/>
              <a:gd name="connsiteX10" fmla="*/ 361950 w 8458200"/>
              <a:gd name="connsiteY10" fmla="*/ 2714625 h 2895600"/>
              <a:gd name="connsiteX11" fmla="*/ 180975 w 8458200"/>
              <a:gd name="connsiteY11" fmla="*/ 2895600 h 2895600"/>
              <a:gd name="connsiteX12" fmla="*/ 0 w 8458200"/>
              <a:gd name="connsiteY12" fmla="*/ 2714625 h 2895600"/>
              <a:gd name="connsiteX13" fmla="*/ 0 w 8458200"/>
              <a:gd name="connsiteY13" fmla="*/ 542925 h 2895600"/>
              <a:gd name="connsiteX14" fmla="*/ 8096250 w 8458200"/>
              <a:gd name="connsiteY14" fmla="*/ 361950 h 2895600"/>
              <a:gd name="connsiteX15" fmla="*/ 8277225 w 8458200"/>
              <a:gd name="connsiteY15" fmla="*/ 361950 h 2895600"/>
              <a:gd name="connsiteX16" fmla="*/ 8458200 w 8458200"/>
              <a:gd name="connsiteY16" fmla="*/ 180975 h 2895600"/>
              <a:gd name="connsiteX17" fmla="*/ 8277225 w 8458200"/>
              <a:gd name="connsiteY17" fmla="*/ 361950 h 2895600"/>
              <a:gd name="connsiteX18" fmla="*/ 8277225 w 8458200"/>
              <a:gd name="connsiteY18" fmla="*/ 180975 h 2895600"/>
              <a:gd name="connsiteX19" fmla="*/ 8186737 w 8458200"/>
              <a:gd name="connsiteY19" fmla="*/ 271463 h 2895600"/>
              <a:gd name="connsiteX20" fmla="*/ 8096249 w 8458200"/>
              <a:gd name="connsiteY20" fmla="*/ 180975 h 2895600"/>
              <a:gd name="connsiteX21" fmla="*/ 180975 w 8458200"/>
              <a:gd name="connsiteY21" fmla="*/ 723900 h 2895600"/>
              <a:gd name="connsiteX22" fmla="*/ 180975 w 8458200"/>
              <a:gd name="connsiteY22" fmla="*/ 542925 h 2895600"/>
              <a:gd name="connsiteX23" fmla="*/ 271463 w 8458200"/>
              <a:gd name="connsiteY23" fmla="*/ 452437 h 2895600"/>
              <a:gd name="connsiteX24" fmla="*/ 361951 w 8458200"/>
              <a:gd name="connsiteY24" fmla="*/ 542925 h 2895600"/>
              <a:gd name="connsiteX25" fmla="*/ 180976 w 8458200"/>
              <a:gd name="connsiteY25" fmla="*/ 723900 h 2895600"/>
              <a:gd name="connsiteX26" fmla="*/ 1 w 8458200"/>
              <a:gd name="connsiteY26" fmla="*/ 542925 h 2895600"/>
              <a:gd name="connsiteX27" fmla="*/ 361950 w 8458200"/>
              <a:gd name="connsiteY27" fmla="*/ 542925 h 2895600"/>
              <a:gd name="connsiteX28" fmla="*/ 361950 w 8458200"/>
              <a:gd name="connsiteY28" fmla="*/ 2533650 h 2895600"/>
              <a:gd name="connsiteX0" fmla="*/ 8458200 w 8458200"/>
              <a:gd name="connsiteY0" fmla="*/ 180975 h 2895600"/>
              <a:gd name="connsiteX1" fmla="*/ 8277225 w 8458200"/>
              <a:gd name="connsiteY1" fmla="*/ 361950 h 2895600"/>
              <a:gd name="connsiteX2" fmla="*/ 8277225 w 8458200"/>
              <a:gd name="connsiteY2" fmla="*/ 180975 h 2895600"/>
              <a:gd name="connsiteX3" fmla="*/ 8186737 w 8458200"/>
              <a:gd name="connsiteY3" fmla="*/ 271463 h 2895600"/>
              <a:gd name="connsiteX4" fmla="*/ 8096249 w 8458200"/>
              <a:gd name="connsiteY4" fmla="*/ 180975 h 2895600"/>
              <a:gd name="connsiteX5" fmla="*/ 8096250 w 8458200"/>
              <a:gd name="connsiteY5" fmla="*/ 361950 h 2895600"/>
              <a:gd name="connsiteX6" fmla="*/ 180975 w 8458200"/>
              <a:gd name="connsiteY6" fmla="*/ 361950 h 2895600"/>
              <a:gd name="connsiteX7" fmla="*/ 0 w 8458200"/>
              <a:gd name="connsiteY7" fmla="*/ 542925 h 2895600"/>
              <a:gd name="connsiteX8" fmla="*/ 0 w 8458200"/>
              <a:gd name="connsiteY8" fmla="*/ 2714625 h 2895600"/>
              <a:gd name="connsiteX9" fmla="*/ 180975 w 8458200"/>
              <a:gd name="connsiteY9" fmla="*/ 2895600 h 2895600"/>
              <a:gd name="connsiteX10" fmla="*/ 361950 w 8458200"/>
              <a:gd name="connsiteY10" fmla="*/ 2714625 h 2895600"/>
              <a:gd name="connsiteX11" fmla="*/ 361950 w 8458200"/>
              <a:gd name="connsiteY11" fmla="*/ 2533650 h 2895600"/>
              <a:gd name="connsiteX12" fmla="*/ 8277225 w 8458200"/>
              <a:gd name="connsiteY12" fmla="*/ 2533650 h 2895600"/>
              <a:gd name="connsiteX13" fmla="*/ 8458200 w 8458200"/>
              <a:gd name="connsiteY13" fmla="*/ 2352675 h 2895600"/>
              <a:gd name="connsiteX14" fmla="*/ 8458200 w 8458200"/>
              <a:gd name="connsiteY14" fmla="*/ 180975 h 2895600"/>
              <a:gd name="connsiteX15" fmla="*/ 180975 w 8458200"/>
              <a:gd name="connsiteY15" fmla="*/ 723900 h 2895600"/>
              <a:gd name="connsiteX16" fmla="*/ 361950 w 8458200"/>
              <a:gd name="connsiteY16" fmla="*/ 542925 h 2895600"/>
              <a:gd name="connsiteX17" fmla="*/ 271462 w 8458200"/>
              <a:gd name="connsiteY17" fmla="*/ 452437 h 2895600"/>
              <a:gd name="connsiteX18" fmla="*/ 180974 w 8458200"/>
              <a:gd name="connsiteY18" fmla="*/ 542925 h 2895600"/>
              <a:gd name="connsiteX19" fmla="*/ 180975 w 8458200"/>
              <a:gd name="connsiteY19" fmla="*/ 723900 h 2895600"/>
              <a:gd name="connsiteX0" fmla="*/ 180975 w 8458200"/>
              <a:gd name="connsiteY0" fmla="*/ 723900 h 2895600"/>
              <a:gd name="connsiteX1" fmla="*/ 361950 w 8458200"/>
              <a:gd name="connsiteY1" fmla="*/ 542925 h 2895600"/>
              <a:gd name="connsiteX2" fmla="*/ 271462 w 8458200"/>
              <a:gd name="connsiteY2" fmla="*/ 452437 h 2895600"/>
              <a:gd name="connsiteX3" fmla="*/ 180974 w 8458200"/>
              <a:gd name="connsiteY3" fmla="*/ 542925 h 2895600"/>
              <a:gd name="connsiteX4" fmla="*/ 180975 w 8458200"/>
              <a:gd name="connsiteY4" fmla="*/ 723900 h 2895600"/>
              <a:gd name="connsiteX5" fmla="*/ 8277225 w 8458200"/>
              <a:gd name="connsiteY5" fmla="*/ 361950 h 2895600"/>
              <a:gd name="connsiteX6" fmla="*/ 8458200 w 8458200"/>
              <a:gd name="connsiteY6" fmla="*/ 180975 h 2895600"/>
              <a:gd name="connsiteX7" fmla="*/ 8277225 w 8458200"/>
              <a:gd name="connsiteY7" fmla="*/ 0 h 2895600"/>
              <a:gd name="connsiteX8" fmla="*/ 8096250 w 8458200"/>
              <a:gd name="connsiteY8" fmla="*/ 180975 h 2895600"/>
              <a:gd name="connsiteX9" fmla="*/ 8186738 w 8458200"/>
              <a:gd name="connsiteY9" fmla="*/ 271463 h 2895600"/>
              <a:gd name="connsiteX10" fmla="*/ 8277226 w 8458200"/>
              <a:gd name="connsiteY10" fmla="*/ 180975 h 2895600"/>
              <a:gd name="connsiteX11" fmla="*/ 8277225 w 8458200"/>
              <a:gd name="connsiteY11" fmla="*/ 361950 h 2895600"/>
              <a:gd name="connsiteX0" fmla="*/ 0 w 8458200"/>
              <a:gd name="connsiteY0" fmla="*/ 542925 h 2895600"/>
              <a:gd name="connsiteX1" fmla="*/ 180975 w 8458200"/>
              <a:gd name="connsiteY1" fmla="*/ 361950 h 2895600"/>
              <a:gd name="connsiteX2" fmla="*/ 8096250 w 8458200"/>
              <a:gd name="connsiteY2" fmla="*/ 361950 h 2895600"/>
              <a:gd name="connsiteX3" fmla="*/ 8096250 w 8458200"/>
              <a:gd name="connsiteY3" fmla="*/ 180975 h 2895600"/>
              <a:gd name="connsiteX4" fmla="*/ 8277225 w 8458200"/>
              <a:gd name="connsiteY4" fmla="*/ 0 h 2895600"/>
              <a:gd name="connsiteX5" fmla="*/ 8458200 w 8458200"/>
              <a:gd name="connsiteY5" fmla="*/ 180975 h 2895600"/>
              <a:gd name="connsiteX6" fmla="*/ 8458200 w 8458200"/>
              <a:gd name="connsiteY6" fmla="*/ 2352675 h 2895600"/>
              <a:gd name="connsiteX7" fmla="*/ 8277225 w 8458200"/>
              <a:gd name="connsiteY7" fmla="*/ 2533650 h 2895600"/>
              <a:gd name="connsiteX8" fmla="*/ 4666423 w 8458200"/>
              <a:gd name="connsiteY8" fmla="*/ 2504661 h 2895600"/>
              <a:gd name="connsiteX9" fmla="*/ 3752023 w 8458200"/>
              <a:gd name="connsiteY9" fmla="*/ 2517913 h 2895600"/>
              <a:gd name="connsiteX10" fmla="*/ 361950 w 8458200"/>
              <a:gd name="connsiteY10" fmla="*/ 2533650 h 2895600"/>
              <a:gd name="connsiteX11" fmla="*/ 361950 w 8458200"/>
              <a:gd name="connsiteY11" fmla="*/ 2714625 h 2895600"/>
              <a:gd name="connsiteX12" fmla="*/ 180975 w 8458200"/>
              <a:gd name="connsiteY12" fmla="*/ 2895600 h 2895600"/>
              <a:gd name="connsiteX13" fmla="*/ 0 w 8458200"/>
              <a:gd name="connsiteY13" fmla="*/ 2714625 h 2895600"/>
              <a:gd name="connsiteX14" fmla="*/ 0 w 8458200"/>
              <a:gd name="connsiteY14" fmla="*/ 542925 h 2895600"/>
              <a:gd name="connsiteX15" fmla="*/ 8096250 w 8458200"/>
              <a:gd name="connsiteY15" fmla="*/ 361950 h 2895600"/>
              <a:gd name="connsiteX16" fmla="*/ 8277225 w 8458200"/>
              <a:gd name="connsiteY16" fmla="*/ 361950 h 2895600"/>
              <a:gd name="connsiteX17" fmla="*/ 8458200 w 8458200"/>
              <a:gd name="connsiteY17" fmla="*/ 180975 h 2895600"/>
              <a:gd name="connsiteX18" fmla="*/ 8277225 w 8458200"/>
              <a:gd name="connsiteY18" fmla="*/ 361950 h 2895600"/>
              <a:gd name="connsiteX19" fmla="*/ 8277225 w 8458200"/>
              <a:gd name="connsiteY19" fmla="*/ 180975 h 2895600"/>
              <a:gd name="connsiteX20" fmla="*/ 8186737 w 8458200"/>
              <a:gd name="connsiteY20" fmla="*/ 271463 h 2895600"/>
              <a:gd name="connsiteX21" fmla="*/ 8096249 w 8458200"/>
              <a:gd name="connsiteY21" fmla="*/ 180975 h 2895600"/>
              <a:gd name="connsiteX22" fmla="*/ 180975 w 8458200"/>
              <a:gd name="connsiteY22" fmla="*/ 723900 h 2895600"/>
              <a:gd name="connsiteX23" fmla="*/ 180975 w 8458200"/>
              <a:gd name="connsiteY23" fmla="*/ 542925 h 2895600"/>
              <a:gd name="connsiteX24" fmla="*/ 271463 w 8458200"/>
              <a:gd name="connsiteY24" fmla="*/ 452437 h 2895600"/>
              <a:gd name="connsiteX25" fmla="*/ 361951 w 8458200"/>
              <a:gd name="connsiteY25" fmla="*/ 542925 h 2895600"/>
              <a:gd name="connsiteX26" fmla="*/ 180976 w 8458200"/>
              <a:gd name="connsiteY26" fmla="*/ 723900 h 2895600"/>
              <a:gd name="connsiteX27" fmla="*/ 1 w 8458200"/>
              <a:gd name="connsiteY27" fmla="*/ 542925 h 2895600"/>
              <a:gd name="connsiteX28" fmla="*/ 361950 w 8458200"/>
              <a:gd name="connsiteY28" fmla="*/ 542925 h 2895600"/>
              <a:gd name="connsiteX29" fmla="*/ 361950 w 8458200"/>
              <a:gd name="connsiteY29" fmla="*/ 2533650 h 2895600"/>
              <a:gd name="connsiteX0" fmla="*/ 8458200 w 8458200"/>
              <a:gd name="connsiteY0" fmla="*/ 180975 h 2895600"/>
              <a:gd name="connsiteX1" fmla="*/ 8277225 w 8458200"/>
              <a:gd name="connsiteY1" fmla="*/ 361950 h 2895600"/>
              <a:gd name="connsiteX2" fmla="*/ 8277225 w 8458200"/>
              <a:gd name="connsiteY2" fmla="*/ 180975 h 2895600"/>
              <a:gd name="connsiteX3" fmla="*/ 8186737 w 8458200"/>
              <a:gd name="connsiteY3" fmla="*/ 271463 h 2895600"/>
              <a:gd name="connsiteX4" fmla="*/ 8096249 w 8458200"/>
              <a:gd name="connsiteY4" fmla="*/ 180975 h 2895600"/>
              <a:gd name="connsiteX5" fmla="*/ 8096250 w 8458200"/>
              <a:gd name="connsiteY5" fmla="*/ 361950 h 2895600"/>
              <a:gd name="connsiteX6" fmla="*/ 180975 w 8458200"/>
              <a:gd name="connsiteY6" fmla="*/ 361950 h 2895600"/>
              <a:gd name="connsiteX7" fmla="*/ 0 w 8458200"/>
              <a:gd name="connsiteY7" fmla="*/ 542925 h 2895600"/>
              <a:gd name="connsiteX8" fmla="*/ 0 w 8458200"/>
              <a:gd name="connsiteY8" fmla="*/ 2714625 h 2895600"/>
              <a:gd name="connsiteX9" fmla="*/ 180975 w 8458200"/>
              <a:gd name="connsiteY9" fmla="*/ 2895600 h 2895600"/>
              <a:gd name="connsiteX10" fmla="*/ 361950 w 8458200"/>
              <a:gd name="connsiteY10" fmla="*/ 2714625 h 2895600"/>
              <a:gd name="connsiteX11" fmla="*/ 361950 w 8458200"/>
              <a:gd name="connsiteY11" fmla="*/ 2533650 h 2895600"/>
              <a:gd name="connsiteX12" fmla="*/ 8277225 w 8458200"/>
              <a:gd name="connsiteY12" fmla="*/ 2533650 h 2895600"/>
              <a:gd name="connsiteX13" fmla="*/ 8458200 w 8458200"/>
              <a:gd name="connsiteY13" fmla="*/ 2352675 h 2895600"/>
              <a:gd name="connsiteX14" fmla="*/ 8458200 w 8458200"/>
              <a:gd name="connsiteY14" fmla="*/ 180975 h 2895600"/>
              <a:gd name="connsiteX15" fmla="*/ 180975 w 8458200"/>
              <a:gd name="connsiteY15" fmla="*/ 723900 h 2895600"/>
              <a:gd name="connsiteX16" fmla="*/ 361950 w 8458200"/>
              <a:gd name="connsiteY16" fmla="*/ 542925 h 2895600"/>
              <a:gd name="connsiteX17" fmla="*/ 271462 w 8458200"/>
              <a:gd name="connsiteY17" fmla="*/ 452437 h 2895600"/>
              <a:gd name="connsiteX18" fmla="*/ 180974 w 8458200"/>
              <a:gd name="connsiteY18" fmla="*/ 542925 h 2895600"/>
              <a:gd name="connsiteX19" fmla="*/ 180975 w 8458200"/>
              <a:gd name="connsiteY19" fmla="*/ 723900 h 2895600"/>
              <a:gd name="connsiteX0" fmla="*/ 180975 w 8458200"/>
              <a:gd name="connsiteY0" fmla="*/ 723900 h 2895600"/>
              <a:gd name="connsiteX1" fmla="*/ 361950 w 8458200"/>
              <a:gd name="connsiteY1" fmla="*/ 542925 h 2895600"/>
              <a:gd name="connsiteX2" fmla="*/ 271462 w 8458200"/>
              <a:gd name="connsiteY2" fmla="*/ 452437 h 2895600"/>
              <a:gd name="connsiteX3" fmla="*/ 180974 w 8458200"/>
              <a:gd name="connsiteY3" fmla="*/ 542925 h 2895600"/>
              <a:gd name="connsiteX4" fmla="*/ 180975 w 8458200"/>
              <a:gd name="connsiteY4" fmla="*/ 723900 h 2895600"/>
              <a:gd name="connsiteX5" fmla="*/ 8277225 w 8458200"/>
              <a:gd name="connsiteY5" fmla="*/ 361950 h 2895600"/>
              <a:gd name="connsiteX6" fmla="*/ 8458200 w 8458200"/>
              <a:gd name="connsiteY6" fmla="*/ 180975 h 2895600"/>
              <a:gd name="connsiteX7" fmla="*/ 8277225 w 8458200"/>
              <a:gd name="connsiteY7" fmla="*/ 0 h 2895600"/>
              <a:gd name="connsiteX8" fmla="*/ 8096250 w 8458200"/>
              <a:gd name="connsiteY8" fmla="*/ 180975 h 2895600"/>
              <a:gd name="connsiteX9" fmla="*/ 8186738 w 8458200"/>
              <a:gd name="connsiteY9" fmla="*/ 271463 h 2895600"/>
              <a:gd name="connsiteX10" fmla="*/ 8277226 w 8458200"/>
              <a:gd name="connsiteY10" fmla="*/ 180975 h 2895600"/>
              <a:gd name="connsiteX11" fmla="*/ 8277225 w 8458200"/>
              <a:gd name="connsiteY11" fmla="*/ 361950 h 2895600"/>
              <a:gd name="connsiteX0" fmla="*/ 0 w 8458200"/>
              <a:gd name="connsiteY0" fmla="*/ 542925 h 2895600"/>
              <a:gd name="connsiteX1" fmla="*/ 180975 w 8458200"/>
              <a:gd name="connsiteY1" fmla="*/ 361950 h 2895600"/>
              <a:gd name="connsiteX2" fmla="*/ 8096250 w 8458200"/>
              <a:gd name="connsiteY2" fmla="*/ 361950 h 2895600"/>
              <a:gd name="connsiteX3" fmla="*/ 8096250 w 8458200"/>
              <a:gd name="connsiteY3" fmla="*/ 180975 h 2895600"/>
              <a:gd name="connsiteX4" fmla="*/ 8277225 w 8458200"/>
              <a:gd name="connsiteY4" fmla="*/ 0 h 2895600"/>
              <a:gd name="connsiteX5" fmla="*/ 8458200 w 8458200"/>
              <a:gd name="connsiteY5" fmla="*/ 180975 h 2895600"/>
              <a:gd name="connsiteX6" fmla="*/ 8458200 w 8458200"/>
              <a:gd name="connsiteY6" fmla="*/ 2352675 h 2895600"/>
              <a:gd name="connsiteX7" fmla="*/ 8277225 w 8458200"/>
              <a:gd name="connsiteY7" fmla="*/ 2533650 h 2895600"/>
              <a:gd name="connsiteX8" fmla="*/ 4666423 w 8458200"/>
              <a:gd name="connsiteY8" fmla="*/ 2729948 h 2895600"/>
              <a:gd name="connsiteX9" fmla="*/ 3752023 w 8458200"/>
              <a:gd name="connsiteY9" fmla="*/ 2517913 h 2895600"/>
              <a:gd name="connsiteX10" fmla="*/ 361950 w 8458200"/>
              <a:gd name="connsiteY10" fmla="*/ 2533650 h 2895600"/>
              <a:gd name="connsiteX11" fmla="*/ 361950 w 8458200"/>
              <a:gd name="connsiteY11" fmla="*/ 2714625 h 2895600"/>
              <a:gd name="connsiteX12" fmla="*/ 180975 w 8458200"/>
              <a:gd name="connsiteY12" fmla="*/ 2895600 h 2895600"/>
              <a:gd name="connsiteX13" fmla="*/ 0 w 8458200"/>
              <a:gd name="connsiteY13" fmla="*/ 2714625 h 2895600"/>
              <a:gd name="connsiteX14" fmla="*/ 0 w 8458200"/>
              <a:gd name="connsiteY14" fmla="*/ 542925 h 2895600"/>
              <a:gd name="connsiteX15" fmla="*/ 8096250 w 8458200"/>
              <a:gd name="connsiteY15" fmla="*/ 361950 h 2895600"/>
              <a:gd name="connsiteX16" fmla="*/ 8277225 w 8458200"/>
              <a:gd name="connsiteY16" fmla="*/ 361950 h 2895600"/>
              <a:gd name="connsiteX17" fmla="*/ 8458200 w 8458200"/>
              <a:gd name="connsiteY17" fmla="*/ 180975 h 2895600"/>
              <a:gd name="connsiteX18" fmla="*/ 8277225 w 8458200"/>
              <a:gd name="connsiteY18" fmla="*/ 361950 h 2895600"/>
              <a:gd name="connsiteX19" fmla="*/ 8277225 w 8458200"/>
              <a:gd name="connsiteY19" fmla="*/ 180975 h 2895600"/>
              <a:gd name="connsiteX20" fmla="*/ 8186737 w 8458200"/>
              <a:gd name="connsiteY20" fmla="*/ 271463 h 2895600"/>
              <a:gd name="connsiteX21" fmla="*/ 8096249 w 8458200"/>
              <a:gd name="connsiteY21" fmla="*/ 180975 h 2895600"/>
              <a:gd name="connsiteX22" fmla="*/ 180975 w 8458200"/>
              <a:gd name="connsiteY22" fmla="*/ 723900 h 2895600"/>
              <a:gd name="connsiteX23" fmla="*/ 180975 w 8458200"/>
              <a:gd name="connsiteY23" fmla="*/ 542925 h 2895600"/>
              <a:gd name="connsiteX24" fmla="*/ 271463 w 8458200"/>
              <a:gd name="connsiteY24" fmla="*/ 452437 h 2895600"/>
              <a:gd name="connsiteX25" fmla="*/ 361951 w 8458200"/>
              <a:gd name="connsiteY25" fmla="*/ 542925 h 2895600"/>
              <a:gd name="connsiteX26" fmla="*/ 180976 w 8458200"/>
              <a:gd name="connsiteY26" fmla="*/ 723900 h 2895600"/>
              <a:gd name="connsiteX27" fmla="*/ 1 w 8458200"/>
              <a:gd name="connsiteY27" fmla="*/ 542925 h 2895600"/>
              <a:gd name="connsiteX28" fmla="*/ 361950 w 8458200"/>
              <a:gd name="connsiteY28" fmla="*/ 542925 h 2895600"/>
              <a:gd name="connsiteX29" fmla="*/ 361950 w 8458200"/>
              <a:gd name="connsiteY29" fmla="*/ 2533650 h 2895600"/>
              <a:gd name="connsiteX0" fmla="*/ 8458200 w 8458200"/>
              <a:gd name="connsiteY0" fmla="*/ 180975 h 2895600"/>
              <a:gd name="connsiteX1" fmla="*/ 8277225 w 8458200"/>
              <a:gd name="connsiteY1" fmla="*/ 361950 h 2895600"/>
              <a:gd name="connsiteX2" fmla="*/ 8277225 w 8458200"/>
              <a:gd name="connsiteY2" fmla="*/ 180975 h 2895600"/>
              <a:gd name="connsiteX3" fmla="*/ 8186737 w 8458200"/>
              <a:gd name="connsiteY3" fmla="*/ 271463 h 2895600"/>
              <a:gd name="connsiteX4" fmla="*/ 8096249 w 8458200"/>
              <a:gd name="connsiteY4" fmla="*/ 180975 h 2895600"/>
              <a:gd name="connsiteX5" fmla="*/ 8096250 w 8458200"/>
              <a:gd name="connsiteY5" fmla="*/ 361950 h 2895600"/>
              <a:gd name="connsiteX6" fmla="*/ 180975 w 8458200"/>
              <a:gd name="connsiteY6" fmla="*/ 361950 h 2895600"/>
              <a:gd name="connsiteX7" fmla="*/ 0 w 8458200"/>
              <a:gd name="connsiteY7" fmla="*/ 542925 h 2895600"/>
              <a:gd name="connsiteX8" fmla="*/ 0 w 8458200"/>
              <a:gd name="connsiteY8" fmla="*/ 2714625 h 2895600"/>
              <a:gd name="connsiteX9" fmla="*/ 180975 w 8458200"/>
              <a:gd name="connsiteY9" fmla="*/ 2895600 h 2895600"/>
              <a:gd name="connsiteX10" fmla="*/ 361950 w 8458200"/>
              <a:gd name="connsiteY10" fmla="*/ 2714625 h 2895600"/>
              <a:gd name="connsiteX11" fmla="*/ 361950 w 8458200"/>
              <a:gd name="connsiteY11" fmla="*/ 2533650 h 2895600"/>
              <a:gd name="connsiteX12" fmla="*/ 8277225 w 8458200"/>
              <a:gd name="connsiteY12" fmla="*/ 2533650 h 2895600"/>
              <a:gd name="connsiteX13" fmla="*/ 8458200 w 8458200"/>
              <a:gd name="connsiteY13" fmla="*/ 2352675 h 2895600"/>
              <a:gd name="connsiteX14" fmla="*/ 8458200 w 8458200"/>
              <a:gd name="connsiteY14" fmla="*/ 180975 h 2895600"/>
              <a:gd name="connsiteX15" fmla="*/ 180975 w 8458200"/>
              <a:gd name="connsiteY15" fmla="*/ 723900 h 2895600"/>
              <a:gd name="connsiteX16" fmla="*/ 361950 w 8458200"/>
              <a:gd name="connsiteY16" fmla="*/ 542925 h 2895600"/>
              <a:gd name="connsiteX17" fmla="*/ 271462 w 8458200"/>
              <a:gd name="connsiteY17" fmla="*/ 452437 h 2895600"/>
              <a:gd name="connsiteX18" fmla="*/ 180974 w 8458200"/>
              <a:gd name="connsiteY18" fmla="*/ 542925 h 2895600"/>
              <a:gd name="connsiteX19" fmla="*/ 180975 w 8458200"/>
              <a:gd name="connsiteY19" fmla="*/ 723900 h 2895600"/>
              <a:gd name="connsiteX0" fmla="*/ 180975 w 8458200"/>
              <a:gd name="connsiteY0" fmla="*/ 723900 h 2895600"/>
              <a:gd name="connsiteX1" fmla="*/ 361950 w 8458200"/>
              <a:gd name="connsiteY1" fmla="*/ 542925 h 2895600"/>
              <a:gd name="connsiteX2" fmla="*/ 271462 w 8458200"/>
              <a:gd name="connsiteY2" fmla="*/ 452437 h 2895600"/>
              <a:gd name="connsiteX3" fmla="*/ 180974 w 8458200"/>
              <a:gd name="connsiteY3" fmla="*/ 542925 h 2895600"/>
              <a:gd name="connsiteX4" fmla="*/ 180975 w 8458200"/>
              <a:gd name="connsiteY4" fmla="*/ 723900 h 2895600"/>
              <a:gd name="connsiteX5" fmla="*/ 8277225 w 8458200"/>
              <a:gd name="connsiteY5" fmla="*/ 361950 h 2895600"/>
              <a:gd name="connsiteX6" fmla="*/ 8458200 w 8458200"/>
              <a:gd name="connsiteY6" fmla="*/ 180975 h 2895600"/>
              <a:gd name="connsiteX7" fmla="*/ 8277225 w 8458200"/>
              <a:gd name="connsiteY7" fmla="*/ 0 h 2895600"/>
              <a:gd name="connsiteX8" fmla="*/ 8096250 w 8458200"/>
              <a:gd name="connsiteY8" fmla="*/ 180975 h 2895600"/>
              <a:gd name="connsiteX9" fmla="*/ 8186738 w 8458200"/>
              <a:gd name="connsiteY9" fmla="*/ 271463 h 2895600"/>
              <a:gd name="connsiteX10" fmla="*/ 8277226 w 8458200"/>
              <a:gd name="connsiteY10" fmla="*/ 180975 h 2895600"/>
              <a:gd name="connsiteX11" fmla="*/ 8277225 w 8458200"/>
              <a:gd name="connsiteY11" fmla="*/ 361950 h 2895600"/>
              <a:gd name="connsiteX0" fmla="*/ 0 w 8458200"/>
              <a:gd name="connsiteY0" fmla="*/ 542925 h 2895600"/>
              <a:gd name="connsiteX1" fmla="*/ 180975 w 8458200"/>
              <a:gd name="connsiteY1" fmla="*/ 361950 h 2895600"/>
              <a:gd name="connsiteX2" fmla="*/ 8096250 w 8458200"/>
              <a:gd name="connsiteY2" fmla="*/ 361950 h 2895600"/>
              <a:gd name="connsiteX3" fmla="*/ 8096250 w 8458200"/>
              <a:gd name="connsiteY3" fmla="*/ 180975 h 2895600"/>
              <a:gd name="connsiteX4" fmla="*/ 8277225 w 8458200"/>
              <a:gd name="connsiteY4" fmla="*/ 0 h 2895600"/>
              <a:gd name="connsiteX5" fmla="*/ 8458200 w 8458200"/>
              <a:gd name="connsiteY5" fmla="*/ 180975 h 2895600"/>
              <a:gd name="connsiteX6" fmla="*/ 8458200 w 8458200"/>
              <a:gd name="connsiteY6" fmla="*/ 2352675 h 2895600"/>
              <a:gd name="connsiteX7" fmla="*/ 8277225 w 8458200"/>
              <a:gd name="connsiteY7" fmla="*/ 2533650 h 2895600"/>
              <a:gd name="connsiteX8" fmla="*/ 4666423 w 8458200"/>
              <a:gd name="connsiteY8" fmla="*/ 2729948 h 2895600"/>
              <a:gd name="connsiteX9" fmla="*/ 3765275 w 8458200"/>
              <a:gd name="connsiteY9" fmla="*/ 2716696 h 2895600"/>
              <a:gd name="connsiteX10" fmla="*/ 361950 w 8458200"/>
              <a:gd name="connsiteY10" fmla="*/ 2533650 h 2895600"/>
              <a:gd name="connsiteX11" fmla="*/ 361950 w 8458200"/>
              <a:gd name="connsiteY11" fmla="*/ 2714625 h 2895600"/>
              <a:gd name="connsiteX12" fmla="*/ 180975 w 8458200"/>
              <a:gd name="connsiteY12" fmla="*/ 2895600 h 2895600"/>
              <a:gd name="connsiteX13" fmla="*/ 0 w 8458200"/>
              <a:gd name="connsiteY13" fmla="*/ 2714625 h 2895600"/>
              <a:gd name="connsiteX14" fmla="*/ 0 w 8458200"/>
              <a:gd name="connsiteY14" fmla="*/ 542925 h 2895600"/>
              <a:gd name="connsiteX15" fmla="*/ 8096250 w 8458200"/>
              <a:gd name="connsiteY15" fmla="*/ 361950 h 2895600"/>
              <a:gd name="connsiteX16" fmla="*/ 8277225 w 8458200"/>
              <a:gd name="connsiteY16" fmla="*/ 361950 h 2895600"/>
              <a:gd name="connsiteX17" fmla="*/ 8458200 w 8458200"/>
              <a:gd name="connsiteY17" fmla="*/ 180975 h 2895600"/>
              <a:gd name="connsiteX18" fmla="*/ 8277225 w 8458200"/>
              <a:gd name="connsiteY18" fmla="*/ 361950 h 2895600"/>
              <a:gd name="connsiteX19" fmla="*/ 8277225 w 8458200"/>
              <a:gd name="connsiteY19" fmla="*/ 180975 h 2895600"/>
              <a:gd name="connsiteX20" fmla="*/ 8186737 w 8458200"/>
              <a:gd name="connsiteY20" fmla="*/ 271463 h 2895600"/>
              <a:gd name="connsiteX21" fmla="*/ 8096249 w 8458200"/>
              <a:gd name="connsiteY21" fmla="*/ 180975 h 2895600"/>
              <a:gd name="connsiteX22" fmla="*/ 180975 w 8458200"/>
              <a:gd name="connsiteY22" fmla="*/ 723900 h 2895600"/>
              <a:gd name="connsiteX23" fmla="*/ 180975 w 8458200"/>
              <a:gd name="connsiteY23" fmla="*/ 542925 h 2895600"/>
              <a:gd name="connsiteX24" fmla="*/ 271463 w 8458200"/>
              <a:gd name="connsiteY24" fmla="*/ 452437 h 2895600"/>
              <a:gd name="connsiteX25" fmla="*/ 361951 w 8458200"/>
              <a:gd name="connsiteY25" fmla="*/ 542925 h 2895600"/>
              <a:gd name="connsiteX26" fmla="*/ 180976 w 8458200"/>
              <a:gd name="connsiteY26" fmla="*/ 723900 h 2895600"/>
              <a:gd name="connsiteX27" fmla="*/ 1 w 8458200"/>
              <a:gd name="connsiteY27" fmla="*/ 542925 h 2895600"/>
              <a:gd name="connsiteX28" fmla="*/ 361950 w 8458200"/>
              <a:gd name="connsiteY28" fmla="*/ 542925 h 2895600"/>
              <a:gd name="connsiteX29" fmla="*/ 361950 w 8458200"/>
              <a:gd name="connsiteY29" fmla="*/ 253365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458200" h="2895600" stroke="0" extrusionOk="0">
                <a:moveTo>
                  <a:pt x="8458200" y="180975"/>
                </a:moveTo>
                <a:lnTo>
                  <a:pt x="8277225" y="361950"/>
                </a:lnTo>
                <a:lnTo>
                  <a:pt x="8277225" y="180975"/>
                </a:lnTo>
                <a:cubicBezTo>
                  <a:pt x="8277225" y="230950"/>
                  <a:pt x="8236712" y="271463"/>
                  <a:pt x="8186737" y="271463"/>
                </a:cubicBezTo>
                <a:cubicBezTo>
                  <a:pt x="8136762" y="271463"/>
                  <a:pt x="8096249" y="230950"/>
                  <a:pt x="8096249" y="180975"/>
                </a:cubicBezTo>
                <a:cubicBezTo>
                  <a:pt x="8096249" y="241300"/>
                  <a:pt x="8096250" y="301625"/>
                  <a:pt x="8096250" y="361950"/>
                </a:cubicBezTo>
                <a:lnTo>
                  <a:pt x="180975" y="361950"/>
                </a:lnTo>
                <a:cubicBezTo>
                  <a:pt x="81025" y="361950"/>
                  <a:pt x="0" y="442975"/>
                  <a:pt x="0" y="542925"/>
                </a:cubicBezTo>
                <a:lnTo>
                  <a:pt x="0" y="2714625"/>
                </a:lnTo>
                <a:cubicBezTo>
                  <a:pt x="0" y="2814575"/>
                  <a:pt x="81025" y="2895600"/>
                  <a:pt x="180975" y="2895600"/>
                </a:cubicBezTo>
                <a:cubicBezTo>
                  <a:pt x="280925" y="2895600"/>
                  <a:pt x="361950" y="2814575"/>
                  <a:pt x="361950" y="2714625"/>
                </a:cubicBezTo>
                <a:lnTo>
                  <a:pt x="361950" y="2533650"/>
                </a:lnTo>
                <a:lnTo>
                  <a:pt x="8277225" y="2533650"/>
                </a:lnTo>
                <a:cubicBezTo>
                  <a:pt x="8377175" y="2533650"/>
                  <a:pt x="8458200" y="2452625"/>
                  <a:pt x="8458200" y="2352675"/>
                </a:cubicBezTo>
                <a:lnTo>
                  <a:pt x="8458200" y="180975"/>
                </a:lnTo>
                <a:close/>
                <a:moveTo>
                  <a:pt x="180975" y="723900"/>
                </a:moveTo>
                <a:cubicBezTo>
                  <a:pt x="280925" y="723900"/>
                  <a:pt x="361950" y="642875"/>
                  <a:pt x="361950" y="542925"/>
                </a:cubicBezTo>
                <a:cubicBezTo>
                  <a:pt x="361950" y="492950"/>
                  <a:pt x="321437" y="452437"/>
                  <a:pt x="271462" y="452437"/>
                </a:cubicBezTo>
                <a:cubicBezTo>
                  <a:pt x="221487" y="452437"/>
                  <a:pt x="180974" y="492950"/>
                  <a:pt x="180974" y="542925"/>
                </a:cubicBezTo>
                <a:cubicBezTo>
                  <a:pt x="180974" y="603250"/>
                  <a:pt x="180975" y="663575"/>
                  <a:pt x="180975" y="723900"/>
                </a:cubicBezTo>
                <a:close/>
              </a:path>
              <a:path w="8458200" h="2895600" fill="darkenLess" stroke="0" extrusionOk="0">
                <a:moveTo>
                  <a:pt x="180975" y="723900"/>
                </a:moveTo>
                <a:cubicBezTo>
                  <a:pt x="280925" y="723900"/>
                  <a:pt x="361950" y="642875"/>
                  <a:pt x="361950" y="542925"/>
                </a:cubicBezTo>
                <a:cubicBezTo>
                  <a:pt x="361950" y="492950"/>
                  <a:pt x="321437" y="452437"/>
                  <a:pt x="271462" y="452437"/>
                </a:cubicBezTo>
                <a:cubicBezTo>
                  <a:pt x="221487" y="452437"/>
                  <a:pt x="180974" y="492950"/>
                  <a:pt x="180974" y="542925"/>
                </a:cubicBezTo>
                <a:cubicBezTo>
                  <a:pt x="180974" y="603250"/>
                  <a:pt x="180975" y="663575"/>
                  <a:pt x="180975" y="723900"/>
                </a:cubicBezTo>
                <a:close/>
                <a:moveTo>
                  <a:pt x="8277225" y="361950"/>
                </a:moveTo>
                <a:cubicBezTo>
                  <a:pt x="8377175" y="361950"/>
                  <a:pt x="8458200" y="280925"/>
                  <a:pt x="8458200" y="180975"/>
                </a:cubicBezTo>
                <a:cubicBezTo>
                  <a:pt x="8458200" y="81025"/>
                  <a:pt x="8377175" y="0"/>
                  <a:pt x="8277225" y="0"/>
                </a:cubicBezTo>
                <a:cubicBezTo>
                  <a:pt x="8177275" y="0"/>
                  <a:pt x="8096250" y="81025"/>
                  <a:pt x="8096250" y="180975"/>
                </a:cubicBezTo>
                <a:cubicBezTo>
                  <a:pt x="8096250" y="230950"/>
                  <a:pt x="8136763" y="271463"/>
                  <a:pt x="8186738" y="271463"/>
                </a:cubicBezTo>
                <a:cubicBezTo>
                  <a:pt x="8236713" y="271463"/>
                  <a:pt x="8277226" y="230950"/>
                  <a:pt x="8277226" y="180975"/>
                </a:cubicBezTo>
                <a:cubicBezTo>
                  <a:pt x="8277226" y="241300"/>
                  <a:pt x="8277225" y="301625"/>
                  <a:pt x="8277225" y="361950"/>
                </a:cubicBezTo>
                <a:close/>
              </a:path>
              <a:path w="8458200" h="2895600" fill="none" extrusionOk="0">
                <a:moveTo>
                  <a:pt x="0" y="542925"/>
                </a:moveTo>
                <a:cubicBezTo>
                  <a:pt x="0" y="442975"/>
                  <a:pt x="81025" y="361950"/>
                  <a:pt x="180975" y="361950"/>
                </a:cubicBezTo>
                <a:lnTo>
                  <a:pt x="8096250" y="361950"/>
                </a:lnTo>
                <a:lnTo>
                  <a:pt x="8096250" y="180975"/>
                </a:lnTo>
                <a:cubicBezTo>
                  <a:pt x="8096250" y="81025"/>
                  <a:pt x="8177275" y="0"/>
                  <a:pt x="8277225" y="0"/>
                </a:cubicBezTo>
                <a:cubicBezTo>
                  <a:pt x="8377175" y="0"/>
                  <a:pt x="8458200" y="81025"/>
                  <a:pt x="8458200" y="180975"/>
                </a:cubicBezTo>
                <a:lnTo>
                  <a:pt x="8458200" y="2352675"/>
                </a:lnTo>
                <a:cubicBezTo>
                  <a:pt x="8458200" y="2452625"/>
                  <a:pt x="8377175" y="2533650"/>
                  <a:pt x="8277225" y="2533650"/>
                </a:cubicBezTo>
                <a:lnTo>
                  <a:pt x="4666423" y="2729948"/>
                </a:lnTo>
                <a:lnTo>
                  <a:pt x="3765275" y="2716696"/>
                </a:lnTo>
                <a:lnTo>
                  <a:pt x="361950" y="2533650"/>
                </a:lnTo>
                <a:lnTo>
                  <a:pt x="361950" y="2714625"/>
                </a:lnTo>
                <a:cubicBezTo>
                  <a:pt x="361950" y="2814575"/>
                  <a:pt x="280925" y="2895600"/>
                  <a:pt x="180975" y="2895600"/>
                </a:cubicBezTo>
                <a:cubicBezTo>
                  <a:pt x="81025" y="2895600"/>
                  <a:pt x="0" y="2814575"/>
                  <a:pt x="0" y="2714625"/>
                </a:cubicBezTo>
                <a:lnTo>
                  <a:pt x="0" y="542925"/>
                </a:lnTo>
                <a:close/>
                <a:moveTo>
                  <a:pt x="8096250" y="361950"/>
                </a:moveTo>
                <a:lnTo>
                  <a:pt x="8277225" y="361950"/>
                </a:lnTo>
                <a:cubicBezTo>
                  <a:pt x="8377175" y="361950"/>
                  <a:pt x="8458200" y="280925"/>
                  <a:pt x="8458200" y="180975"/>
                </a:cubicBezTo>
                <a:moveTo>
                  <a:pt x="8277225" y="361950"/>
                </a:moveTo>
                <a:lnTo>
                  <a:pt x="8277225" y="180975"/>
                </a:lnTo>
                <a:cubicBezTo>
                  <a:pt x="8277225" y="230950"/>
                  <a:pt x="8236712" y="271463"/>
                  <a:pt x="8186737" y="271463"/>
                </a:cubicBezTo>
                <a:cubicBezTo>
                  <a:pt x="8136762" y="271463"/>
                  <a:pt x="8096249" y="230950"/>
                  <a:pt x="8096249" y="180975"/>
                </a:cubicBezTo>
                <a:moveTo>
                  <a:pt x="180975" y="723900"/>
                </a:moveTo>
                <a:lnTo>
                  <a:pt x="180975" y="542925"/>
                </a:lnTo>
                <a:cubicBezTo>
                  <a:pt x="180975" y="492950"/>
                  <a:pt x="221488" y="452437"/>
                  <a:pt x="271463" y="452437"/>
                </a:cubicBezTo>
                <a:cubicBezTo>
                  <a:pt x="321438" y="452437"/>
                  <a:pt x="361951" y="492950"/>
                  <a:pt x="361951" y="542925"/>
                </a:cubicBezTo>
                <a:cubicBezTo>
                  <a:pt x="361951" y="642875"/>
                  <a:pt x="280926" y="723900"/>
                  <a:pt x="180976" y="723900"/>
                </a:cubicBezTo>
                <a:cubicBezTo>
                  <a:pt x="81026" y="723900"/>
                  <a:pt x="1" y="642875"/>
                  <a:pt x="1" y="542925"/>
                </a:cubicBezTo>
                <a:moveTo>
                  <a:pt x="361950" y="542925"/>
                </a:moveTo>
                <a:lnTo>
                  <a:pt x="361950" y="2533650"/>
                </a:lnTo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ndalus" pitchFamily="18" charset="-78"/>
                <a:cs typeface="Andalus" pitchFamily="18" charset="-78"/>
              </a:rPr>
              <a:t>Let’s  see, what is our today’s lesson?</a:t>
            </a:r>
          </a:p>
        </p:txBody>
      </p:sp>
      <p:sp>
        <p:nvSpPr>
          <p:cNvPr id="5" name="Flowchart: Preparation 4">
            <a:extLst>
              <a:ext uri="{FF2B5EF4-FFF2-40B4-BE49-F238E27FC236}">
                <a16:creationId xmlns:a16="http://schemas.microsoft.com/office/drawing/2014/main" id="{1A370E6F-F61D-4A89-926D-39EA2144287E}"/>
              </a:ext>
            </a:extLst>
          </p:cNvPr>
          <p:cNvSpPr/>
          <p:nvPr/>
        </p:nvSpPr>
        <p:spPr>
          <a:xfrm>
            <a:off x="2894758" y="2557724"/>
            <a:ext cx="6021933" cy="2896338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899 w 8000"/>
              <a:gd name="connsiteY0" fmla="*/ 5325 h 10000"/>
              <a:gd name="connsiteX1" fmla="*/ 0 w 8000"/>
              <a:gd name="connsiteY1" fmla="*/ 0 h 10000"/>
              <a:gd name="connsiteX2" fmla="*/ 6000 w 8000"/>
              <a:gd name="connsiteY2" fmla="*/ 0 h 10000"/>
              <a:gd name="connsiteX3" fmla="*/ 8000 w 8000"/>
              <a:gd name="connsiteY3" fmla="*/ 5000 h 10000"/>
              <a:gd name="connsiteX4" fmla="*/ 6000 w 8000"/>
              <a:gd name="connsiteY4" fmla="*/ 10000 h 10000"/>
              <a:gd name="connsiteX5" fmla="*/ 0 w 8000"/>
              <a:gd name="connsiteY5" fmla="*/ 10000 h 10000"/>
              <a:gd name="connsiteX6" fmla="*/ 899 w 8000"/>
              <a:gd name="connsiteY6" fmla="*/ 5325 h 10000"/>
              <a:gd name="connsiteX0" fmla="*/ 1304 w 10180"/>
              <a:gd name="connsiteY0" fmla="*/ 5325 h 10000"/>
              <a:gd name="connsiteX1" fmla="*/ 180 w 10180"/>
              <a:gd name="connsiteY1" fmla="*/ 0 h 10000"/>
              <a:gd name="connsiteX2" fmla="*/ 7680 w 10180"/>
              <a:gd name="connsiteY2" fmla="*/ 0 h 10000"/>
              <a:gd name="connsiteX3" fmla="*/ 10180 w 10180"/>
              <a:gd name="connsiteY3" fmla="*/ 5000 h 10000"/>
              <a:gd name="connsiteX4" fmla="*/ 7680 w 10180"/>
              <a:gd name="connsiteY4" fmla="*/ 10000 h 10000"/>
              <a:gd name="connsiteX5" fmla="*/ 180 w 10180"/>
              <a:gd name="connsiteY5" fmla="*/ 10000 h 10000"/>
              <a:gd name="connsiteX6" fmla="*/ 33 w 10180"/>
              <a:gd name="connsiteY6" fmla="*/ 5798 h 10000"/>
              <a:gd name="connsiteX7" fmla="*/ 1304 w 10180"/>
              <a:gd name="connsiteY7" fmla="*/ 5325 h 10000"/>
              <a:gd name="connsiteX0" fmla="*/ 1389 w 10265"/>
              <a:gd name="connsiteY0" fmla="*/ 5325 h 10000"/>
              <a:gd name="connsiteX1" fmla="*/ 0 w 10265"/>
              <a:gd name="connsiteY1" fmla="*/ 4010 h 10000"/>
              <a:gd name="connsiteX2" fmla="*/ 265 w 10265"/>
              <a:gd name="connsiteY2" fmla="*/ 0 h 10000"/>
              <a:gd name="connsiteX3" fmla="*/ 7765 w 10265"/>
              <a:gd name="connsiteY3" fmla="*/ 0 h 10000"/>
              <a:gd name="connsiteX4" fmla="*/ 10265 w 10265"/>
              <a:gd name="connsiteY4" fmla="*/ 5000 h 10000"/>
              <a:gd name="connsiteX5" fmla="*/ 7765 w 10265"/>
              <a:gd name="connsiteY5" fmla="*/ 10000 h 10000"/>
              <a:gd name="connsiteX6" fmla="*/ 265 w 10265"/>
              <a:gd name="connsiteY6" fmla="*/ 10000 h 10000"/>
              <a:gd name="connsiteX7" fmla="*/ 118 w 10265"/>
              <a:gd name="connsiteY7" fmla="*/ 5798 h 10000"/>
              <a:gd name="connsiteX8" fmla="*/ 1389 w 10265"/>
              <a:gd name="connsiteY8" fmla="*/ 5325 h 10000"/>
              <a:gd name="connsiteX0" fmla="*/ 1389 w 10265"/>
              <a:gd name="connsiteY0" fmla="*/ 5325 h 10000"/>
              <a:gd name="connsiteX1" fmla="*/ 0 w 10265"/>
              <a:gd name="connsiteY1" fmla="*/ 4010 h 10000"/>
              <a:gd name="connsiteX2" fmla="*/ 265 w 10265"/>
              <a:gd name="connsiteY2" fmla="*/ 0 h 10000"/>
              <a:gd name="connsiteX3" fmla="*/ 7765 w 10265"/>
              <a:gd name="connsiteY3" fmla="*/ 0 h 10000"/>
              <a:gd name="connsiteX4" fmla="*/ 8696 w 10265"/>
              <a:gd name="connsiteY4" fmla="*/ 2980 h 10000"/>
              <a:gd name="connsiteX5" fmla="*/ 10265 w 10265"/>
              <a:gd name="connsiteY5" fmla="*/ 5000 h 10000"/>
              <a:gd name="connsiteX6" fmla="*/ 7765 w 10265"/>
              <a:gd name="connsiteY6" fmla="*/ 10000 h 10000"/>
              <a:gd name="connsiteX7" fmla="*/ 265 w 10265"/>
              <a:gd name="connsiteY7" fmla="*/ 10000 h 10000"/>
              <a:gd name="connsiteX8" fmla="*/ 118 w 10265"/>
              <a:gd name="connsiteY8" fmla="*/ 5798 h 10000"/>
              <a:gd name="connsiteX9" fmla="*/ 1389 w 10265"/>
              <a:gd name="connsiteY9" fmla="*/ 5325 h 10000"/>
              <a:gd name="connsiteX0" fmla="*/ 1389 w 10265"/>
              <a:gd name="connsiteY0" fmla="*/ 5325 h 10000"/>
              <a:gd name="connsiteX1" fmla="*/ 0 w 10265"/>
              <a:gd name="connsiteY1" fmla="*/ 4010 h 10000"/>
              <a:gd name="connsiteX2" fmla="*/ 265 w 10265"/>
              <a:gd name="connsiteY2" fmla="*/ 0 h 10000"/>
              <a:gd name="connsiteX3" fmla="*/ 7765 w 10265"/>
              <a:gd name="connsiteY3" fmla="*/ 0 h 10000"/>
              <a:gd name="connsiteX4" fmla="*/ 8696 w 10265"/>
              <a:gd name="connsiteY4" fmla="*/ 2980 h 10000"/>
              <a:gd name="connsiteX5" fmla="*/ 10265 w 10265"/>
              <a:gd name="connsiteY5" fmla="*/ 5000 h 10000"/>
              <a:gd name="connsiteX6" fmla="*/ 8833 w 10265"/>
              <a:gd name="connsiteY6" fmla="*/ 6123 h 10000"/>
              <a:gd name="connsiteX7" fmla="*/ 7765 w 10265"/>
              <a:gd name="connsiteY7" fmla="*/ 10000 h 10000"/>
              <a:gd name="connsiteX8" fmla="*/ 265 w 10265"/>
              <a:gd name="connsiteY8" fmla="*/ 10000 h 10000"/>
              <a:gd name="connsiteX9" fmla="*/ 118 w 10265"/>
              <a:gd name="connsiteY9" fmla="*/ 5798 h 10000"/>
              <a:gd name="connsiteX10" fmla="*/ 1389 w 10265"/>
              <a:gd name="connsiteY10" fmla="*/ 5325 h 10000"/>
              <a:gd name="connsiteX0" fmla="*/ 1389 w 10226"/>
              <a:gd name="connsiteY0" fmla="*/ 5325 h 10000"/>
              <a:gd name="connsiteX1" fmla="*/ 0 w 10226"/>
              <a:gd name="connsiteY1" fmla="*/ 4010 h 10000"/>
              <a:gd name="connsiteX2" fmla="*/ 265 w 10226"/>
              <a:gd name="connsiteY2" fmla="*/ 0 h 10000"/>
              <a:gd name="connsiteX3" fmla="*/ 7765 w 10226"/>
              <a:gd name="connsiteY3" fmla="*/ 0 h 10000"/>
              <a:gd name="connsiteX4" fmla="*/ 8696 w 10226"/>
              <a:gd name="connsiteY4" fmla="*/ 2980 h 10000"/>
              <a:gd name="connsiteX5" fmla="*/ 10226 w 10226"/>
              <a:gd name="connsiteY5" fmla="*/ 4729 h 10000"/>
              <a:gd name="connsiteX6" fmla="*/ 8833 w 10226"/>
              <a:gd name="connsiteY6" fmla="*/ 6123 h 10000"/>
              <a:gd name="connsiteX7" fmla="*/ 7765 w 10226"/>
              <a:gd name="connsiteY7" fmla="*/ 10000 h 10000"/>
              <a:gd name="connsiteX8" fmla="*/ 265 w 10226"/>
              <a:gd name="connsiteY8" fmla="*/ 10000 h 10000"/>
              <a:gd name="connsiteX9" fmla="*/ 118 w 10226"/>
              <a:gd name="connsiteY9" fmla="*/ 5798 h 10000"/>
              <a:gd name="connsiteX10" fmla="*/ 1389 w 10226"/>
              <a:gd name="connsiteY10" fmla="*/ 5325 h 10000"/>
              <a:gd name="connsiteX0" fmla="*/ 1389 w 10226"/>
              <a:gd name="connsiteY0" fmla="*/ 5325 h 10000"/>
              <a:gd name="connsiteX1" fmla="*/ 0 w 10226"/>
              <a:gd name="connsiteY1" fmla="*/ 4010 h 10000"/>
              <a:gd name="connsiteX2" fmla="*/ 265 w 10226"/>
              <a:gd name="connsiteY2" fmla="*/ 0 h 10000"/>
              <a:gd name="connsiteX3" fmla="*/ 7765 w 10226"/>
              <a:gd name="connsiteY3" fmla="*/ 0 h 10000"/>
              <a:gd name="connsiteX4" fmla="*/ 8696 w 10226"/>
              <a:gd name="connsiteY4" fmla="*/ 2980 h 10000"/>
              <a:gd name="connsiteX5" fmla="*/ 10226 w 10226"/>
              <a:gd name="connsiteY5" fmla="*/ 4621 h 10000"/>
              <a:gd name="connsiteX6" fmla="*/ 8833 w 10226"/>
              <a:gd name="connsiteY6" fmla="*/ 6123 h 10000"/>
              <a:gd name="connsiteX7" fmla="*/ 7765 w 10226"/>
              <a:gd name="connsiteY7" fmla="*/ 10000 h 10000"/>
              <a:gd name="connsiteX8" fmla="*/ 265 w 10226"/>
              <a:gd name="connsiteY8" fmla="*/ 10000 h 10000"/>
              <a:gd name="connsiteX9" fmla="*/ 118 w 10226"/>
              <a:gd name="connsiteY9" fmla="*/ 5798 h 10000"/>
              <a:gd name="connsiteX10" fmla="*/ 1389 w 10226"/>
              <a:gd name="connsiteY10" fmla="*/ 5325 h 10000"/>
              <a:gd name="connsiteX0" fmla="*/ 1389 w 10167"/>
              <a:gd name="connsiteY0" fmla="*/ 5325 h 10000"/>
              <a:gd name="connsiteX1" fmla="*/ 0 w 10167"/>
              <a:gd name="connsiteY1" fmla="*/ 4010 h 10000"/>
              <a:gd name="connsiteX2" fmla="*/ 265 w 10167"/>
              <a:gd name="connsiteY2" fmla="*/ 0 h 10000"/>
              <a:gd name="connsiteX3" fmla="*/ 7765 w 10167"/>
              <a:gd name="connsiteY3" fmla="*/ 0 h 10000"/>
              <a:gd name="connsiteX4" fmla="*/ 8696 w 10167"/>
              <a:gd name="connsiteY4" fmla="*/ 2980 h 10000"/>
              <a:gd name="connsiteX5" fmla="*/ 10167 w 10167"/>
              <a:gd name="connsiteY5" fmla="*/ 4296 h 10000"/>
              <a:gd name="connsiteX6" fmla="*/ 8833 w 10167"/>
              <a:gd name="connsiteY6" fmla="*/ 6123 h 10000"/>
              <a:gd name="connsiteX7" fmla="*/ 7765 w 10167"/>
              <a:gd name="connsiteY7" fmla="*/ 10000 h 10000"/>
              <a:gd name="connsiteX8" fmla="*/ 265 w 10167"/>
              <a:gd name="connsiteY8" fmla="*/ 10000 h 10000"/>
              <a:gd name="connsiteX9" fmla="*/ 118 w 10167"/>
              <a:gd name="connsiteY9" fmla="*/ 5798 h 10000"/>
              <a:gd name="connsiteX10" fmla="*/ 1389 w 10167"/>
              <a:gd name="connsiteY10" fmla="*/ 5325 h 10000"/>
              <a:gd name="connsiteX0" fmla="*/ 1389 w 8904"/>
              <a:gd name="connsiteY0" fmla="*/ 5325 h 10000"/>
              <a:gd name="connsiteX1" fmla="*/ 0 w 8904"/>
              <a:gd name="connsiteY1" fmla="*/ 4010 h 10000"/>
              <a:gd name="connsiteX2" fmla="*/ 265 w 8904"/>
              <a:gd name="connsiteY2" fmla="*/ 0 h 10000"/>
              <a:gd name="connsiteX3" fmla="*/ 7765 w 8904"/>
              <a:gd name="connsiteY3" fmla="*/ 0 h 10000"/>
              <a:gd name="connsiteX4" fmla="*/ 8696 w 8904"/>
              <a:gd name="connsiteY4" fmla="*/ 2980 h 10000"/>
              <a:gd name="connsiteX5" fmla="*/ 8248 w 8904"/>
              <a:gd name="connsiteY5" fmla="*/ 4459 h 10000"/>
              <a:gd name="connsiteX6" fmla="*/ 8833 w 8904"/>
              <a:gd name="connsiteY6" fmla="*/ 6123 h 10000"/>
              <a:gd name="connsiteX7" fmla="*/ 7765 w 8904"/>
              <a:gd name="connsiteY7" fmla="*/ 10000 h 10000"/>
              <a:gd name="connsiteX8" fmla="*/ 265 w 8904"/>
              <a:gd name="connsiteY8" fmla="*/ 10000 h 10000"/>
              <a:gd name="connsiteX9" fmla="*/ 118 w 8904"/>
              <a:gd name="connsiteY9" fmla="*/ 5798 h 10000"/>
              <a:gd name="connsiteX10" fmla="*/ 1389 w 8904"/>
              <a:gd name="connsiteY10" fmla="*/ 5325 h 10000"/>
              <a:gd name="connsiteX0" fmla="*/ 1560 w 9995"/>
              <a:gd name="connsiteY0" fmla="*/ 5325 h 10000"/>
              <a:gd name="connsiteX1" fmla="*/ 0 w 9995"/>
              <a:gd name="connsiteY1" fmla="*/ 4010 h 10000"/>
              <a:gd name="connsiteX2" fmla="*/ 298 w 9995"/>
              <a:gd name="connsiteY2" fmla="*/ 0 h 10000"/>
              <a:gd name="connsiteX3" fmla="*/ 8721 w 9995"/>
              <a:gd name="connsiteY3" fmla="*/ 0 h 10000"/>
              <a:gd name="connsiteX4" fmla="*/ 9766 w 9995"/>
              <a:gd name="connsiteY4" fmla="*/ 2980 h 10000"/>
              <a:gd name="connsiteX5" fmla="*/ 9153 w 9995"/>
              <a:gd name="connsiteY5" fmla="*/ 4134 h 10000"/>
              <a:gd name="connsiteX6" fmla="*/ 9920 w 9995"/>
              <a:gd name="connsiteY6" fmla="*/ 6123 h 10000"/>
              <a:gd name="connsiteX7" fmla="*/ 8721 w 9995"/>
              <a:gd name="connsiteY7" fmla="*/ 10000 h 10000"/>
              <a:gd name="connsiteX8" fmla="*/ 298 w 9995"/>
              <a:gd name="connsiteY8" fmla="*/ 10000 h 10000"/>
              <a:gd name="connsiteX9" fmla="*/ 133 w 9995"/>
              <a:gd name="connsiteY9" fmla="*/ 5798 h 10000"/>
              <a:gd name="connsiteX10" fmla="*/ 1560 w 9995"/>
              <a:gd name="connsiteY10" fmla="*/ 5325 h 10000"/>
              <a:gd name="connsiteX0" fmla="*/ 1561 w 10000"/>
              <a:gd name="connsiteY0" fmla="*/ 7167 h 11842"/>
              <a:gd name="connsiteX1" fmla="*/ 0 w 10000"/>
              <a:gd name="connsiteY1" fmla="*/ 5852 h 11842"/>
              <a:gd name="connsiteX2" fmla="*/ 298 w 10000"/>
              <a:gd name="connsiteY2" fmla="*/ 1842 h 11842"/>
              <a:gd name="connsiteX3" fmla="*/ 4898 w 10000"/>
              <a:gd name="connsiteY3" fmla="*/ 0 h 11842"/>
              <a:gd name="connsiteX4" fmla="*/ 8725 w 10000"/>
              <a:gd name="connsiteY4" fmla="*/ 1842 h 11842"/>
              <a:gd name="connsiteX5" fmla="*/ 9771 w 10000"/>
              <a:gd name="connsiteY5" fmla="*/ 4822 h 11842"/>
              <a:gd name="connsiteX6" fmla="*/ 9158 w 10000"/>
              <a:gd name="connsiteY6" fmla="*/ 5976 h 11842"/>
              <a:gd name="connsiteX7" fmla="*/ 9925 w 10000"/>
              <a:gd name="connsiteY7" fmla="*/ 7965 h 11842"/>
              <a:gd name="connsiteX8" fmla="*/ 8725 w 10000"/>
              <a:gd name="connsiteY8" fmla="*/ 11842 h 11842"/>
              <a:gd name="connsiteX9" fmla="*/ 298 w 10000"/>
              <a:gd name="connsiteY9" fmla="*/ 11842 h 11842"/>
              <a:gd name="connsiteX10" fmla="*/ 133 w 10000"/>
              <a:gd name="connsiteY10" fmla="*/ 7640 h 11842"/>
              <a:gd name="connsiteX11" fmla="*/ 1561 w 10000"/>
              <a:gd name="connsiteY11" fmla="*/ 7167 h 1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1842">
                <a:moveTo>
                  <a:pt x="1561" y="7167"/>
                </a:moveTo>
                <a:cubicBezTo>
                  <a:pt x="1282" y="6078"/>
                  <a:pt x="279" y="6941"/>
                  <a:pt x="0" y="5852"/>
                </a:cubicBezTo>
                <a:cubicBezTo>
                  <a:pt x="99" y="4515"/>
                  <a:pt x="199" y="3179"/>
                  <a:pt x="298" y="1842"/>
                </a:cubicBezTo>
                <a:cubicBezTo>
                  <a:pt x="1795" y="1824"/>
                  <a:pt x="3401" y="18"/>
                  <a:pt x="4898" y="0"/>
                </a:cubicBezTo>
                <a:lnTo>
                  <a:pt x="8725" y="1842"/>
                </a:lnTo>
                <a:cubicBezTo>
                  <a:pt x="9184" y="2673"/>
                  <a:pt x="9313" y="3991"/>
                  <a:pt x="9771" y="4822"/>
                </a:cubicBezTo>
                <a:lnTo>
                  <a:pt x="9158" y="5976"/>
                </a:lnTo>
                <a:cubicBezTo>
                  <a:pt x="8716" y="6784"/>
                  <a:pt x="10367" y="7157"/>
                  <a:pt x="9925" y="7965"/>
                </a:cubicBezTo>
                <a:lnTo>
                  <a:pt x="8725" y="11842"/>
                </a:lnTo>
                <a:lnTo>
                  <a:pt x="298" y="11842"/>
                </a:lnTo>
                <a:cubicBezTo>
                  <a:pt x="477" y="11164"/>
                  <a:pt x="-47" y="8318"/>
                  <a:pt x="133" y="7640"/>
                </a:cubicBezTo>
                <a:lnTo>
                  <a:pt x="1561" y="7167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ndalus" pitchFamily="18" charset="-78"/>
                <a:cs typeface="Andalus" pitchFamily="18" charset="-78"/>
              </a:rPr>
              <a:t>It is a paragraph</a:t>
            </a:r>
          </a:p>
          <a:p>
            <a:pPr algn="ctr"/>
            <a:r>
              <a:rPr lang="en-US" sz="4400" dirty="0">
                <a:latin typeface="Andalus" pitchFamily="18" charset="-78"/>
                <a:cs typeface="Andalus" pitchFamily="18" charset="-78"/>
              </a:rPr>
              <a:t>“ A Book Fair”</a:t>
            </a:r>
          </a:p>
          <a:p>
            <a:pPr algn="ctr"/>
            <a:r>
              <a:rPr lang="en-US" sz="4400" dirty="0">
                <a:latin typeface="Andalus" pitchFamily="18" charset="-78"/>
                <a:cs typeface="Andalus" pitchFamily="18" charset="-78"/>
              </a:rPr>
              <a:t>Writing part.</a:t>
            </a:r>
          </a:p>
        </p:txBody>
      </p:sp>
    </p:spTree>
    <p:extLst>
      <p:ext uri="{BB962C8B-B14F-4D97-AF65-F5344CB8AC3E}">
        <p14:creationId xmlns:p14="http://schemas.microsoft.com/office/powerpoint/2010/main" val="209582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9000">
              <a:srgbClr val="FFC000"/>
            </a:gs>
            <a:gs pos="79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0D8D0D1-521A-47B4-8117-467187D90B24}"/>
              </a:ext>
            </a:extLst>
          </p:cNvPr>
          <p:cNvSpPr/>
          <p:nvPr/>
        </p:nvSpPr>
        <p:spPr>
          <a:xfrm>
            <a:off x="3008243" y="0"/>
            <a:ext cx="6175513" cy="1114011"/>
          </a:xfrm>
          <a:prstGeom prst="ellipse">
            <a:avLst/>
          </a:prstGeom>
          <a:ln w="1270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ndalus" pitchFamily="18" charset="-78"/>
                <a:cs typeface="Andalus" pitchFamily="18" charset="-78"/>
              </a:rPr>
              <a:t>Learning outcomes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C713C05A-B79F-4C04-8709-237D62DB95E8}"/>
              </a:ext>
            </a:extLst>
          </p:cNvPr>
          <p:cNvSpPr/>
          <p:nvPr/>
        </p:nvSpPr>
        <p:spPr>
          <a:xfrm>
            <a:off x="781878" y="2196547"/>
            <a:ext cx="9422331" cy="3657600"/>
          </a:xfrm>
          <a:custGeom>
            <a:avLst/>
            <a:gdLst>
              <a:gd name="connsiteX0" fmla="*/ 0 w 8153400"/>
              <a:gd name="connsiteY0" fmla="*/ 609612 h 3657600"/>
              <a:gd name="connsiteX1" fmla="*/ 609612 w 8153400"/>
              <a:gd name="connsiteY1" fmla="*/ 0 h 3657600"/>
              <a:gd name="connsiteX2" fmla="*/ 7543788 w 8153400"/>
              <a:gd name="connsiteY2" fmla="*/ 0 h 3657600"/>
              <a:gd name="connsiteX3" fmla="*/ 8153400 w 8153400"/>
              <a:gd name="connsiteY3" fmla="*/ 609612 h 3657600"/>
              <a:gd name="connsiteX4" fmla="*/ 8153400 w 8153400"/>
              <a:gd name="connsiteY4" fmla="*/ 3047988 h 3657600"/>
              <a:gd name="connsiteX5" fmla="*/ 7543788 w 8153400"/>
              <a:gd name="connsiteY5" fmla="*/ 3657600 h 3657600"/>
              <a:gd name="connsiteX6" fmla="*/ 609612 w 8153400"/>
              <a:gd name="connsiteY6" fmla="*/ 3657600 h 3657600"/>
              <a:gd name="connsiteX7" fmla="*/ 0 w 8153400"/>
              <a:gd name="connsiteY7" fmla="*/ 3047988 h 3657600"/>
              <a:gd name="connsiteX8" fmla="*/ 0 w 8153400"/>
              <a:gd name="connsiteY8" fmla="*/ 609612 h 3657600"/>
              <a:gd name="connsiteX0" fmla="*/ 0 w 8918742"/>
              <a:gd name="connsiteY0" fmla="*/ 609612 h 3657600"/>
              <a:gd name="connsiteX1" fmla="*/ 609612 w 8918742"/>
              <a:gd name="connsiteY1" fmla="*/ 0 h 3657600"/>
              <a:gd name="connsiteX2" fmla="*/ 7543788 w 8918742"/>
              <a:gd name="connsiteY2" fmla="*/ 0 h 3657600"/>
              <a:gd name="connsiteX3" fmla="*/ 8153400 w 8918742"/>
              <a:gd name="connsiteY3" fmla="*/ 609612 h 3657600"/>
              <a:gd name="connsiteX4" fmla="*/ 8918713 w 8918742"/>
              <a:gd name="connsiteY4" fmla="*/ 1792357 h 3657600"/>
              <a:gd name="connsiteX5" fmla="*/ 8153400 w 8918742"/>
              <a:gd name="connsiteY5" fmla="*/ 3047988 h 3657600"/>
              <a:gd name="connsiteX6" fmla="*/ 7543788 w 8918742"/>
              <a:gd name="connsiteY6" fmla="*/ 3657600 h 3657600"/>
              <a:gd name="connsiteX7" fmla="*/ 609612 w 8918742"/>
              <a:gd name="connsiteY7" fmla="*/ 3657600 h 3657600"/>
              <a:gd name="connsiteX8" fmla="*/ 0 w 8918742"/>
              <a:gd name="connsiteY8" fmla="*/ 3047988 h 3657600"/>
              <a:gd name="connsiteX9" fmla="*/ 0 w 8918742"/>
              <a:gd name="connsiteY9" fmla="*/ 609612 h 3657600"/>
              <a:gd name="connsiteX0" fmla="*/ 0 w 8918749"/>
              <a:gd name="connsiteY0" fmla="*/ 609612 h 3657600"/>
              <a:gd name="connsiteX1" fmla="*/ 609612 w 8918749"/>
              <a:gd name="connsiteY1" fmla="*/ 0 h 3657600"/>
              <a:gd name="connsiteX2" fmla="*/ 7543788 w 8918749"/>
              <a:gd name="connsiteY2" fmla="*/ 0 h 3657600"/>
              <a:gd name="connsiteX3" fmla="*/ 8299174 w 8918749"/>
              <a:gd name="connsiteY3" fmla="*/ 503595 h 3657600"/>
              <a:gd name="connsiteX4" fmla="*/ 8918713 w 8918749"/>
              <a:gd name="connsiteY4" fmla="*/ 1792357 h 3657600"/>
              <a:gd name="connsiteX5" fmla="*/ 8153400 w 8918749"/>
              <a:gd name="connsiteY5" fmla="*/ 3047988 h 3657600"/>
              <a:gd name="connsiteX6" fmla="*/ 7543788 w 8918749"/>
              <a:gd name="connsiteY6" fmla="*/ 3657600 h 3657600"/>
              <a:gd name="connsiteX7" fmla="*/ 609612 w 8918749"/>
              <a:gd name="connsiteY7" fmla="*/ 3657600 h 3657600"/>
              <a:gd name="connsiteX8" fmla="*/ 0 w 8918749"/>
              <a:gd name="connsiteY8" fmla="*/ 3047988 h 3657600"/>
              <a:gd name="connsiteX9" fmla="*/ 0 w 8918749"/>
              <a:gd name="connsiteY9" fmla="*/ 609612 h 3657600"/>
              <a:gd name="connsiteX0" fmla="*/ 0 w 8918749"/>
              <a:gd name="connsiteY0" fmla="*/ 609612 h 3657600"/>
              <a:gd name="connsiteX1" fmla="*/ 609612 w 8918749"/>
              <a:gd name="connsiteY1" fmla="*/ 0 h 3657600"/>
              <a:gd name="connsiteX2" fmla="*/ 7543788 w 8918749"/>
              <a:gd name="connsiteY2" fmla="*/ 0 h 3657600"/>
              <a:gd name="connsiteX3" fmla="*/ 8299174 w 8918749"/>
              <a:gd name="connsiteY3" fmla="*/ 503595 h 3657600"/>
              <a:gd name="connsiteX4" fmla="*/ 8918713 w 8918749"/>
              <a:gd name="connsiteY4" fmla="*/ 1792357 h 3657600"/>
              <a:gd name="connsiteX5" fmla="*/ 8246166 w 8918749"/>
              <a:gd name="connsiteY5" fmla="*/ 3100997 h 3657600"/>
              <a:gd name="connsiteX6" fmla="*/ 7543788 w 8918749"/>
              <a:gd name="connsiteY6" fmla="*/ 3657600 h 3657600"/>
              <a:gd name="connsiteX7" fmla="*/ 609612 w 8918749"/>
              <a:gd name="connsiteY7" fmla="*/ 3657600 h 3657600"/>
              <a:gd name="connsiteX8" fmla="*/ 0 w 8918749"/>
              <a:gd name="connsiteY8" fmla="*/ 3047988 h 3657600"/>
              <a:gd name="connsiteX9" fmla="*/ 0 w 8918749"/>
              <a:gd name="connsiteY9" fmla="*/ 609612 h 3657600"/>
              <a:gd name="connsiteX0" fmla="*/ 477078 w 9395827"/>
              <a:gd name="connsiteY0" fmla="*/ 609612 h 3657600"/>
              <a:gd name="connsiteX1" fmla="*/ 1086690 w 9395827"/>
              <a:gd name="connsiteY1" fmla="*/ 0 h 3657600"/>
              <a:gd name="connsiteX2" fmla="*/ 8020866 w 9395827"/>
              <a:gd name="connsiteY2" fmla="*/ 0 h 3657600"/>
              <a:gd name="connsiteX3" fmla="*/ 8776252 w 9395827"/>
              <a:gd name="connsiteY3" fmla="*/ 503595 h 3657600"/>
              <a:gd name="connsiteX4" fmla="*/ 9395791 w 9395827"/>
              <a:gd name="connsiteY4" fmla="*/ 1792357 h 3657600"/>
              <a:gd name="connsiteX5" fmla="*/ 8723244 w 9395827"/>
              <a:gd name="connsiteY5" fmla="*/ 3100997 h 3657600"/>
              <a:gd name="connsiteX6" fmla="*/ 8020866 w 9395827"/>
              <a:gd name="connsiteY6" fmla="*/ 3657600 h 3657600"/>
              <a:gd name="connsiteX7" fmla="*/ 1086690 w 9395827"/>
              <a:gd name="connsiteY7" fmla="*/ 3657600 h 3657600"/>
              <a:gd name="connsiteX8" fmla="*/ 477078 w 9395827"/>
              <a:gd name="connsiteY8" fmla="*/ 3047988 h 3657600"/>
              <a:gd name="connsiteX9" fmla="*/ 0 w 9395827"/>
              <a:gd name="connsiteY9" fmla="*/ 1673088 h 3657600"/>
              <a:gd name="connsiteX10" fmla="*/ 477078 w 9395827"/>
              <a:gd name="connsiteY10" fmla="*/ 609612 h 3657600"/>
              <a:gd name="connsiteX0" fmla="*/ 503582 w 9422331"/>
              <a:gd name="connsiteY0" fmla="*/ 609612 h 3657600"/>
              <a:gd name="connsiteX1" fmla="*/ 1113194 w 9422331"/>
              <a:gd name="connsiteY1" fmla="*/ 0 h 3657600"/>
              <a:gd name="connsiteX2" fmla="*/ 8047370 w 9422331"/>
              <a:gd name="connsiteY2" fmla="*/ 0 h 3657600"/>
              <a:gd name="connsiteX3" fmla="*/ 8802756 w 9422331"/>
              <a:gd name="connsiteY3" fmla="*/ 503595 h 3657600"/>
              <a:gd name="connsiteX4" fmla="*/ 9422295 w 9422331"/>
              <a:gd name="connsiteY4" fmla="*/ 1792357 h 3657600"/>
              <a:gd name="connsiteX5" fmla="*/ 8749748 w 9422331"/>
              <a:gd name="connsiteY5" fmla="*/ 3100997 h 3657600"/>
              <a:gd name="connsiteX6" fmla="*/ 8047370 w 9422331"/>
              <a:gd name="connsiteY6" fmla="*/ 3657600 h 3657600"/>
              <a:gd name="connsiteX7" fmla="*/ 1113194 w 9422331"/>
              <a:gd name="connsiteY7" fmla="*/ 3657600 h 3657600"/>
              <a:gd name="connsiteX8" fmla="*/ 503582 w 9422331"/>
              <a:gd name="connsiteY8" fmla="*/ 3047988 h 3657600"/>
              <a:gd name="connsiteX9" fmla="*/ 0 w 9422331"/>
              <a:gd name="connsiteY9" fmla="*/ 1712844 h 3657600"/>
              <a:gd name="connsiteX10" fmla="*/ 503582 w 9422331"/>
              <a:gd name="connsiteY10" fmla="*/ 609612 h 3657600"/>
              <a:gd name="connsiteX0" fmla="*/ 437321 w 9422331"/>
              <a:gd name="connsiteY0" fmla="*/ 609612 h 3657600"/>
              <a:gd name="connsiteX1" fmla="*/ 1113194 w 9422331"/>
              <a:gd name="connsiteY1" fmla="*/ 0 h 3657600"/>
              <a:gd name="connsiteX2" fmla="*/ 8047370 w 9422331"/>
              <a:gd name="connsiteY2" fmla="*/ 0 h 3657600"/>
              <a:gd name="connsiteX3" fmla="*/ 8802756 w 9422331"/>
              <a:gd name="connsiteY3" fmla="*/ 503595 h 3657600"/>
              <a:gd name="connsiteX4" fmla="*/ 9422295 w 9422331"/>
              <a:gd name="connsiteY4" fmla="*/ 1792357 h 3657600"/>
              <a:gd name="connsiteX5" fmla="*/ 8749748 w 9422331"/>
              <a:gd name="connsiteY5" fmla="*/ 3100997 h 3657600"/>
              <a:gd name="connsiteX6" fmla="*/ 8047370 w 9422331"/>
              <a:gd name="connsiteY6" fmla="*/ 3657600 h 3657600"/>
              <a:gd name="connsiteX7" fmla="*/ 1113194 w 9422331"/>
              <a:gd name="connsiteY7" fmla="*/ 3657600 h 3657600"/>
              <a:gd name="connsiteX8" fmla="*/ 503582 w 9422331"/>
              <a:gd name="connsiteY8" fmla="*/ 3047988 h 3657600"/>
              <a:gd name="connsiteX9" fmla="*/ 0 w 9422331"/>
              <a:gd name="connsiteY9" fmla="*/ 1712844 h 3657600"/>
              <a:gd name="connsiteX10" fmla="*/ 437321 w 9422331"/>
              <a:gd name="connsiteY10" fmla="*/ 609612 h 3657600"/>
              <a:gd name="connsiteX0" fmla="*/ 437321 w 9422331"/>
              <a:gd name="connsiteY0" fmla="*/ 609612 h 3657600"/>
              <a:gd name="connsiteX1" fmla="*/ 1113194 w 9422331"/>
              <a:gd name="connsiteY1" fmla="*/ 0 h 3657600"/>
              <a:gd name="connsiteX2" fmla="*/ 8047370 w 9422331"/>
              <a:gd name="connsiteY2" fmla="*/ 0 h 3657600"/>
              <a:gd name="connsiteX3" fmla="*/ 8802756 w 9422331"/>
              <a:gd name="connsiteY3" fmla="*/ 503595 h 3657600"/>
              <a:gd name="connsiteX4" fmla="*/ 9422295 w 9422331"/>
              <a:gd name="connsiteY4" fmla="*/ 1792357 h 3657600"/>
              <a:gd name="connsiteX5" fmla="*/ 8749748 w 9422331"/>
              <a:gd name="connsiteY5" fmla="*/ 3100997 h 3657600"/>
              <a:gd name="connsiteX6" fmla="*/ 8047370 w 9422331"/>
              <a:gd name="connsiteY6" fmla="*/ 3657600 h 3657600"/>
              <a:gd name="connsiteX7" fmla="*/ 1113194 w 9422331"/>
              <a:gd name="connsiteY7" fmla="*/ 3657600 h 3657600"/>
              <a:gd name="connsiteX8" fmla="*/ 424069 w 9422331"/>
              <a:gd name="connsiteY8" fmla="*/ 3061240 h 3657600"/>
              <a:gd name="connsiteX9" fmla="*/ 0 w 9422331"/>
              <a:gd name="connsiteY9" fmla="*/ 1712844 h 3657600"/>
              <a:gd name="connsiteX10" fmla="*/ 437321 w 9422331"/>
              <a:gd name="connsiteY10" fmla="*/ 609612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22331" h="3657600">
                <a:moveTo>
                  <a:pt x="437321" y="609612"/>
                </a:moveTo>
                <a:cubicBezTo>
                  <a:pt x="437321" y="272933"/>
                  <a:pt x="776515" y="0"/>
                  <a:pt x="1113194" y="0"/>
                </a:cubicBezTo>
                <a:lnTo>
                  <a:pt x="8047370" y="0"/>
                </a:lnTo>
                <a:cubicBezTo>
                  <a:pt x="8384049" y="0"/>
                  <a:pt x="8802756" y="166916"/>
                  <a:pt x="8802756" y="503595"/>
                </a:cubicBezTo>
                <a:cubicBezTo>
                  <a:pt x="8797234" y="897843"/>
                  <a:pt x="9427817" y="1398109"/>
                  <a:pt x="9422295" y="1792357"/>
                </a:cubicBezTo>
                <a:cubicBezTo>
                  <a:pt x="9427817" y="2210901"/>
                  <a:pt x="8744226" y="2682453"/>
                  <a:pt x="8749748" y="3100997"/>
                </a:cubicBezTo>
                <a:cubicBezTo>
                  <a:pt x="8749748" y="3437676"/>
                  <a:pt x="8384049" y="3657600"/>
                  <a:pt x="8047370" y="3657600"/>
                </a:cubicBezTo>
                <a:lnTo>
                  <a:pt x="1113194" y="3657600"/>
                </a:lnTo>
                <a:cubicBezTo>
                  <a:pt x="776515" y="3657600"/>
                  <a:pt x="424069" y="3397919"/>
                  <a:pt x="424069" y="3061240"/>
                </a:cubicBezTo>
                <a:cubicBezTo>
                  <a:pt x="424069" y="2651531"/>
                  <a:pt x="0" y="2122553"/>
                  <a:pt x="0" y="1712844"/>
                </a:cubicBezTo>
                <a:lnTo>
                  <a:pt x="437321" y="609612"/>
                </a:lnTo>
                <a:close/>
              </a:path>
            </a:pathLst>
          </a:custGeom>
          <a:ln w="1270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Algerian" panose="04020705040A02060702" pitchFamily="82" charset="0"/>
                <a:cs typeface="Andalus" pitchFamily="18" charset="-78"/>
              </a:rPr>
              <a:t>      listen information</a:t>
            </a:r>
          </a:p>
          <a:p>
            <a:pPr algn="just"/>
            <a:r>
              <a:rPr lang="en-US" sz="3600" dirty="0">
                <a:latin typeface="Andalus" pitchFamily="18" charset="-78"/>
                <a:cs typeface="Andalus" pitchFamily="18" charset="-78"/>
              </a:rPr>
              <a:t>     </a:t>
            </a:r>
            <a:r>
              <a:rPr lang="en-US" sz="3600" dirty="0">
                <a:latin typeface="Algerian" panose="04020705040A02060702" pitchFamily="82" charset="0"/>
                <a:cs typeface="Andalus" pitchFamily="18" charset="-78"/>
              </a:rPr>
              <a:t>know about a book fair</a:t>
            </a:r>
          </a:p>
          <a:p>
            <a:pPr algn="just"/>
            <a:r>
              <a:rPr lang="en-US" sz="3600" dirty="0">
                <a:latin typeface="Andalus" pitchFamily="18" charset="-78"/>
                <a:cs typeface="Andalus" pitchFamily="18" charset="-78"/>
              </a:rPr>
              <a:t>     </a:t>
            </a:r>
            <a:r>
              <a:rPr lang="en-US" sz="3600" dirty="0">
                <a:latin typeface="Bodoni MT Black" panose="02070A03080606020203" pitchFamily="18" charset="0"/>
                <a:cs typeface="Andalus" pitchFamily="18" charset="-78"/>
              </a:rPr>
              <a:t>ask and answer questions</a:t>
            </a:r>
          </a:p>
          <a:p>
            <a:pPr algn="just"/>
            <a:r>
              <a:rPr lang="en-US" sz="3600" dirty="0">
                <a:latin typeface="Bodoni MT Black" panose="02070A03080606020203" pitchFamily="18" charset="0"/>
                <a:cs typeface="Andalus" pitchFamily="18" charset="-78"/>
              </a:rPr>
              <a:t>     write a paragraph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443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9000">
              <a:srgbClr val="FFC000"/>
            </a:gs>
            <a:gs pos="79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434EBF-CB25-44FC-BEA8-7611A7F2C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3" y="121672"/>
            <a:ext cx="5938507" cy="6614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Callout 4">
            <a:extLst>
              <a:ext uri="{FF2B5EF4-FFF2-40B4-BE49-F238E27FC236}">
                <a16:creationId xmlns:a16="http://schemas.microsoft.com/office/drawing/2014/main" id="{F46F33E9-9CE6-4F2C-AC77-5E366A476AEE}"/>
              </a:ext>
            </a:extLst>
          </p:cNvPr>
          <p:cNvSpPr/>
          <p:nvPr/>
        </p:nvSpPr>
        <p:spPr>
          <a:xfrm>
            <a:off x="7676322" y="316785"/>
            <a:ext cx="4038600" cy="1480066"/>
          </a:xfrm>
          <a:prstGeom prst="wedgeEllipseCallout">
            <a:avLst>
              <a:gd name="adj1" fmla="val -86749"/>
              <a:gd name="adj2" fmla="val 708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ndalus" pitchFamily="18" charset="-78"/>
                <a:cs typeface="Andalus" pitchFamily="18" charset="-78"/>
              </a:rPr>
              <a:t>What is the video about?</a:t>
            </a:r>
          </a:p>
        </p:txBody>
      </p:sp>
      <p:sp>
        <p:nvSpPr>
          <p:cNvPr id="4" name="Left Arrow 13">
            <a:extLst>
              <a:ext uri="{FF2B5EF4-FFF2-40B4-BE49-F238E27FC236}">
                <a16:creationId xmlns:a16="http://schemas.microsoft.com/office/drawing/2014/main" id="{FBEDBBF3-E6B9-4D52-B30D-89AD212B6C44}"/>
              </a:ext>
            </a:extLst>
          </p:cNvPr>
          <p:cNvSpPr/>
          <p:nvPr/>
        </p:nvSpPr>
        <p:spPr>
          <a:xfrm>
            <a:off x="6208172" y="3428999"/>
            <a:ext cx="5413984" cy="1508192"/>
          </a:xfrm>
          <a:prstGeom prst="leftArrow">
            <a:avLst>
              <a:gd name="adj1" fmla="val 55272"/>
              <a:gd name="adj2" fmla="val 30669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ndalus" pitchFamily="18" charset="-78"/>
                <a:cs typeface="Andalus" pitchFamily="18" charset="-78"/>
              </a:rPr>
              <a:t>It is about a book fair.</a:t>
            </a:r>
          </a:p>
        </p:txBody>
      </p:sp>
    </p:spTree>
    <p:extLst>
      <p:ext uri="{BB962C8B-B14F-4D97-AF65-F5344CB8AC3E}">
        <p14:creationId xmlns:p14="http://schemas.microsoft.com/office/powerpoint/2010/main" val="111725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9000">
              <a:srgbClr val="FFC000"/>
            </a:gs>
            <a:gs pos="79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2">
            <a:extLst>
              <a:ext uri="{FF2B5EF4-FFF2-40B4-BE49-F238E27FC236}">
                <a16:creationId xmlns:a16="http://schemas.microsoft.com/office/drawing/2014/main" id="{9DAE5F70-A2B1-49AD-A394-D810E60FAE46}"/>
              </a:ext>
            </a:extLst>
          </p:cNvPr>
          <p:cNvSpPr/>
          <p:nvPr/>
        </p:nvSpPr>
        <p:spPr>
          <a:xfrm>
            <a:off x="3868669" y="0"/>
            <a:ext cx="4254914" cy="2067339"/>
          </a:xfrm>
          <a:custGeom>
            <a:avLst/>
            <a:gdLst>
              <a:gd name="connsiteX0" fmla="*/ 0 w 6096000"/>
              <a:gd name="connsiteY0" fmla="*/ 1371600 h 2743200"/>
              <a:gd name="connsiteX1" fmla="*/ 3048000 w 6096000"/>
              <a:gd name="connsiteY1" fmla="*/ 0 h 2743200"/>
              <a:gd name="connsiteX2" fmla="*/ 6096000 w 6096000"/>
              <a:gd name="connsiteY2" fmla="*/ 1371600 h 2743200"/>
              <a:gd name="connsiteX3" fmla="*/ 3048000 w 6096000"/>
              <a:gd name="connsiteY3" fmla="*/ 2743200 h 2743200"/>
              <a:gd name="connsiteX4" fmla="*/ 0 w 6096000"/>
              <a:gd name="connsiteY4" fmla="*/ 1371600 h 2743200"/>
              <a:gd name="connsiteX0" fmla="*/ 0 w 4969565"/>
              <a:gd name="connsiteY0" fmla="*/ 1371600 h 2743200"/>
              <a:gd name="connsiteX1" fmla="*/ 3048000 w 4969565"/>
              <a:gd name="connsiteY1" fmla="*/ 0 h 2743200"/>
              <a:gd name="connsiteX2" fmla="*/ 4969565 w 4969565"/>
              <a:gd name="connsiteY2" fmla="*/ 1278835 h 2743200"/>
              <a:gd name="connsiteX3" fmla="*/ 3048000 w 4969565"/>
              <a:gd name="connsiteY3" fmla="*/ 2743200 h 2743200"/>
              <a:gd name="connsiteX4" fmla="*/ 0 w 4969565"/>
              <a:gd name="connsiteY4" fmla="*/ 1371600 h 2743200"/>
              <a:gd name="connsiteX0" fmla="*/ 0 w 3949148"/>
              <a:gd name="connsiteY0" fmla="*/ 1358348 h 2743200"/>
              <a:gd name="connsiteX1" fmla="*/ 2027583 w 3949148"/>
              <a:gd name="connsiteY1" fmla="*/ 0 h 2743200"/>
              <a:gd name="connsiteX2" fmla="*/ 3949148 w 3949148"/>
              <a:gd name="connsiteY2" fmla="*/ 1278835 h 2743200"/>
              <a:gd name="connsiteX3" fmla="*/ 2027583 w 3949148"/>
              <a:gd name="connsiteY3" fmla="*/ 2743200 h 2743200"/>
              <a:gd name="connsiteX4" fmla="*/ 0 w 3949148"/>
              <a:gd name="connsiteY4" fmla="*/ 1358348 h 2743200"/>
              <a:gd name="connsiteX0" fmla="*/ 0 w 3949148"/>
              <a:gd name="connsiteY0" fmla="*/ 1358348 h 2743200"/>
              <a:gd name="connsiteX1" fmla="*/ 768626 w 3949148"/>
              <a:gd name="connsiteY1" fmla="*/ 516835 h 2743200"/>
              <a:gd name="connsiteX2" fmla="*/ 2027583 w 3949148"/>
              <a:gd name="connsiteY2" fmla="*/ 0 h 2743200"/>
              <a:gd name="connsiteX3" fmla="*/ 3949148 w 3949148"/>
              <a:gd name="connsiteY3" fmla="*/ 1278835 h 2743200"/>
              <a:gd name="connsiteX4" fmla="*/ 2027583 w 3949148"/>
              <a:gd name="connsiteY4" fmla="*/ 2743200 h 2743200"/>
              <a:gd name="connsiteX5" fmla="*/ 0 w 3949148"/>
              <a:gd name="connsiteY5" fmla="*/ 1358348 h 2743200"/>
              <a:gd name="connsiteX0" fmla="*/ 0 w 3949148"/>
              <a:gd name="connsiteY0" fmla="*/ 1358348 h 2743200"/>
              <a:gd name="connsiteX1" fmla="*/ 622853 w 3949148"/>
              <a:gd name="connsiteY1" fmla="*/ 344557 h 2743200"/>
              <a:gd name="connsiteX2" fmla="*/ 2027583 w 3949148"/>
              <a:gd name="connsiteY2" fmla="*/ 0 h 2743200"/>
              <a:gd name="connsiteX3" fmla="*/ 3949148 w 3949148"/>
              <a:gd name="connsiteY3" fmla="*/ 1278835 h 2743200"/>
              <a:gd name="connsiteX4" fmla="*/ 2027583 w 3949148"/>
              <a:gd name="connsiteY4" fmla="*/ 2743200 h 2743200"/>
              <a:gd name="connsiteX5" fmla="*/ 0 w 3949148"/>
              <a:gd name="connsiteY5" fmla="*/ 1358348 h 2743200"/>
              <a:gd name="connsiteX0" fmla="*/ 0 w 3949148"/>
              <a:gd name="connsiteY0" fmla="*/ 1358348 h 2743200"/>
              <a:gd name="connsiteX1" fmla="*/ 344557 w 3949148"/>
              <a:gd name="connsiteY1" fmla="*/ 251791 h 2743200"/>
              <a:gd name="connsiteX2" fmla="*/ 2027583 w 3949148"/>
              <a:gd name="connsiteY2" fmla="*/ 0 h 2743200"/>
              <a:gd name="connsiteX3" fmla="*/ 3949148 w 3949148"/>
              <a:gd name="connsiteY3" fmla="*/ 1278835 h 2743200"/>
              <a:gd name="connsiteX4" fmla="*/ 2027583 w 3949148"/>
              <a:gd name="connsiteY4" fmla="*/ 2743200 h 2743200"/>
              <a:gd name="connsiteX5" fmla="*/ 0 w 3949148"/>
              <a:gd name="connsiteY5" fmla="*/ 1358348 h 2743200"/>
              <a:gd name="connsiteX0" fmla="*/ 146739 w 4095887"/>
              <a:gd name="connsiteY0" fmla="*/ 1358348 h 2743200"/>
              <a:gd name="connsiteX1" fmla="*/ 93731 w 4095887"/>
              <a:gd name="connsiteY1" fmla="*/ 251791 h 2743200"/>
              <a:gd name="connsiteX2" fmla="*/ 2174322 w 4095887"/>
              <a:gd name="connsiteY2" fmla="*/ 0 h 2743200"/>
              <a:gd name="connsiteX3" fmla="*/ 4095887 w 4095887"/>
              <a:gd name="connsiteY3" fmla="*/ 1278835 h 2743200"/>
              <a:gd name="connsiteX4" fmla="*/ 2174322 w 4095887"/>
              <a:gd name="connsiteY4" fmla="*/ 2743200 h 2743200"/>
              <a:gd name="connsiteX5" fmla="*/ 146739 w 4095887"/>
              <a:gd name="connsiteY5" fmla="*/ 1358348 h 2743200"/>
              <a:gd name="connsiteX0" fmla="*/ 146739 w 4254914"/>
              <a:gd name="connsiteY0" fmla="*/ 1358348 h 2743200"/>
              <a:gd name="connsiteX1" fmla="*/ 93731 w 4254914"/>
              <a:gd name="connsiteY1" fmla="*/ 251791 h 2743200"/>
              <a:gd name="connsiteX2" fmla="*/ 2174322 w 4254914"/>
              <a:gd name="connsiteY2" fmla="*/ 0 h 2743200"/>
              <a:gd name="connsiteX3" fmla="*/ 4254914 w 4254914"/>
              <a:gd name="connsiteY3" fmla="*/ 212035 h 2743200"/>
              <a:gd name="connsiteX4" fmla="*/ 4095887 w 4254914"/>
              <a:gd name="connsiteY4" fmla="*/ 1278835 h 2743200"/>
              <a:gd name="connsiteX5" fmla="*/ 2174322 w 4254914"/>
              <a:gd name="connsiteY5" fmla="*/ 2743200 h 2743200"/>
              <a:gd name="connsiteX6" fmla="*/ 146739 w 4254914"/>
              <a:gd name="connsiteY6" fmla="*/ 1358348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4914" h="2743200">
                <a:moveTo>
                  <a:pt x="146739" y="1358348"/>
                </a:moveTo>
                <a:cubicBezTo>
                  <a:pt x="491296" y="1126435"/>
                  <a:pt x="-250826" y="483704"/>
                  <a:pt x="93731" y="251791"/>
                </a:cubicBezTo>
                <a:lnTo>
                  <a:pt x="2174322" y="0"/>
                </a:lnTo>
                <a:cubicBezTo>
                  <a:pt x="2554218" y="242957"/>
                  <a:pt x="3875018" y="-30922"/>
                  <a:pt x="4254914" y="212035"/>
                </a:cubicBezTo>
                <a:lnTo>
                  <a:pt x="4095887" y="1278835"/>
                </a:lnTo>
                <a:lnTo>
                  <a:pt x="2174322" y="2743200"/>
                </a:lnTo>
                <a:lnTo>
                  <a:pt x="146739" y="135834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ndalus" pitchFamily="18" charset="-78"/>
                <a:cs typeface="Andalus" pitchFamily="18" charset="-78"/>
              </a:rPr>
              <a:t>What is a book fair?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F43DE4-4973-46DD-A3BA-26B01ECDE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041" y="2166731"/>
            <a:ext cx="7687917" cy="3783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D7CB56-949F-47C9-B9CC-76111610FD9F}"/>
              </a:ext>
            </a:extLst>
          </p:cNvPr>
          <p:cNvSpPr txBox="1"/>
          <p:nvPr/>
        </p:nvSpPr>
        <p:spPr>
          <a:xfrm>
            <a:off x="848137" y="5950227"/>
            <a:ext cx="10495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ndalus" pitchFamily="18" charset="-78"/>
                <a:cs typeface="Andalus" pitchFamily="18" charset="-78"/>
              </a:rPr>
              <a:t>Book fair is a fair where books are displayed and sold.</a:t>
            </a:r>
          </a:p>
        </p:txBody>
      </p:sp>
    </p:spTree>
    <p:extLst>
      <p:ext uri="{BB962C8B-B14F-4D97-AF65-F5344CB8AC3E}">
        <p14:creationId xmlns:p14="http://schemas.microsoft.com/office/powerpoint/2010/main" val="198356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9000">
              <a:srgbClr val="FFC000"/>
            </a:gs>
            <a:gs pos="79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1">
            <a:extLst>
              <a:ext uri="{FF2B5EF4-FFF2-40B4-BE49-F238E27FC236}">
                <a16:creationId xmlns:a16="http://schemas.microsoft.com/office/drawing/2014/main" id="{8DAB7C79-028D-41D5-9A73-D1E39D2DAA32}"/>
              </a:ext>
            </a:extLst>
          </p:cNvPr>
          <p:cNvSpPr/>
          <p:nvPr/>
        </p:nvSpPr>
        <p:spPr>
          <a:xfrm>
            <a:off x="2286000" y="0"/>
            <a:ext cx="7620000" cy="2362200"/>
          </a:xfrm>
          <a:prstGeom prst="wedgeEllipseCallout">
            <a:avLst>
              <a:gd name="adj1" fmla="val 259"/>
              <a:gd name="adj2" fmla="val 9127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ndalus" pitchFamily="18" charset="-78"/>
                <a:cs typeface="Andalus" pitchFamily="18" charset="-78"/>
              </a:rPr>
              <a:t>When and where is it held in our country?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06041E95-E008-4C92-9D9F-C21FC3F1A3FA}"/>
              </a:ext>
            </a:extLst>
          </p:cNvPr>
          <p:cNvSpPr/>
          <p:nvPr/>
        </p:nvSpPr>
        <p:spPr>
          <a:xfrm>
            <a:off x="2286000" y="3429000"/>
            <a:ext cx="7620000" cy="25908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ndalus" pitchFamily="18" charset="-78"/>
                <a:cs typeface="Andalus" pitchFamily="18" charset="-78"/>
              </a:rPr>
              <a:t>It is held all over the </a:t>
            </a:r>
          </a:p>
          <a:p>
            <a:pPr algn="ctr"/>
            <a:r>
              <a:rPr lang="en-US" sz="4000" dirty="0">
                <a:latin typeface="Andalus" pitchFamily="18" charset="-78"/>
                <a:cs typeface="Andalus" pitchFamily="18" charset="-78"/>
              </a:rPr>
              <a:t>country in February.</a:t>
            </a:r>
          </a:p>
        </p:txBody>
      </p:sp>
    </p:spTree>
    <p:extLst>
      <p:ext uri="{BB962C8B-B14F-4D97-AF65-F5344CB8AC3E}">
        <p14:creationId xmlns:p14="http://schemas.microsoft.com/office/powerpoint/2010/main" val="373118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422</Words>
  <Application>Microsoft Office PowerPoint</Application>
  <PresentationFormat>Widescreen</PresentationFormat>
  <Paragraphs>80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Algerian</vt:lpstr>
      <vt:lpstr>Andalus</vt:lpstr>
      <vt:lpstr>Arial</vt:lpstr>
      <vt:lpstr>Arial Black</vt:lpstr>
      <vt:lpstr>Bodoni MT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12</cp:revision>
  <dcterms:created xsi:type="dcterms:W3CDTF">2020-09-12T05:31:59Z</dcterms:created>
  <dcterms:modified xsi:type="dcterms:W3CDTF">2020-09-13T13:59:56Z</dcterms:modified>
</cp:coreProperties>
</file>