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355" r:id="rId2"/>
    <p:sldId id="356" r:id="rId3"/>
    <p:sldId id="357" r:id="rId4"/>
    <p:sldId id="336" r:id="rId5"/>
    <p:sldId id="339" r:id="rId6"/>
    <p:sldId id="341" r:id="rId7"/>
    <p:sldId id="358" r:id="rId8"/>
    <p:sldId id="362" r:id="rId9"/>
    <p:sldId id="363" r:id="rId10"/>
    <p:sldId id="361" r:id="rId11"/>
    <p:sldId id="359" r:id="rId12"/>
    <p:sldId id="368" r:id="rId13"/>
    <p:sldId id="378" r:id="rId14"/>
    <p:sldId id="360" r:id="rId15"/>
    <p:sldId id="371" r:id="rId16"/>
    <p:sldId id="372" r:id="rId17"/>
    <p:sldId id="347" r:id="rId18"/>
    <p:sldId id="375" r:id="rId19"/>
    <p:sldId id="373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77" r:id="rId28"/>
    <p:sldId id="350" r:id="rId29"/>
    <p:sldId id="31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684" y="7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2AA58-A608-435D-81C8-D2F6859127F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52EAA-8C35-4095-84D8-88D51DBAB22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জাতীয়</a:t>
          </a:r>
          <a:r>
            <a: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সম্পদের</a:t>
          </a:r>
          <a:r>
            <a: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উৎস</a:t>
          </a:r>
          <a:endParaRPr lang="en-US" sz="4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06007EA-B087-46EF-B009-17D801366F79}" type="parTrans" cxnId="{9329D1B5-25C1-4146-B574-8A15AF055D5D}">
      <dgm:prSet/>
      <dgm:spPr/>
      <dgm:t>
        <a:bodyPr/>
        <a:lstStyle/>
        <a:p>
          <a:endParaRPr lang="en-US"/>
        </a:p>
      </dgm:t>
    </dgm:pt>
    <dgm:pt modelId="{EDD4171E-D08B-4A85-9103-0E9AB92B00B9}" type="sibTrans" cxnId="{9329D1B5-25C1-4146-B574-8A15AF055D5D}">
      <dgm:prSet/>
      <dgm:spPr/>
      <dgm:t>
        <a:bodyPr/>
        <a:lstStyle/>
        <a:p>
          <a:endParaRPr lang="en-US"/>
        </a:p>
      </dgm:t>
    </dgm:pt>
    <dgm:pt modelId="{B6F442BA-6711-4A94-84F0-EE54ED7BB1DE}">
      <dgm:prSet phldrT="[Text]"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6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প্রাকৃতিক</a:t>
          </a:r>
          <a:endParaRPr lang="en-US" sz="6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2FA600E-D3DA-4869-B5B4-4B0CAEAC6518}" type="parTrans" cxnId="{3112BD16-1A8B-404F-A309-C7507FEFC6D9}">
      <dgm:prSet/>
      <dgm:spPr/>
      <dgm:t>
        <a:bodyPr/>
        <a:lstStyle/>
        <a:p>
          <a:endParaRPr lang="en-US"/>
        </a:p>
      </dgm:t>
    </dgm:pt>
    <dgm:pt modelId="{4BB7C0D1-6D23-4CD2-9741-F4E2A0C125F4}" type="sibTrans" cxnId="{3112BD16-1A8B-404F-A309-C7507FEFC6D9}">
      <dgm:prSet/>
      <dgm:spPr/>
      <dgm:t>
        <a:bodyPr/>
        <a:lstStyle/>
        <a:p>
          <a:endParaRPr lang="en-US"/>
        </a:p>
      </dgm:t>
    </dgm:pt>
    <dgm:pt modelId="{0D2C16CC-F07C-4024-8BAD-FE2AD3969592}">
      <dgm:prSet phldrT="[Text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6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মানবসৃষ্ট</a:t>
          </a:r>
          <a:endParaRPr lang="en-US" sz="6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38CF27-5F81-417A-AAC6-B54451909225}" type="parTrans" cxnId="{F5CF0C80-BB0C-4813-AB8F-8210DF5C683E}">
      <dgm:prSet/>
      <dgm:spPr/>
      <dgm:t>
        <a:bodyPr/>
        <a:lstStyle/>
        <a:p>
          <a:endParaRPr lang="en-US"/>
        </a:p>
      </dgm:t>
    </dgm:pt>
    <dgm:pt modelId="{A0510B24-3857-4959-8797-838AA2FC86B9}" type="sibTrans" cxnId="{F5CF0C80-BB0C-4813-AB8F-8210DF5C683E}">
      <dgm:prSet/>
      <dgm:spPr/>
      <dgm:t>
        <a:bodyPr/>
        <a:lstStyle/>
        <a:p>
          <a:endParaRPr lang="en-US"/>
        </a:p>
      </dgm:t>
    </dgm:pt>
    <dgm:pt modelId="{8099442D-C152-450B-88EE-706DE0A11DE4}" type="pres">
      <dgm:prSet presAssocID="{E802AA58-A608-435D-81C8-D2F6859127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88525D-2439-436E-AF6F-A187FD3E057A}" type="pres">
      <dgm:prSet presAssocID="{58752EAA-8C35-4095-84D8-88D51DBAB22D}" presName="root1" presStyleCnt="0"/>
      <dgm:spPr/>
    </dgm:pt>
    <dgm:pt modelId="{41ABDDD1-EFDC-43F3-B085-D6F115ADFF74}" type="pres">
      <dgm:prSet presAssocID="{58752EAA-8C35-4095-84D8-88D51DBAB22D}" presName="LevelOneTextNode" presStyleLbl="node0" presStyleIdx="0" presStyleCnt="1" custScaleY="170439" custLinFactNeighborX="8643" custLinFactNeighborY="105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AEE6A0-E545-4EF5-B8A3-C9A8F6A0208B}" type="pres">
      <dgm:prSet presAssocID="{58752EAA-8C35-4095-84D8-88D51DBAB22D}" presName="level2hierChild" presStyleCnt="0"/>
      <dgm:spPr/>
    </dgm:pt>
    <dgm:pt modelId="{C4F2FAA7-03F1-43E4-A47D-D7513250297F}" type="pres">
      <dgm:prSet presAssocID="{D2FA600E-D3DA-4869-B5B4-4B0CAEAC651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2FA4F8C-B25F-4FF8-91E3-15630507A836}" type="pres">
      <dgm:prSet presAssocID="{D2FA600E-D3DA-4869-B5B4-4B0CAEAC651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78BA523-1CA4-4F94-878A-751D410FDAC2}" type="pres">
      <dgm:prSet presAssocID="{B6F442BA-6711-4A94-84F0-EE54ED7BB1DE}" presName="root2" presStyleCnt="0"/>
      <dgm:spPr/>
    </dgm:pt>
    <dgm:pt modelId="{AE0A696E-5B4A-4FF4-B3A2-CBB50AD3BB07}" type="pres">
      <dgm:prSet presAssocID="{B6F442BA-6711-4A94-84F0-EE54ED7BB1D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4E3D34-B7EA-408E-A365-676C60FA7094}" type="pres">
      <dgm:prSet presAssocID="{B6F442BA-6711-4A94-84F0-EE54ED7BB1DE}" presName="level3hierChild" presStyleCnt="0"/>
      <dgm:spPr/>
    </dgm:pt>
    <dgm:pt modelId="{3DC3CCA0-87E7-4905-8B9A-0201884F0015}" type="pres">
      <dgm:prSet presAssocID="{F338CF27-5F81-417A-AAC6-B5445190922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68394CD-6F7F-4814-ADFD-EF64AD1E3BB2}" type="pres">
      <dgm:prSet presAssocID="{F338CF27-5F81-417A-AAC6-B5445190922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B280515-94B8-46C6-A4E2-AF9E3694200B}" type="pres">
      <dgm:prSet presAssocID="{0D2C16CC-F07C-4024-8BAD-FE2AD3969592}" presName="root2" presStyleCnt="0"/>
      <dgm:spPr/>
    </dgm:pt>
    <dgm:pt modelId="{02FBBBE8-CC42-4BAD-BF04-BFA57DEFDAF9}" type="pres">
      <dgm:prSet presAssocID="{0D2C16CC-F07C-4024-8BAD-FE2AD396959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933A95-E4F8-4325-8C4C-EA722D95D37D}" type="pres">
      <dgm:prSet presAssocID="{0D2C16CC-F07C-4024-8BAD-FE2AD3969592}" presName="level3hierChild" presStyleCnt="0"/>
      <dgm:spPr/>
    </dgm:pt>
  </dgm:ptLst>
  <dgm:cxnLst>
    <dgm:cxn modelId="{37D2FC51-E032-4C38-BC20-A1060769BC53}" type="presOf" srcId="{B6F442BA-6711-4A94-84F0-EE54ED7BB1DE}" destId="{AE0A696E-5B4A-4FF4-B3A2-CBB50AD3BB07}" srcOrd="0" destOrd="0" presId="urn:microsoft.com/office/officeart/2005/8/layout/hierarchy2"/>
    <dgm:cxn modelId="{7F405DED-6D20-4910-9390-909E5806C7C1}" type="presOf" srcId="{F338CF27-5F81-417A-AAC6-B54451909225}" destId="{3DC3CCA0-87E7-4905-8B9A-0201884F0015}" srcOrd="0" destOrd="0" presId="urn:microsoft.com/office/officeart/2005/8/layout/hierarchy2"/>
    <dgm:cxn modelId="{77C812BA-8721-449F-8F25-8AC75809354A}" type="presOf" srcId="{F338CF27-5F81-417A-AAC6-B54451909225}" destId="{E68394CD-6F7F-4814-ADFD-EF64AD1E3BB2}" srcOrd="1" destOrd="0" presId="urn:microsoft.com/office/officeart/2005/8/layout/hierarchy2"/>
    <dgm:cxn modelId="{A2177C9F-9634-489F-A8A4-033A41AB157B}" type="presOf" srcId="{E802AA58-A608-435D-81C8-D2F6859127F0}" destId="{8099442D-C152-450B-88EE-706DE0A11DE4}" srcOrd="0" destOrd="0" presId="urn:microsoft.com/office/officeart/2005/8/layout/hierarchy2"/>
    <dgm:cxn modelId="{F5CF0C80-BB0C-4813-AB8F-8210DF5C683E}" srcId="{58752EAA-8C35-4095-84D8-88D51DBAB22D}" destId="{0D2C16CC-F07C-4024-8BAD-FE2AD3969592}" srcOrd="1" destOrd="0" parTransId="{F338CF27-5F81-417A-AAC6-B54451909225}" sibTransId="{A0510B24-3857-4959-8797-838AA2FC86B9}"/>
    <dgm:cxn modelId="{5DCB11F6-D8B7-42F0-811A-27178E2D9E7F}" type="presOf" srcId="{58752EAA-8C35-4095-84D8-88D51DBAB22D}" destId="{41ABDDD1-EFDC-43F3-B085-D6F115ADFF74}" srcOrd="0" destOrd="0" presId="urn:microsoft.com/office/officeart/2005/8/layout/hierarchy2"/>
    <dgm:cxn modelId="{3112BD16-1A8B-404F-A309-C7507FEFC6D9}" srcId="{58752EAA-8C35-4095-84D8-88D51DBAB22D}" destId="{B6F442BA-6711-4A94-84F0-EE54ED7BB1DE}" srcOrd="0" destOrd="0" parTransId="{D2FA600E-D3DA-4869-B5B4-4B0CAEAC6518}" sibTransId="{4BB7C0D1-6D23-4CD2-9741-F4E2A0C125F4}"/>
    <dgm:cxn modelId="{BCA40E24-69C9-4636-A868-0CB8D90C2FF3}" type="presOf" srcId="{D2FA600E-D3DA-4869-B5B4-4B0CAEAC6518}" destId="{C4F2FAA7-03F1-43E4-A47D-D7513250297F}" srcOrd="0" destOrd="0" presId="urn:microsoft.com/office/officeart/2005/8/layout/hierarchy2"/>
    <dgm:cxn modelId="{752C6623-BA36-4E08-8321-517C5FCE3395}" type="presOf" srcId="{0D2C16CC-F07C-4024-8BAD-FE2AD3969592}" destId="{02FBBBE8-CC42-4BAD-BF04-BFA57DEFDAF9}" srcOrd="0" destOrd="0" presId="urn:microsoft.com/office/officeart/2005/8/layout/hierarchy2"/>
    <dgm:cxn modelId="{60236FEF-029C-417A-B2E3-E12082FBAE68}" type="presOf" srcId="{D2FA600E-D3DA-4869-B5B4-4B0CAEAC6518}" destId="{62FA4F8C-B25F-4FF8-91E3-15630507A836}" srcOrd="1" destOrd="0" presId="urn:microsoft.com/office/officeart/2005/8/layout/hierarchy2"/>
    <dgm:cxn modelId="{9329D1B5-25C1-4146-B574-8A15AF055D5D}" srcId="{E802AA58-A608-435D-81C8-D2F6859127F0}" destId="{58752EAA-8C35-4095-84D8-88D51DBAB22D}" srcOrd="0" destOrd="0" parTransId="{806007EA-B087-46EF-B009-17D801366F79}" sibTransId="{EDD4171E-D08B-4A85-9103-0E9AB92B00B9}"/>
    <dgm:cxn modelId="{6C24B09F-7061-4A5E-8581-4EDCD3CFE84D}" type="presParOf" srcId="{8099442D-C152-450B-88EE-706DE0A11DE4}" destId="{2B88525D-2439-436E-AF6F-A187FD3E057A}" srcOrd="0" destOrd="0" presId="urn:microsoft.com/office/officeart/2005/8/layout/hierarchy2"/>
    <dgm:cxn modelId="{ECA37404-DA70-47C2-8533-0059DBEF3070}" type="presParOf" srcId="{2B88525D-2439-436E-AF6F-A187FD3E057A}" destId="{41ABDDD1-EFDC-43F3-B085-D6F115ADFF74}" srcOrd="0" destOrd="0" presId="urn:microsoft.com/office/officeart/2005/8/layout/hierarchy2"/>
    <dgm:cxn modelId="{1533F5EF-E639-4E45-B32B-1B4759F32EF7}" type="presParOf" srcId="{2B88525D-2439-436E-AF6F-A187FD3E057A}" destId="{C2AEE6A0-E545-4EF5-B8A3-C9A8F6A0208B}" srcOrd="1" destOrd="0" presId="urn:microsoft.com/office/officeart/2005/8/layout/hierarchy2"/>
    <dgm:cxn modelId="{3430337A-A660-4A79-A8FE-BC3AEC276946}" type="presParOf" srcId="{C2AEE6A0-E545-4EF5-B8A3-C9A8F6A0208B}" destId="{C4F2FAA7-03F1-43E4-A47D-D7513250297F}" srcOrd="0" destOrd="0" presId="urn:microsoft.com/office/officeart/2005/8/layout/hierarchy2"/>
    <dgm:cxn modelId="{3AA8D0B2-541D-4C16-BEAF-7281F1DC3CAA}" type="presParOf" srcId="{C4F2FAA7-03F1-43E4-A47D-D7513250297F}" destId="{62FA4F8C-B25F-4FF8-91E3-15630507A836}" srcOrd="0" destOrd="0" presId="urn:microsoft.com/office/officeart/2005/8/layout/hierarchy2"/>
    <dgm:cxn modelId="{316BC2B0-CB81-4ACB-AF31-352AD9232647}" type="presParOf" srcId="{C2AEE6A0-E545-4EF5-B8A3-C9A8F6A0208B}" destId="{378BA523-1CA4-4F94-878A-751D410FDAC2}" srcOrd="1" destOrd="0" presId="urn:microsoft.com/office/officeart/2005/8/layout/hierarchy2"/>
    <dgm:cxn modelId="{BFA6FF04-7AB6-48F5-AD3D-1DD949E96CAC}" type="presParOf" srcId="{378BA523-1CA4-4F94-878A-751D410FDAC2}" destId="{AE0A696E-5B4A-4FF4-B3A2-CBB50AD3BB07}" srcOrd="0" destOrd="0" presId="urn:microsoft.com/office/officeart/2005/8/layout/hierarchy2"/>
    <dgm:cxn modelId="{A62FB2BD-F55E-4D43-BC9F-62AA60B58035}" type="presParOf" srcId="{378BA523-1CA4-4F94-878A-751D410FDAC2}" destId="{A14E3D34-B7EA-408E-A365-676C60FA7094}" srcOrd="1" destOrd="0" presId="urn:microsoft.com/office/officeart/2005/8/layout/hierarchy2"/>
    <dgm:cxn modelId="{80855BB1-A37B-4B38-BDE3-32AFDCCBE8A5}" type="presParOf" srcId="{C2AEE6A0-E545-4EF5-B8A3-C9A8F6A0208B}" destId="{3DC3CCA0-87E7-4905-8B9A-0201884F0015}" srcOrd="2" destOrd="0" presId="urn:microsoft.com/office/officeart/2005/8/layout/hierarchy2"/>
    <dgm:cxn modelId="{677E432E-F629-40D1-B381-5AE346C0DDC9}" type="presParOf" srcId="{3DC3CCA0-87E7-4905-8B9A-0201884F0015}" destId="{E68394CD-6F7F-4814-ADFD-EF64AD1E3BB2}" srcOrd="0" destOrd="0" presId="urn:microsoft.com/office/officeart/2005/8/layout/hierarchy2"/>
    <dgm:cxn modelId="{2D1ECAC0-408D-4C8F-8200-2FFF71D007EC}" type="presParOf" srcId="{C2AEE6A0-E545-4EF5-B8A3-C9A8F6A0208B}" destId="{FB280515-94B8-46C6-A4E2-AF9E3694200B}" srcOrd="3" destOrd="0" presId="urn:microsoft.com/office/officeart/2005/8/layout/hierarchy2"/>
    <dgm:cxn modelId="{75D58D14-FEDF-4AD1-950F-00FAD7B6C659}" type="presParOf" srcId="{FB280515-94B8-46C6-A4E2-AF9E3694200B}" destId="{02FBBBE8-CC42-4BAD-BF04-BFA57DEFDAF9}" srcOrd="0" destOrd="0" presId="urn:microsoft.com/office/officeart/2005/8/layout/hierarchy2"/>
    <dgm:cxn modelId="{F609A124-C56D-482B-84F6-A7E1FA43E5F4}" type="presParOf" srcId="{FB280515-94B8-46C6-A4E2-AF9E3694200B}" destId="{65933A95-E4F8-4325-8C4C-EA722D95D37D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6182C-11C9-4F0D-80F0-6D6C5194215D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13792E-EC13-4EA6-9537-87F66C7542D6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4702585-5FBC-4A70-85B1-27BC9875BD28}" type="parTrans" cxnId="{2754683E-F795-4BE5-9506-B0F08BF9B12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39888C6-7935-4803-B945-057EB9E32957}" type="sibTrans" cxnId="{2754683E-F795-4BE5-9506-B0F08BF9B12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A4977C7-2392-43BA-9242-F2967DD61F84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ব্যক্তিগত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3E3C64D-09CF-4A2B-856B-590729D79098}" type="parTrans" cxnId="{C9109695-B8CE-451C-8083-B9DF155BFFB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2414A99-E1CA-4F4C-928A-599620563E89}" type="sibTrans" cxnId="{C9109695-B8CE-451C-8083-B9DF155BFFB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09F98BC-43AC-4381-8A6F-BA81C8700550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একান্ত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ব্যক্তিগত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858504A-B946-4C26-8D8C-17B4B6A6CD40}" type="parTrans" cxnId="{E372CB3E-4A2B-4B50-BA7C-6517B121015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49CC0F8-27C2-4EEB-8C52-114394B05DA3}" type="sibTrans" cxnId="{E372CB3E-4A2B-4B50-BA7C-6517B121015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F8499CE-1B4C-487B-A1B4-4C89D1D64AC1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সমষ্টিগত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30EB320-E63C-4C80-BC56-E64D0BECA990}" type="parTrans" cxnId="{AE1BE38A-4811-432E-A637-076938AA616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CC2637D-5593-42BE-A913-2B86ADFB4F68}" type="sibTrans" cxnId="{AE1BE38A-4811-432E-A637-076938AA616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1C411D6-F399-4428-8354-903955AF32F1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জাতীয়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45498D7-FDFE-4764-BD04-BABA78D60525}" type="parTrans" cxnId="{7BF7D6CF-F17E-4CCA-8F34-DE29E43980C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A5CF87B-6551-4AE7-B920-D22DFBF1A3E9}" type="sibTrans" cxnId="{7BF7D6CF-F17E-4CCA-8F34-DE29E43980C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622E3B9-2255-4161-B67A-648AFE1D2AC9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আন্তর্জাতিক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3734337-25B8-4D2A-A011-D8C98332F986}" type="parTrans" cxnId="{0743DE74-CA42-4C11-B01E-569E0BD9BD7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8CF8BBB-F252-443A-8542-73AE2D1A4303}" type="sibTrans" cxnId="{0743DE74-CA42-4C11-B01E-569E0BD9BD7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8061B3-C222-4A85-9CE2-7C11EA98D04D}" type="pres">
      <dgm:prSet presAssocID="{8B56182C-11C9-4F0D-80F0-6D6C519421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438451-D2D1-4A71-AC9B-73814C4B7152}" type="pres">
      <dgm:prSet presAssocID="{7B13792E-EC13-4EA6-9537-87F66C7542D6}" presName="centerShape" presStyleLbl="node0" presStyleIdx="0" presStyleCnt="1"/>
      <dgm:spPr/>
      <dgm:t>
        <a:bodyPr/>
        <a:lstStyle/>
        <a:p>
          <a:endParaRPr lang="en-US"/>
        </a:p>
      </dgm:t>
    </dgm:pt>
    <dgm:pt modelId="{186DDA42-5DDC-44A5-AEE3-65260DAAF900}" type="pres">
      <dgm:prSet presAssocID="{13E3C64D-09CF-4A2B-856B-590729D79098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3130F20-04C7-4082-9041-A01656DF9C27}" type="pres">
      <dgm:prSet presAssocID="{13E3C64D-09CF-4A2B-856B-590729D790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5448081-662A-45FC-A410-FB1CF99D6FF3}" type="pres">
      <dgm:prSet presAssocID="{6A4977C7-2392-43BA-9242-F2967DD61F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0AF1A-1F6A-4981-9C2D-32C182AAD458}" type="pres">
      <dgm:prSet presAssocID="{9858504A-B946-4C26-8D8C-17B4B6A6CD4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05A979EE-4B15-45BB-8D1C-94240C711FAE}" type="pres">
      <dgm:prSet presAssocID="{9858504A-B946-4C26-8D8C-17B4B6A6CD4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0F40B00-0838-4AF3-93F8-3F13D9173B47}" type="pres">
      <dgm:prSet presAssocID="{309F98BC-43AC-4381-8A6F-BA81C87005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9DC6A-C17C-4F51-A32C-753983815A8C}" type="pres">
      <dgm:prSet presAssocID="{A30EB320-E63C-4C80-BC56-E64D0BECA99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48B1B7B3-C026-4D9A-847A-252EA10AB423}" type="pres">
      <dgm:prSet presAssocID="{A30EB320-E63C-4C80-BC56-E64D0BECA99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C529B08-F769-4DDB-9FCF-F0A0995EF54A}" type="pres">
      <dgm:prSet presAssocID="{DF8499CE-1B4C-487B-A1B4-4C89D1D64A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8CD08-B64B-465C-99A1-E0E04489556D}" type="pres">
      <dgm:prSet presAssocID="{945498D7-FDFE-4764-BD04-BABA78D60525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94181E1-2649-4933-A3D8-6B287A67B01E}" type="pres">
      <dgm:prSet presAssocID="{945498D7-FDFE-4764-BD04-BABA78D6052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9858A9D-58AE-4A4D-8413-135094352B70}" type="pres">
      <dgm:prSet presAssocID="{21C411D6-F399-4428-8354-903955AF32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9B1D5-8BBB-40B8-AF69-BE90657E2024}" type="pres">
      <dgm:prSet presAssocID="{E3734337-25B8-4D2A-A011-D8C98332F98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82C41D03-401E-4CE3-8F02-192E482094AE}" type="pres">
      <dgm:prSet presAssocID="{E3734337-25B8-4D2A-A011-D8C98332F98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5A71CBD-3693-4AEB-8F42-9014D7800C77}" type="pres">
      <dgm:prSet presAssocID="{9622E3B9-2255-4161-B67A-648AFE1D2AC9}" presName="node" presStyleLbl="node1" presStyleIdx="4" presStyleCnt="5" custScaleX="13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C44637-F40F-4214-9CD2-E248557042E2}" type="presOf" srcId="{A30EB320-E63C-4C80-BC56-E64D0BECA990}" destId="{48B1B7B3-C026-4D9A-847A-252EA10AB423}" srcOrd="1" destOrd="0" presId="urn:microsoft.com/office/officeart/2005/8/layout/radial5"/>
    <dgm:cxn modelId="{0743DE74-CA42-4C11-B01E-569E0BD9BD73}" srcId="{7B13792E-EC13-4EA6-9537-87F66C7542D6}" destId="{9622E3B9-2255-4161-B67A-648AFE1D2AC9}" srcOrd="4" destOrd="0" parTransId="{E3734337-25B8-4D2A-A011-D8C98332F986}" sibTransId="{68CF8BBB-F252-443A-8542-73AE2D1A4303}"/>
    <dgm:cxn modelId="{09674235-D43F-4242-AA02-A0479D42083F}" type="presOf" srcId="{DF8499CE-1B4C-487B-A1B4-4C89D1D64AC1}" destId="{9C529B08-F769-4DDB-9FCF-F0A0995EF54A}" srcOrd="0" destOrd="0" presId="urn:microsoft.com/office/officeart/2005/8/layout/radial5"/>
    <dgm:cxn modelId="{2A55A03E-6981-4589-B093-C7D763AD5C24}" type="presOf" srcId="{6A4977C7-2392-43BA-9242-F2967DD61F84}" destId="{F5448081-662A-45FC-A410-FB1CF99D6FF3}" srcOrd="0" destOrd="0" presId="urn:microsoft.com/office/officeart/2005/8/layout/radial5"/>
    <dgm:cxn modelId="{65EFC8D2-662E-42F4-9FB4-DF0F0CAB4395}" type="presOf" srcId="{A30EB320-E63C-4C80-BC56-E64D0BECA990}" destId="{8A89DC6A-C17C-4F51-A32C-753983815A8C}" srcOrd="0" destOrd="0" presId="urn:microsoft.com/office/officeart/2005/8/layout/radial5"/>
    <dgm:cxn modelId="{BD39C727-1459-422D-AA8A-9EE4678677E2}" type="presOf" srcId="{13E3C64D-09CF-4A2B-856B-590729D79098}" destId="{E3130F20-04C7-4082-9041-A01656DF9C27}" srcOrd="1" destOrd="0" presId="urn:microsoft.com/office/officeart/2005/8/layout/radial5"/>
    <dgm:cxn modelId="{37D84FEC-9908-4B03-AEB3-F1474D945436}" type="presOf" srcId="{9858504A-B946-4C26-8D8C-17B4B6A6CD40}" destId="{F810AF1A-1F6A-4981-9C2D-32C182AAD458}" srcOrd="0" destOrd="0" presId="urn:microsoft.com/office/officeart/2005/8/layout/radial5"/>
    <dgm:cxn modelId="{067DAFB6-1FF9-49EF-86C6-4CB63128770D}" type="presOf" srcId="{309F98BC-43AC-4381-8A6F-BA81C8700550}" destId="{40F40B00-0838-4AF3-93F8-3F13D9173B47}" srcOrd="0" destOrd="0" presId="urn:microsoft.com/office/officeart/2005/8/layout/radial5"/>
    <dgm:cxn modelId="{AE1BE38A-4811-432E-A637-076938AA6169}" srcId="{7B13792E-EC13-4EA6-9537-87F66C7542D6}" destId="{DF8499CE-1B4C-487B-A1B4-4C89D1D64AC1}" srcOrd="2" destOrd="0" parTransId="{A30EB320-E63C-4C80-BC56-E64D0BECA990}" sibTransId="{9CC2637D-5593-42BE-A913-2B86ADFB4F68}"/>
    <dgm:cxn modelId="{40AEE3F0-5D6B-469B-B0AC-52C34DC0F197}" type="presOf" srcId="{9622E3B9-2255-4161-B67A-648AFE1D2AC9}" destId="{A5A71CBD-3693-4AEB-8F42-9014D7800C77}" srcOrd="0" destOrd="0" presId="urn:microsoft.com/office/officeart/2005/8/layout/radial5"/>
    <dgm:cxn modelId="{E372CB3E-4A2B-4B50-BA7C-6517B1210153}" srcId="{7B13792E-EC13-4EA6-9537-87F66C7542D6}" destId="{309F98BC-43AC-4381-8A6F-BA81C8700550}" srcOrd="1" destOrd="0" parTransId="{9858504A-B946-4C26-8D8C-17B4B6A6CD40}" sibTransId="{249CC0F8-27C2-4EEB-8C52-114394B05DA3}"/>
    <dgm:cxn modelId="{40099F28-4953-4EA6-A349-6F7B947D5BAA}" type="presOf" srcId="{E3734337-25B8-4D2A-A011-D8C98332F986}" destId="{82C41D03-401E-4CE3-8F02-192E482094AE}" srcOrd="1" destOrd="0" presId="urn:microsoft.com/office/officeart/2005/8/layout/radial5"/>
    <dgm:cxn modelId="{7BF7D6CF-F17E-4CCA-8F34-DE29E43980C7}" srcId="{7B13792E-EC13-4EA6-9537-87F66C7542D6}" destId="{21C411D6-F399-4428-8354-903955AF32F1}" srcOrd="3" destOrd="0" parTransId="{945498D7-FDFE-4764-BD04-BABA78D60525}" sibTransId="{1A5CF87B-6551-4AE7-B920-D22DFBF1A3E9}"/>
    <dgm:cxn modelId="{B137D070-E107-445A-867D-F1E75CEF99C4}" type="presOf" srcId="{13E3C64D-09CF-4A2B-856B-590729D79098}" destId="{186DDA42-5DDC-44A5-AEE3-65260DAAF900}" srcOrd="0" destOrd="0" presId="urn:microsoft.com/office/officeart/2005/8/layout/radial5"/>
    <dgm:cxn modelId="{C9109695-B8CE-451C-8083-B9DF155BFFB6}" srcId="{7B13792E-EC13-4EA6-9537-87F66C7542D6}" destId="{6A4977C7-2392-43BA-9242-F2967DD61F84}" srcOrd="0" destOrd="0" parTransId="{13E3C64D-09CF-4A2B-856B-590729D79098}" sibTransId="{32414A99-E1CA-4F4C-928A-599620563E89}"/>
    <dgm:cxn modelId="{4812DFDE-46AF-45B7-843C-E9C89E145C7E}" type="presOf" srcId="{9858504A-B946-4C26-8D8C-17B4B6A6CD40}" destId="{05A979EE-4B15-45BB-8D1C-94240C711FAE}" srcOrd="1" destOrd="0" presId="urn:microsoft.com/office/officeart/2005/8/layout/radial5"/>
    <dgm:cxn modelId="{5A4017CF-85A3-4496-ACEB-9BBFB9B45A14}" type="presOf" srcId="{8B56182C-11C9-4F0D-80F0-6D6C5194215D}" destId="{158061B3-C222-4A85-9CE2-7C11EA98D04D}" srcOrd="0" destOrd="0" presId="urn:microsoft.com/office/officeart/2005/8/layout/radial5"/>
    <dgm:cxn modelId="{6658484E-BAC5-40AE-B0F6-76D529A452E9}" type="presOf" srcId="{945498D7-FDFE-4764-BD04-BABA78D60525}" destId="{A94181E1-2649-4933-A3D8-6B287A67B01E}" srcOrd="1" destOrd="0" presId="urn:microsoft.com/office/officeart/2005/8/layout/radial5"/>
    <dgm:cxn modelId="{F6B5817B-8F32-46FF-A2AB-F3E9D4EB4268}" type="presOf" srcId="{945498D7-FDFE-4764-BD04-BABA78D60525}" destId="{92A8CD08-B64B-465C-99A1-E0E04489556D}" srcOrd="0" destOrd="0" presId="urn:microsoft.com/office/officeart/2005/8/layout/radial5"/>
    <dgm:cxn modelId="{0A300F35-4636-4FA9-9A37-4FAEC6BBD939}" type="presOf" srcId="{E3734337-25B8-4D2A-A011-D8C98332F986}" destId="{0D19B1D5-8BBB-40B8-AF69-BE90657E2024}" srcOrd="0" destOrd="0" presId="urn:microsoft.com/office/officeart/2005/8/layout/radial5"/>
    <dgm:cxn modelId="{C31E03F3-8077-4F65-9EF5-CE9F0FC90329}" type="presOf" srcId="{21C411D6-F399-4428-8354-903955AF32F1}" destId="{A9858A9D-58AE-4A4D-8413-135094352B70}" srcOrd="0" destOrd="0" presId="urn:microsoft.com/office/officeart/2005/8/layout/radial5"/>
    <dgm:cxn modelId="{998AF0FC-A5C1-4CEE-A311-4ED0373FCBDA}" type="presOf" srcId="{7B13792E-EC13-4EA6-9537-87F66C7542D6}" destId="{C5438451-D2D1-4A71-AC9B-73814C4B7152}" srcOrd="0" destOrd="0" presId="urn:microsoft.com/office/officeart/2005/8/layout/radial5"/>
    <dgm:cxn modelId="{2754683E-F795-4BE5-9506-B0F08BF9B127}" srcId="{8B56182C-11C9-4F0D-80F0-6D6C5194215D}" destId="{7B13792E-EC13-4EA6-9537-87F66C7542D6}" srcOrd="0" destOrd="0" parTransId="{E4702585-5FBC-4A70-85B1-27BC9875BD28}" sibTransId="{739888C6-7935-4803-B945-057EB9E32957}"/>
    <dgm:cxn modelId="{E560761B-AAE2-47E8-A2DE-3464626AF67F}" type="presParOf" srcId="{158061B3-C222-4A85-9CE2-7C11EA98D04D}" destId="{C5438451-D2D1-4A71-AC9B-73814C4B7152}" srcOrd="0" destOrd="0" presId="urn:microsoft.com/office/officeart/2005/8/layout/radial5"/>
    <dgm:cxn modelId="{8229D604-50A9-46D0-9B17-97BFFEA6CEFD}" type="presParOf" srcId="{158061B3-C222-4A85-9CE2-7C11EA98D04D}" destId="{186DDA42-5DDC-44A5-AEE3-65260DAAF900}" srcOrd="1" destOrd="0" presId="urn:microsoft.com/office/officeart/2005/8/layout/radial5"/>
    <dgm:cxn modelId="{330028AA-ADE3-4783-97A0-B9411CE277F6}" type="presParOf" srcId="{186DDA42-5DDC-44A5-AEE3-65260DAAF900}" destId="{E3130F20-04C7-4082-9041-A01656DF9C27}" srcOrd="0" destOrd="0" presId="urn:microsoft.com/office/officeart/2005/8/layout/radial5"/>
    <dgm:cxn modelId="{5A80F8F6-A9EF-4CB7-975F-195088D8C5E1}" type="presParOf" srcId="{158061B3-C222-4A85-9CE2-7C11EA98D04D}" destId="{F5448081-662A-45FC-A410-FB1CF99D6FF3}" srcOrd="2" destOrd="0" presId="urn:microsoft.com/office/officeart/2005/8/layout/radial5"/>
    <dgm:cxn modelId="{ABCEB5A0-F874-4247-B341-D9F072383872}" type="presParOf" srcId="{158061B3-C222-4A85-9CE2-7C11EA98D04D}" destId="{F810AF1A-1F6A-4981-9C2D-32C182AAD458}" srcOrd="3" destOrd="0" presId="urn:microsoft.com/office/officeart/2005/8/layout/radial5"/>
    <dgm:cxn modelId="{F4872829-0564-4623-B9BB-9FA2978230D3}" type="presParOf" srcId="{F810AF1A-1F6A-4981-9C2D-32C182AAD458}" destId="{05A979EE-4B15-45BB-8D1C-94240C711FAE}" srcOrd="0" destOrd="0" presId="urn:microsoft.com/office/officeart/2005/8/layout/radial5"/>
    <dgm:cxn modelId="{722B999F-A6A4-4BC0-983D-80EC5596BE4A}" type="presParOf" srcId="{158061B3-C222-4A85-9CE2-7C11EA98D04D}" destId="{40F40B00-0838-4AF3-93F8-3F13D9173B47}" srcOrd="4" destOrd="0" presId="urn:microsoft.com/office/officeart/2005/8/layout/radial5"/>
    <dgm:cxn modelId="{1369F77F-4F52-4B20-A6FC-68455CF8902C}" type="presParOf" srcId="{158061B3-C222-4A85-9CE2-7C11EA98D04D}" destId="{8A89DC6A-C17C-4F51-A32C-753983815A8C}" srcOrd="5" destOrd="0" presId="urn:microsoft.com/office/officeart/2005/8/layout/radial5"/>
    <dgm:cxn modelId="{3CD5CE5E-281D-448B-B480-D1F64D47F7AC}" type="presParOf" srcId="{8A89DC6A-C17C-4F51-A32C-753983815A8C}" destId="{48B1B7B3-C026-4D9A-847A-252EA10AB423}" srcOrd="0" destOrd="0" presId="urn:microsoft.com/office/officeart/2005/8/layout/radial5"/>
    <dgm:cxn modelId="{716FEAEF-D828-435F-8A4F-19F1B3E23290}" type="presParOf" srcId="{158061B3-C222-4A85-9CE2-7C11EA98D04D}" destId="{9C529B08-F769-4DDB-9FCF-F0A0995EF54A}" srcOrd="6" destOrd="0" presId="urn:microsoft.com/office/officeart/2005/8/layout/radial5"/>
    <dgm:cxn modelId="{B371E547-B4CF-4C77-BA47-8C0D5A1E24F5}" type="presParOf" srcId="{158061B3-C222-4A85-9CE2-7C11EA98D04D}" destId="{92A8CD08-B64B-465C-99A1-E0E04489556D}" srcOrd="7" destOrd="0" presId="urn:microsoft.com/office/officeart/2005/8/layout/radial5"/>
    <dgm:cxn modelId="{BD4CC349-FD4F-4A3F-829A-A0B2F8D9940D}" type="presParOf" srcId="{92A8CD08-B64B-465C-99A1-E0E04489556D}" destId="{A94181E1-2649-4933-A3D8-6B287A67B01E}" srcOrd="0" destOrd="0" presId="urn:microsoft.com/office/officeart/2005/8/layout/radial5"/>
    <dgm:cxn modelId="{9154B153-73F5-4C8A-888F-FE712740BCB8}" type="presParOf" srcId="{158061B3-C222-4A85-9CE2-7C11EA98D04D}" destId="{A9858A9D-58AE-4A4D-8413-135094352B70}" srcOrd="8" destOrd="0" presId="urn:microsoft.com/office/officeart/2005/8/layout/radial5"/>
    <dgm:cxn modelId="{AA70437B-159B-459E-8A26-33CAC3B95844}" type="presParOf" srcId="{158061B3-C222-4A85-9CE2-7C11EA98D04D}" destId="{0D19B1D5-8BBB-40B8-AF69-BE90657E2024}" srcOrd="9" destOrd="0" presId="urn:microsoft.com/office/officeart/2005/8/layout/radial5"/>
    <dgm:cxn modelId="{4FDF2486-5BF3-4846-8747-FDF1E8E96379}" type="presParOf" srcId="{0D19B1D5-8BBB-40B8-AF69-BE90657E2024}" destId="{82C41D03-401E-4CE3-8F02-192E482094AE}" srcOrd="0" destOrd="0" presId="urn:microsoft.com/office/officeart/2005/8/layout/radial5"/>
    <dgm:cxn modelId="{955CEF69-C2B1-416D-B89C-A59B8BF26804}" type="presParOf" srcId="{158061B3-C222-4A85-9CE2-7C11EA98D04D}" destId="{A5A71CBD-3693-4AEB-8F42-9014D7800C77}" srcOrd="10" destOrd="0" presId="urn:microsoft.com/office/officeart/2005/8/layout/radial5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E55E4-E021-4A82-8AD1-BAA83FF232E0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BB01CA-419E-43DD-9819-93EA4007367B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সম্পদ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FA09AB3-006A-47BE-AD7F-964271F1E3DC}" type="parTrans" cxnId="{EBCAD865-39EC-42BE-A22E-7ADE5019B4B6}">
      <dgm:prSet/>
      <dgm:spPr/>
      <dgm:t>
        <a:bodyPr/>
        <a:lstStyle/>
        <a:p>
          <a:endParaRPr lang="en-US"/>
        </a:p>
      </dgm:t>
    </dgm:pt>
    <dgm:pt modelId="{2C06A14A-480C-4EA2-AD6B-1D3C1392A7A4}" type="sibTrans" cxnId="{EBCAD865-39EC-42BE-A22E-7ADE5019B4B6}">
      <dgm:prSet/>
      <dgm:spPr/>
      <dgm:t>
        <a:bodyPr/>
        <a:lstStyle/>
        <a:p>
          <a:endParaRPr lang="en-US"/>
        </a:p>
      </dgm:t>
    </dgm:pt>
    <dgm:pt modelId="{B14F35A4-B6AF-41F2-BC8F-4DE1B6F93F71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উপযোগিতা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53AFA0-9592-4168-A3E9-F6E2CDB4916A}" type="parTrans" cxnId="{C010A19E-624A-40AB-96ED-853C5CE052AE}">
      <dgm:prSet/>
      <dgm:spPr/>
      <dgm:t>
        <a:bodyPr/>
        <a:lstStyle/>
        <a:p>
          <a:endParaRPr lang="en-US"/>
        </a:p>
      </dgm:t>
    </dgm:pt>
    <dgm:pt modelId="{E16AB951-589B-46EC-8C7A-C15260E5A39B}" type="sibTrans" cxnId="{C010A19E-624A-40AB-96ED-853C5CE052AE}">
      <dgm:prSet/>
      <dgm:spPr/>
      <dgm:t>
        <a:bodyPr/>
        <a:lstStyle/>
        <a:p>
          <a:endParaRPr lang="en-US"/>
        </a:p>
      </dgm:t>
    </dgm:pt>
    <dgm:pt modelId="{5E1BFC42-24E5-4819-9667-251650139D67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অপ্রাচুর্যতা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B92F549-CEF0-4D45-A726-4D857AE10218}" type="parTrans" cxnId="{952E9607-AE2B-40C1-8105-1B509BB21EFD}">
      <dgm:prSet/>
      <dgm:spPr/>
      <dgm:t>
        <a:bodyPr/>
        <a:lstStyle/>
        <a:p>
          <a:endParaRPr lang="en-US" dirty="0"/>
        </a:p>
      </dgm:t>
    </dgm:pt>
    <dgm:pt modelId="{317E8374-EC2B-4114-A59B-F2B3DBDE76BB}" type="sibTrans" cxnId="{952E9607-AE2B-40C1-8105-1B509BB21EFD}">
      <dgm:prSet/>
      <dgm:spPr/>
      <dgm:t>
        <a:bodyPr/>
        <a:lstStyle/>
        <a:p>
          <a:endParaRPr lang="en-US"/>
        </a:p>
      </dgm:t>
    </dgm:pt>
    <dgm:pt modelId="{E4C6E61E-5328-4FA6-ACE0-92D2C08775A8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বাহ্যিকতা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09C4A55-4886-40C8-A376-AAC01197BC53}" type="parTrans" cxnId="{0B42D85C-127F-4794-ACD6-509C7F33D970}">
      <dgm:prSet/>
      <dgm:spPr/>
      <dgm:t>
        <a:bodyPr/>
        <a:lstStyle/>
        <a:p>
          <a:endParaRPr lang="en-US"/>
        </a:p>
      </dgm:t>
    </dgm:pt>
    <dgm:pt modelId="{693B2242-6C02-44F1-A4E6-7A79E289C110}" type="sibTrans" cxnId="{0B42D85C-127F-4794-ACD6-509C7F33D970}">
      <dgm:prSet/>
      <dgm:spPr/>
      <dgm:t>
        <a:bodyPr/>
        <a:lstStyle/>
        <a:p>
          <a:endParaRPr lang="en-US"/>
        </a:p>
      </dgm:t>
    </dgm:pt>
    <dgm:pt modelId="{89115529-C5E1-4484-8BD9-E5F1203AADC4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হস্তান্তরযোগ্যতা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6377BF-044D-4849-9807-1D37DFAA6C42}" type="parTrans" cxnId="{6B73B5A1-7276-4C88-BF4B-47244E7B9322}">
      <dgm:prSet/>
      <dgm:spPr/>
      <dgm:t>
        <a:bodyPr/>
        <a:lstStyle/>
        <a:p>
          <a:endParaRPr lang="en-US"/>
        </a:p>
      </dgm:t>
    </dgm:pt>
    <dgm:pt modelId="{A76CF14C-A96A-4170-A9AA-ACE6331DD41F}" type="sibTrans" cxnId="{6B73B5A1-7276-4C88-BF4B-47244E7B9322}">
      <dgm:prSet/>
      <dgm:spPr/>
      <dgm:t>
        <a:bodyPr/>
        <a:lstStyle/>
        <a:p>
          <a:endParaRPr lang="en-US"/>
        </a:p>
      </dgm:t>
    </dgm:pt>
    <dgm:pt modelId="{CA46DCF4-6A07-455C-A365-BBE1AF37D257}" type="pres">
      <dgm:prSet presAssocID="{39AE55E4-E021-4A82-8AD1-BAA83FF232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A8D72-49D8-4FEC-80F3-42348304A700}" type="pres">
      <dgm:prSet presAssocID="{18BB01CA-419E-43DD-9819-93EA4007367B}" presName="centerShape" presStyleLbl="node0" presStyleIdx="0" presStyleCnt="1"/>
      <dgm:spPr/>
      <dgm:t>
        <a:bodyPr/>
        <a:lstStyle/>
        <a:p>
          <a:endParaRPr lang="en-US"/>
        </a:p>
      </dgm:t>
    </dgm:pt>
    <dgm:pt modelId="{02AFB901-21A5-40B7-A905-7B56A38B30F5}" type="pres">
      <dgm:prSet presAssocID="{4853AFA0-9592-4168-A3E9-F6E2CDB4916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49BC303-F6D4-4BA2-BBB5-739F0BAA6F84}" type="pres">
      <dgm:prSet presAssocID="{4853AFA0-9592-4168-A3E9-F6E2CDB4916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664D2E6-4E1C-4621-9242-B24269F25DB6}" type="pres">
      <dgm:prSet presAssocID="{B14F35A4-B6AF-41F2-BC8F-4DE1B6F93F71}" presName="node" presStyleLbl="node1" presStyleIdx="0" presStyleCnt="4" custScaleX="151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E5F3C-5235-48A3-9ABC-92DA8199F8FB}" type="pres">
      <dgm:prSet presAssocID="{9B92F549-CEF0-4D45-A726-4D857AE1021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31DC4B6-9F09-4362-BB88-6624D2F71E1B}" type="pres">
      <dgm:prSet presAssocID="{9B92F549-CEF0-4D45-A726-4D857AE1021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80A742F-E3AB-4F2E-B622-23A0B093F053}" type="pres">
      <dgm:prSet presAssocID="{5E1BFC42-24E5-4819-9667-251650139D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DFAD0-F38A-4BFB-A5B5-2C911BB00E6A}" type="pres">
      <dgm:prSet presAssocID="{909C4A55-4886-40C8-A376-AAC01197BC5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C8FC165A-E411-44C6-A933-A4A8F7015CF0}" type="pres">
      <dgm:prSet presAssocID="{909C4A55-4886-40C8-A376-AAC01197BC5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F4EE63F-2B5A-499D-AFA6-FB8A23A59EB9}" type="pres">
      <dgm:prSet presAssocID="{E4C6E61E-5328-4FA6-ACE0-92D2C08775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2449F-9262-4567-B8AA-911FC485DBAB}" type="pres">
      <dgm:prSet presAssocID="{A76377BF-044D-4849-9807-1D37DFAA6C4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DEB0CF3A-2DF4-4472-85D9-FBC61857750A}" type="pres">
      <dgm:prSet presAssocID="{A76377BF-044D-4849-9807-1D37DFAA6C4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9FF28F8-6BBC-4C7A-8C2B-303CBDEB3B18}" type="pres">
      <dgm:prSet presAssocID="{89115529-C5E1-4484-8BD9-E5F1203AADC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DF32BF-7F6E-4E25-AB9A-146A81C9C367}" type="presOf" srcId="{9B92F549-CEF0-4D45-A726-4D857AE10218}" destId="{531DC4B6-9F09-4362-BB88-6624D2F71E1B}" srcOrd="1" destOrd="0" presId="urn:microsoft.com/office/officeart/2005/8/layout/radial5"/>
    <dgm:cxn modelId="{10D06F64-4D5C-410D-AB4D-124B200484C7}" type="presOf" srcId="{5E1BFC42-24E5-4819-9667-251650139D67}" destId="{380A742F-E3AB-4F2E-B622-23A0B093F053}" srcOrd="0" destOrd="0" presId="urn:microsoft.com/office/officeart/2005/8/layout/radial5"/>
    <dgm:cxn modelId="{C010A19E-624A-40AB-96ED-853C5CE052AE}" srcId="{18BB01CA-419E-43DD-9819-93EA4007367B}" destId="{B14F35A4-B6AF-41F2-BC8F-4DE1B6F93F71}" srcOrd="0" destOrd="0" parTransId="{4853AFA0-9592-4168-A3E9-F6E2CDB4916A}" sibTransId="{E16AB951-589B-46EC-8C7A-C15260E5A39B}"/>
    <dgm:cxn modelId="{952E9607-AE2B-40C1-8105-1B509BB21EFD}" srcId="{18BB01CA-419E-43DD-9819-93EA4007367B}" destId="{5E1BFC42-24E5-4819-9667-251650139D67}" srcOrd="1" destOrd="0" parTransId="{9B92F549-CEF0-4D45-A726-4D857AE10218}" sibTransId="{317E8374-EC2B-4114-A59B-F2B3DBDE76BB}"/>
    <dgm:cxn modelId="{B6FC04E4-FBAC-4906-B981-A5D0D6A4ABB5}" type="presOf" srcId="{909C4A55-4886-40C8-A376-AAC01197BC53}" destId="{E73DFAD0-F38A-4BFB-A5B5-2C911BB00E6A}" srcOrd="0" destOrd="0" presId="urn:microsoft.com/office/officeart/2005/8/layout/radial5"/>
    <dgm:cxn modelId="{BADEE587-D9D2-48C4-8737-D1D7F2EB0EB1}" type="presOf" srcId="{A76377BF-044D-4849-9807-1D37DFAA6C42}" destId="{CBD2449F-9262-4567-B8AA-911FC485DBAB}" srcOrd="0" destOrd="0" presId="urn:microsoft.com/office/officeart/2005/8/layout/radial5"/>
    <dgm:cxn modelId="{0B42D85C-127F-4794-ACD6-509C7F33D970}" srcId="{18BB01CA-419E-43DD-9819-93EA4007367B}" destId="{E4C6E61E-5328-4FA6-ACE0-92D2C08775A8}" srcOrd="2" destOrd="0" parTransId="{909C4A55-4886-40C8-A376-AAC01197BC53}" sibTransId="{693B2242-6C02-44F1-A4E6-7A79E289C110}"/>
    <dgm:cxn modelId="{9079D97B-8D83-4803-9804-6E06DF67F7F2}" type="presOf" srcId="{18BB01CA-419E-43DD-9819-93EA4007367B}" destId="{E04A8D72-49D8-4FEC-80F3-42348304A700}" srcOrd="0" destOrd="0" presId="urn:microsoft.com/office/officeart/2005/8/layout/radial5"/>
    <dgm:cxn modelId="{6B73B5A1-7276-4C88-BF4B-47244E7B9322}" srcId="{18BB01CA-419E-43DD-9819-93EA4007367B}" destId="{89115529-C5E1-4484-8BD9-E5F1203AADC4}" srcOrd="3" destOrd="0" parTransId="{A76377BF-044D-4849-9807-1D37DFAA6C42}" sibTransId="{A76CF14C-A96A-4170-A9AA-ACE6331DD41F}"/>
    <dgm:cxn modelId="{1F46BF2B-CF47-4612-9FD1-21C5C0F6006E}" type="presOf" srcId="{4853AFA0-9592-4168-A3E9-F6E2CDB4916A}" destId="{649BC303-F6D4-4BA2-BBB5-739F0BAA6F84}" srcOrd="1" destOrd="0" presId="urn:microsoft.com/office/officeart/2005/8/layout/radial5"/>
    <dgm:cxn modelId="{EBCAD865-39EC-42BE-A22E-7ADE5019B4B6}" srcId="{39AE55E4-E021-4A82-8AD1-BAA83FF232E0}" destId="{18BB01CA-419E-43DD-9819-93EA4007367B}" srcOrd="0" destOrd="0" parTransId="{2FA09AB3-006A-47BE-AD7F-964271F1E3DC}" sibTransId="{2C06A14A-480C-4EA2-AD6B-1D3C1392A7A4}"/>
    <dgm:cxn modelId="{03CE9D45-658A-4312-B3A5-045A8CDE8AB6}" type="presOf" srcId="{909C4A55-4886-40C8-A376-AAC01197BC53}" destId="{C8FC165A-E411-44C6-A933-A4A8F7015CF0}" srcOrd="1" destOrd="0" presId="urn:microsoft.com/office/officeart/2005/8/layout/radial5"/>
    <dgm:cxn modelId="{3CE111D8-E2CF-4EAC-AF4A-57B21FD910F8}" type="presOf" srcId="{E4C6E61E-5328-4FA6-ACE0-92D2C08775A8}" destId="{9F4EE63F-2B5A-499D-AFA6-FB8A23A59EB9}" srcOrd="0" destOrd="0" presId="urn:microsoft.com/office/officeart/2005/8/layout/radial5"/>
    <dgm:cxn modelId="{11E36025-5054-461C-B499-94018CD0D5F0}" type="presOf" srcId="{4853AFA0-9592-4168-A3E9-F6E2CDB4916A}" destId="{02AFB901-21A5-40B7-A905-7B56A38B30F5}" srcOrd="0" destOrd="0" presId="urn:microsoft.com/office/officeart/2005/8/layout/radial5"/>
    <dgm:cxn modelId="{8AFF5AC7-657B-4DFD-99C0-D8793324AD61}" type="presOf" srcId="{A76377BF-044D-4849-9807-1D37DFAA6C42}" destId="{DEB0CF3A-2DF4-4472-85D9-FBC61857750A}" srcOrd="1" destOrd="0" presId="urn:microsoft.com/office/officeart/2005/8/layout/radial5"/>
    <dgm:cxn modelId="{F55BB4FD-3EE2-4CCD-A5E0-1E0DD938D09F}" type="presOf" srcId="{B14F35A4-B6AF-41F2-BC8F-4DE1B6F93F71}" destId="{D664D2E6-4E1C-4621-9242-B24269F25DB6}" srcOrd="0" destOrd="0" presId="urn:microsoft.com/office/officeart/2005/8/layout/radial5"/>
    <dgm:cxn modelId="{24F2036D-2047-417B-B6C8-9BE730FE9065}" type="presOf" srcId="{9B92F549-CEF0-4D45-A726-4D857AE10218}" destId="{AC5E5F3C-5235-48A3-9ABC-92DA8199F8FB}" srcOrd="0" destOrd="0" presId="urn:microsoft.com/office/officeart/2005/8/layout/radial5"/>
    <dgm:cxn modelId="{23712FA4-7F81-4D9D-ABC3-A717C791DB76}" type="presOf" srcId="{89115529-C5E1-4484-8BD9-E5F1203AADC4}" destId="{29FF28F8-6BBC-4C7A-8C2B-303CBDEB3B18}" srcOrd="0" destOrd="0" presId="urn:microsoft.com/office/officeart/2005/8/layout/radial5"/>
    <dgm:cxn modelId="{6DD781E5-11E9-4066-92AC-DECCAE35FC66}" type="presOf" srcId="{39AE55E4-E021-4A82-8AD1-BAA83FF232E0}" destId="{CA46DCF4-6A07-455C-A365-BBE1AF37D257}" srcOrd="0" destOrd="0" presId="urn:microsoft.com/office/officeart/2005/8/layout/radial5"/>
    <dgm:cxn modelId="{79E04883-0DD7-4445-A438-D5F334B5A256}" type="presParOf" srcId="{CA46DCF4-6A07-455C-A365-BBE1AF37D257}" destId="{E04A8D72-49D8-4FEC-80F3-42348304A700}" srcOrd="0" destOrd="0" presId="urn:microsoft.com/office/officeart/2005/8/layout/radial5"/>
    <dgm:cxn modelId="{D615705A-7DB9-4381-BD3B-845C0C54A72E}" type="presParOf" srcId="{CA46DCF4-6A07-455C-A365-BBE1AF37D257}" destId="{02AFB901-21A5-40B7-A905-7B56A38B30F5}" srcOrd="1" destOrd="0" presId="urn:microsoft.com/office/officeart/2005/8/layout/radial5"/>
    <dgm:cxn modelId="{C833D24E-A9AF-4D4F-AB49-8DA2D510B8E4}" type="presParOf" srcId="{02AFB901-21A5-40B7-A905-7B56A38B30F5}" destId="{649BC303-F6D4-4BA2-BBB5-739F0BAA6F84}" srcOrd="0" destOrd="0" presId="urn:microsoft.com/office/officeart/2005/8/layout/radial5"/>
    <dgm:cxn modelId="{1AB893AC-D023-4F22-B2A5-E124B12DBDD5}" type="presParOf" srcId="{CA46DCF4-6A07-455C-A365-BBE1AF37D257}" destId="{D664D2E6-4E1C-4621-9242-B24269F25DB6}" srcOrd="2" destOrd="0" presId="urn:microsoft.com/office/officeart/2005/8/layout/radial5"/>
    <dgm:cxn modelId="{DC134D1F-7FA1-41EF-A162-FD3A245E771D}" type="presParOf" srcId="{CA46DCF4-6A07-455C-A365-BBE1AF37D257}" destId="{AC5E5F3C-5235-48A3-9ABC-92DA8199F8FB}" srcOrd="3" destOrd="0" presId="urn:microsoft.com/office/officeart/2005/8/layout/radial5"/>
    <dgm:cxn modelId="{D0AA282B-6ED2-4B59-9FA1-3B35FF854086}" type="presParOf" srcId="{AC5E5F3C-5235-48A3-9ABC-92DA8199F8FB}" destId="{531DC4B6-9F09-4362-BB88-6624D2F71E1B}" srcOrd="0" destOrd="0" presId="urn:microsoft.com/office/officeart/2005/8/layout/radial5"/>
    <dgm:cxn modelId="{05CF39FE-17EE-444C-AEDB-3EA64AF7A3B7}" type="presParOf" srcId="{CA46DCF4-6A07-455C-A365-BBE1AF37D257}" destId="{380A742F-E3AB-4F2E-B622-23A0B093F053}" srcOrd="4" destOrd="0" presId="urn:microsoft.com/office/officeart/2005/8/layout/radial5"/>
    <dgm:cxn modelId="{4FBF155B-3E94-44E3-BE8D-4BEB27ADD7AE}" type="presParOf" srcId="{CA46DCF4-6A07-455C-A365-BBE1AF37D257}" destId="{E73DFAD0-F38A-4BFB-A5B5-2C911BB00E6A}" srcOrd="5" destOrd="0" presId="urn:microsoft.com/office/officeart/2005/8/layout/radial5"/>
    <dgm:cxn modelId="{5FEDB586-61C4-46D1-930B-620E6471D82B}" type="presParOf" srcId="{E73DFAD0-F38A-4BFB-A5B5-2C911BB00E6A}" destId="{C8FC165A-E411-44C6-A933-A4A8F7015CF0}" srcOrd="0" destOrd="0" presId="urn:microsoft.com/office/officeart/2005/8/layout/radial5"/>
    <dgm:cxn modelId="{92AE7D02-670F-412A-976B-8E25544C4A83}" type="presParOf" srcId="{CA46DCF4-6A07-455C-A365-BBE1AF37D257}" destId="{9F4EE63F-2B5A-499D-AFA6-FB8A23A59EB9}" srcOrd="6" destOrd="0" presId="urn:microsoft.com/office/officeart/2005/8/layout/radial5"/>
    <dgm:cxn modelId="{ACECF42F-7F2B-4663-BDED-538363CB6384}" type="presParOf" srcId="{CA46DCF4-6A07-455C-A365-BBE1AF37D257}" destId="{CBD2449F-9262-4567-B8AA-911FC485DBAB}" srcOrd="7" destOrd="0" presId="urn:microsoft.com/office/officeart/2005/8/layout/radial5"/>
    <dgm:cxn modelId="{14C6E2AB-AC6D-4D41-BF60-3C1F3E8902AD}" type="presParOf" srcId="{CBD2449F-9262-4567-B8AA-911FC485DBAB}" destId="{DEB0CF3A-2DF4-4472-85D9-FBC61857750A}" srcOrd="0" destOrd="0" presId="urn:microsoft.com/office/officeart/2005/8/layout/radial5"/>
    <dgm:cxn modelId="{5BDF04D1-4AF4-4621-9675-553204D5BAF5}" type="presParOf" srcId="{CA46DCF4-6A07-455C-A365-BBE1AF37D257}" destId="{29FF28F8-6BBC-4C7A-8C2B-303CBDEB3B18}" srcOrd="8" destOrd="0" presId="urn:microsoft.com/office/officeart/2005/8/layout/radial5"/>
  </dgm:cxnLst>
  <dgm:bg>
    <a:solidFill>
      <a:schemeClr val="bg1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5219C9-EDD2-4B02-A643-EC81CD983D46}"/>
              </a:ext>
            </a:extLst>
          </p:cNvPr>
          <p:cNvSpPr/>
          <p:nvPr/>
        </p:nvSpPr>
        <p:spPr>
          <a:xfrm>
            <a:off x="2209800" y="3810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chemeClr val="bg1"/>
          </a:solidFill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" name="Picture 4" descr="কয়ল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981200"/>
            <a:ext cx="5181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ু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7400"/>
            <a:ext cx="53340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038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050" name="Picture 2" descr="C:\Users\need\Pictures\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4890734" cy="2971800"/>
          </a:xfrm>
          <a:prstGeom prst="rect">
            <a:avLst/>
          </a:prstGeom>
          <a:noFill/>
        </p:spPr>
      </p:pic>
      <p:pic>
        <p:nvPicPr>
          <p:cNvPr id="2051" name="Picture 3" descr="C:\Users\need\Desktop\25 March 1971\DU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057400"/>
            <a:ext cx="5122984" cy="29718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5219C9-EDD2-4B02-A643-EC81CD983D46}"/>
              </a:ext>
            </a:extLst>
          </p:cNvPr>
          <p:cNvSpPr/>
          <p:nvPr/>
        </p:nvSpPr>
        <p:spPr>
          <a:xfrm>
            <a:off x="3429000" y="6858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5105400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মসজিদ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5105400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0" y="1752600"/>
            <a:ext cx="5410200" cy="3440904"/>
            <a:chOff x="6125864" y="894"/>
            <a:chExt cx="4661296" cy="344090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6125864" y="894"/>
              <a:ext cx="4661296" cy="3440904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6125864" y="894"/>
              <a:ext cx="4661296" cy="3440904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1676400"/>
            <a:ext cx="5105400" cy="3474105"/>
            <a:chOff x="828440" y="0"/>
            <a:chExt cx="4661296" cy="3321705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828440" y="0"/>
              <a:ext cx="4661296" cy="3321705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828440" y="0"/>
              <a:ext cx="4661296" cy="3321705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600" b="0" kern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76400" y="5334000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রেলগাড়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সেতু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5800" y="5410200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45219C9-EDD2-4B02-A643-EC81CD983D46}"/>
              </a:ext>
            </a:extLst>
          </p:cNvPr>
          <p:cNvSpPr/>
          <p:nvPr/>
        </p:nvSpPr>
        <p:spPr>
          <a:xfrm>
            <a:off x="3429000" y="6858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553200" y="1905000"/>
            <a:ext cx="4661296" cy="2796778"/>
            <a:chOff x="998438" y="3907927"/>
            <a:chExt cx="4661296" cy="2796778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998438" y="3907927"/>
              <a:ext cx="4661296" cy="2796778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998438" y="3907927"/>
              <a:ext cx="4661296" cy="2796778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0" kern="1200" dirty="0"/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914400" y="1905000"/>
            <a:ext cx="4661296" cy="2796778"/>
            <a:chOff x="6125864" y="3907927"/>
            <a:chExt cx="4661296" cy="2796778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6125864" y="3907927"/>
              <a:ext cx="4661296" cy="2796778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6125864" y="3907927"/>
              <a:ext cx="4661296" cy="2796778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62200" y="480060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উড়োজাহাজ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0" y="4800600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লঞ্চ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45219C9-EDD2-4B02-A643-EC81CD983D46}"/>
              </a:ext>
            </a:extLst>
          </p:cNvPr>
          <p:cNvSpPr/>
          <p:nvPr/>
        </p:nvSpPr>
        <p:spPr>
          <a:xfrm>
            <a:off x="3429000" y="6858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044874987"/>
              </p:ext>
            </p:extLst>
          </p:nvPr>
        </p:nvGraphicFramePr>
        <p:xfrm>
          <a:off x="2908186" y="1294419"/>
          <a:ext cx="6830646" cy="466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34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1676400"/>
            <a:ext cx="6019800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সম্মিলিতভাবে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সেগুলিকে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রাস্তা-ঘাট,সেতু,স্কুল-কলেজ,মাদ্রাসা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বিশ্ববিদ্যালয়,হাসপাতাল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বন-জঙ্গল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বাস-ট্রেইন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উড়োজাহাজ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ব্যাংক-বীমা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অন্যভাবে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সমষ্টিগত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28" name="Picture 4" descr="C:\Users\need\Pictures\Son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4724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533400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267200" y="5029200"/>
            <a:ext cx="388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trike="sngStrike" dirty="0" smtClean="0"/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1219200"/>
            <a:ext cx="4038757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" name="Picture 2" descr="B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524000"/>
            <a:ext cx="495300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91000" y="457200"/>
            <a:ext cx="6388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অপচয়রোধে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g1.gif"/>
          <p:cNvPicPr>
            <a:picLocks noChangeAspect="1"/>
          </p:cNvPicPr>
          <p:nvPr/>
        </p:nvPicPr>
        <p:blipFill>
          <a:blip r:embed="rId3"/>
          <a:srcRect b="4255"/>
          <a:stretch>
            <a:fillRect/>
          </a:stretch>
        </p:blipFill>
        <p:spPr>
          <a:xfrm>
            <a:off x="6477000" y="1524000"/>
            <a:ext cx="4953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Energy.jpg"/>
          <p:cNvPicPr>
            <a:picLocks noChangeAspect="1"/>
          </p:cNvPicPr>
          <p:nvPr/>
        </p:nvPicPr>
        <p:blipFill>
          <a:blip r:embed="rId4"/>
          <a:srcRect l="15016" r="14907"/>
          <a:stretch>
            <a:fillRect/>
          </a:stretch>
        </p:blipFill>
        <p:spPr>
          <a:xfrm>
            <a:off x="3124200" y="1066800"/>
            <a:ext cx="1218551" cy="1484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000" y="4724400"/>
            <a:ext cx="454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এনার্জী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সেভিং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800600"/>
            <a:ext cx="5275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চুলা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00" y="2133600"/>
            <a:ext cx="3078233" cy="1865309"/>
            <a:chOff x="8589547" y="792510"/>
            <a:chExt cx="3310689" cy="421078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589547" y="792510"/>
              <a:ext cx="3310689" cy="407963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589547" y="895527"/>
              <a:ext cx="3180220" cy="41077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" name="Picture 2" descr="Vata.jpg"/>
          <p:cNvPicPr>
            <a:picLocks noChangeAspect="1"/>
          </p:cNvPicPr>
          <p:nvPr/>
        </p:nvPicPr>
        <p:blipFill>
          <a:blip r:embed="rId2"/>
          <a:srcRect t="13978" b="16979"/>
          <a:stretch>
            <a:fillRect/>
          </a:stretch>
        </p:blipFill>
        <p:spPr>
          <a:xfrm>
            <a:off x="609600" y="1066800"/>
            <a:ext cx="4648200" cy="3505200"/>
          </a:xfrm>
          <a:prstGeom prst="rect">
            <a:avLst/>
          </a:prstGeom>
        </p:spPr>
      </p:pic>
      <p:pic>
        <p:nvPicPr>
          <p:cNvPr id="4" name="Picture 3" descr="kath.jpg"/>
          <p:cNvPicPr>
            <a:picLocks noChangeAspect="1"/>
          </p:cNvPicPr>
          <p:nvPr/>
        </p:nvPicPr>
        <p:blipFill>
          <a:blip r:embed="rId3"/>
          <a:srcRect t="18342"/>
          <a:stretch>
            <a:fillRect/>
          </a:stretch>
        </p:blipFill>
        <p:spPr>
          <a:xfrm>
            <a:off x="6019800" y="990600"/>
            <a:ext cx="52578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4953000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ভাটায়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15200" y="1600200"/>
            <a:ext cx="3078233" cy="1865309"/>
            <a:chOff x="8589547" y="792510"/>
            <a:chExt cx="3310689" cy="421078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589547" y="792510"/>
              <a:ext cx="3310689" cy="407963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89547" y="895527"/>
              <a:ext cx="3180220" cy="41077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00600" y="457200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66800" y="4800600"/>
            <a:ext cx="965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অপচয়রোধে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8" name="Picture 7" descr="Gas Chul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752600"/>
            <a:ext cx="488819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4648200" y="2133600"/>
            <a:ext cx="3078233" cy="1865309"/>
            <a:chOff x="8589547" y="792510"/>
            <a:chExt cx="3310689" cy="421078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589547" y="792510"/>
              <a:ext cx="3310689" cy="407963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8589547" y="895527"/>
              <a:ext cx="3180220" cy="41077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653446170"/>
              </p:ext>
            </p:extLst>
          </p:nvPr>
        </p:nvGraphicFramePr>
        <p:xfrm>
          <a:off x="3810000" y="762000"/>
          <a:ext cx="7670800" cy="503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33400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4149756" cy="4267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91200" y="1876723"/>
            <a:ext cx="54787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36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নাছিমা</a:t>
            </a:r>
            <a:r>
              <a:rPr lang="en-US" sz="36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bn-BD" sz="36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60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আজিজিয়া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বিদ্যালয়    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A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914400"/>
            <a:ext cx="2962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027" name="Picture 3" descr="C:\Users\need\Pictures\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76400"/>
            <a:ext cx="6908647" cy="3833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11010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362200"/>
            <a:ext cx="5535386" cy="3099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1143000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35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3392" y="1524000"/>
            <a:ext cx="6668064" cy="4894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685800"/>
            <a:ext cx="216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সমষ্টিগত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6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050" name="Picture 2" descr="C:\Users\need\Pictures\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5000"/>
            <a:ext cx="6019365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00600" y="685800"/>
            <a:ext cx="3193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676401"/>
            <a:ext cx="5757597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685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486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1676400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মালিকানাধীন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বলে।যেমন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সাগর-মহাসাগর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পেটেন্টবিহীন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5105400"/>
            <a:ext cx="4315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7" name="Frame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1447800"/>
            <a:ext cx="4947320" cy="346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690259084"/>
              </p:ext>
            </p:extLst>
          </p:nvPr>
        </p:nvGraphicFramePr>
        <p:xfrm>
          <a:off x="3505200" y="9144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914400"/>
            <a:ext cx="2241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48200" y="609600"/>
            <a:ext cx="2819400" cy="609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0897" y="2444176"/>
            <a:ext cx="10972800" cy="3657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160020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1" y="4267200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22860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3657600"/>
            <a:ext cx="7431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97180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57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  <p:bldP spid="9" grpId="0" build="p"/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" name="Picture 2" descr="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4052887" cy="2697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838200"/>
            <a:ext cx="2901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124200"/>
            <a:ext cx="5715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i="1" dirty="0">
              <a:solidFill>
                <a:srgbClr val="0070C0"/>
              </a:solidFill>
            </a:endParaRPr>
          </a:p>
        </p:txBody>
      </p:sp>
      <p:pic>
        <p:nvPicPr>
          <p:cNvPr id="7" name="Picture 6" descr="Forest.jpg"/>
          <p:cNvPicPr>
            <a:picLocks noChangeAspect="1"/>
          </p:cNvPicPr>
          <p:nvPr/>
        </p:nvPicPr>
        <p:blipFill>
          <a:blip r:embed="rId2"/>
          <a:srcRect t="50000" r="47694"/>
          <a:stretch>
            <a:fillRect/>
          </a:stretch>
        </p:blipFill>
        <p:spPr>
          <a:xfrm>
            <a:off x="3048000" y="2057400"/>
            <a:ext cx="5649686" cy="359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72200" y="2209800"/>
            <a:ext cx="41434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b="1" dirty="0" smtClean="0">
              <a:solidFill>
                <a:srgbClr val="050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3200" b="1" dirty="0" smtClean="0">
              <a:solidFill>
                <a:srgbClr val="050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রিচ্ছেদ</a:t>
            </a:r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bn-BD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3200" b="1" dirty="0" smtClean="0">
              <a:solidFill>
                <a:srgbClr val="050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 </a:t>
            </a:r>
            <a:r>
              <a:rPr lang="en-US" sz="32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200" b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২০২০</a:t>
            </a:r>
            <a:endParaRPr lang="en-US" sz="3200" b="1" dirty="0" smtClean="0">
              <a:solidFill>
                <a:srgbClr val="050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bn-BD" sz="3200" b="1" dirty="0" smtClean="0">
              <a:solidFill>
                <a:srgbClr val="050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332" t="16030" r="35498" b="17447"/>
          <a:stretch/>
        </p:blipFill>
        <p:spPr>
          <a:xfrm>
            <a:off x="1143000" y="1590235"/>
            <a:ext cx="3448751" cy="38961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53118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" name="Picture 2" descr="কয়ল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752600"/>
            <a:ext cx="51054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।ৃপমডসটু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600"/>
            <a:ext cx="5105400" cy="3048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43200" y="381000"/>
            <a:ext cx="6638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953000"/>
            <a:ext cx="176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4953000"/>
            <a:ext cx="92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কয়লা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" name="Picture 2" descr="Ga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295400"/>
            <a:ext cx="5410200" cy="304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as Chul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295400"/>
            <a:ext cx="543132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38600" y="533400"/>
            <a:ext cx="4397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181600"/>
            <a:ext cx="3762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2948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4419600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তিতাস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44196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চুলা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p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676400"/>
            <a:ext cx="4007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533400"/>
            <a:ext cx="5378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ly 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048000"/>
            <a:ext cx="696442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6764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685800"/>
            <a:ext cx="1766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77000" y="1371600"/>
            <a:ext cx="4953000" cy="3657600"/>
            <a:chOff x="5903515" y="3451841"/>
            <a:chExt cx="4278312" cy="2566987"/>
          </a:xfrm>
        </p:grpSpPr>
        <p:sp>
          <p:nvSpPr>
            <p:cNvPr id="4" name="Rectangle 3"/>
            <p:cNvSpPr/>
            <p:nvPr/>
          </p:nvSpPr>
          <p:spPr>
            <a:xfrm>
              <a:off x="5903515" y="3451841"/>
              <a:ext cx="4278312" cy="2566987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5903515" y="3451841"/>
              <a:ext cx="4278312" cy="2566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1371600"/>
            <a:ext cx="5429392" cy="3657600"/>
            <a:chOff x="1196280" y="984"/>
            <a:chExt cx="4438792" cy="3023012"/>
          </a:xfrm>
        </p:grpSpPr>
        <p:sp>
          <p:nvSpPr>
            <p:cNvPr id="7" name="Rectangle 6"/>
            <p:cNvSpPr/>
            <p:nvPr/>
          </p:nvSpPr>
          <p:spPr>
            <a:xfrm>
              <a:off x="1196280" y="984"/>
              <a:ext cx="4438792" cy="3023012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196280" y="984"/>
              <a:ext cx="4438792" cy="3023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b="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0" y="533400"/>
            <a:ext cx="4887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181600"/>
            <a:ext cx="157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305800" y="5105400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বাগান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5219C9-EDD2-4B02-A643-EC81CD983D46}"/>
              </a:ext>
            </a:extLst>
          </p:cNvPr>
          <p:cNvSpPr/>
          <p:nvPr/>
        </p:nvSpPr>
        <p:spPr>
          <a:xfrm>
            <a:off x="3429000" y="6858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/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chemeClr val="bg1"/>
          </a:solidFill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" name="Picture 4" descr="কয়ল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981200"/>
            <a:ext cx="5181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ু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7400"/>
            <a:ext cx="53340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038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398</Words>
  <Application>Microsoft Office PowerPoint</Application>
  <PresentationFormat>Custom</PresentationFormat>
  <Paragraphs>88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সবাইকে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Nasima Akter</dc:creator>
  <cp:lastModifiedBy>need</cp:lastModifiedBy>
  <cp:revision>276</cp:revision>
  <dcterms:created xsi:type="dcterms:W3CDTF">2020-01-13T03:23:51Z</dcterms:created>
  <dcterms:modified xsi:type="dcterms:W3CDTF">2020-09-13T14:11:31Z</dcterms:modified>
</cp:coreProperties>
</file>