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09647"/>
            <a:ext cx="3429000" cy="2563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64" y="332601"/>
            <a:ext cx="3493735" cy="2612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09134"/>
            <a:ext cx="2514600" cy="3363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38734"/>
            <a:ext cx="3657599" cy="2734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7727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5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241066" cy="616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839200" cy="66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3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bdakr</dc:creator>
  <cp:lastModifiedBy>bdakrinfo@gmail.com</cp:lastModifiedBy>
  <cp:revision>5</cp:revision>
  <dcterms:created xsi:type="dcterms:W3CDTF">2006-08-16T00:00:00Z</dcterms:created>
  <dcterms:modified xsi:type="dcterms:W3CDTF">2020-09-12T14:46:25Z</dcterms:modified>
</cp:coreProperties>
</file>