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94" r:id="rId2"/>
    <p:sldId id="256" r:id="rId3"/>
    <p:sldId id="257" r:id="rId4"/>
    <p:sldId id="313" r:id="rId5"/>
    <p:sldId id="314" r:id="rId6"/>
    <p:sldId id="284" r:id="rId7"/>
    <p:sldId id="306" r:id="rId8"/>
    <p:sldId id="261" r:id="rId9"/>
    <p:sldId id="280" r:id="rId10"/>
    <p:sldId id="295" r:id="rId11"/>
    <p:sldId id="310" r:id="rId12"/>
    <p:sldId id="311" r:id="rId13"/>
    <p:sldId id="262" r:id="rId14"/>
    <p:sldId id="296" r:id="rId15"/>
    <p:sldId id="297" r:id="rId16"/>
    <p:sldId id="298" r:id="rId17"/>
    <p:sldId id="301" r:id="rId18"/>
    <p:sldId id="312" r:id="rId19"/>
    <p:sldId id="309" r:id="rId20"/>
    <p:sldId id="315" r:id="rId21"/>
    <p:sldId id="303" r:id="rId22"/>
    <p:sldId id="278" r:id="rId23"/>
    <p:sldId id="279" r:id="rId24"/>
    <p:sldId id="25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0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7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09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8900"/>
            <a:ext cx="11988800" cy="6654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/>
          <p:cNvSpPr txBox="1"/>
          <p:nvPr userDrawn="1"/>
        </p:nvSpPr>
        <p:spPr>
          <a:xfrm>
            <a:off x="10894677" y="6304514"/>
            <a:ext cx="1081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নাসরিন</a:t>
            </a:r>
            <a:r>
              <a:rPr lang="en-US" sz="1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endParaRPr lang="en-US" sz="1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5-Point Star 1"/>
          <p:cNvSpPr/>
          <p:nvPr userDrawn="1"/>
        </p:nvSpPr>
        <p:spPr>
          <a:xfrm>
            <a:off x="10591800" y="6347642"/>
            <a:ext cx="252077" cy="22152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87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1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1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6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5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6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0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24BA-2DE1-4BCB-AE1A-19C6E1A52AE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5CE-1A66-42D0-B8C2-CBDEFA554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5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624BA-2DE1-4BCB-AE1A-19C6E1A52AE1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FB5CE-1A66-42D0-B8C2-CBDEFA5545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211FF64-CAEC-406D-B908-25B9094D32A1}"/>
              </a:ext>
            </a:extLst>
          </p:cNvPr>
          <p:cNvSpPr/>
          <p:nvPr userDrawn="1"/>
        </p:nvSpPr>
        <p:spPr>
          <a:xfrm>
            <a:off x="126611" y="117566"/>
            <a:ext cx="11915336" cy="66228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5438" tIns="37719" rIns="75438" bIns="37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85"/>
          </a:p>
        </p:txBody>
      </p:sp>
    </p:spTree>
    <p:extLst>
      <p:ext uri="{BB962C8B-B14F-4D97-AF65-F5344CB8AC3E}">
        <p14:creationId xmlns:p14="http://schemas.microsoft.com/office/powerpoint/2010/main" val="314772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Za26a$a1r18a@gmail.com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nasrinict81@gmail.com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128789"/>
            <a:ext cx="11964473" cy="6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8720" y="785611"/>
            <a:ext cx="9633397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4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4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4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জ্ঞাপকের</a:t>
            </a:r>
            <a:r>
              <a:rPr lang="en-US" sz="4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4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4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endParaRPr lang="en-US" sz="4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7861" y="2871988"/>
            <a:ext cx="599511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ই-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endParaRPr lang="en-US" sz="40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endParaRPr lang="en-US" sz="40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প্রোফাইলের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5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3048" y="469166"/>
            <a:ext cx="7276564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কৌশল</a:t>
            </a:r>
            <a:endParaRPr lang="en-US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9854" y="1499144"/>
            <a:ext cx="10689463" cy="4401205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742950" indent="-742950" algn="just">
              <a:buAutoNum type="arabicParenBoth"/>
            </a:pP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পাসওয়ার্ডের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 algn="just">
              <a:buAutoNum type="arabicParenBoth"/>
            </a:pP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arenBoth"/>
            </a:pP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Za26a$a1r18a@gmail.com</a:t>
            </a:r>
            <a:endParaRPr lang="en-US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(৪)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অনেকেই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ম্যানেজার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40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lastpass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keepass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(৫)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অভ্যাস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1255" y="707197"/>
            <a:ext cx="915827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হ্যাকিং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(Computer Hacking)</a:t>
            </a:r>
            <a:endParaRPr lang="en-US" sz="4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1390" y="2168843"/>
            <a:ext cx="9058141" cy="2554545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কর্তৃপক্ষের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অনুমতি</a:t>
            </a:r>
            <a:r>
              <a:rPr 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as-IN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কম্পিউটার নেটও</a:t>
            </a:r>
            <a:r>
              <a:rPr 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র্কে প্রবেশ কর</a:t>
            </a:r>
            <a:r>
              <a:rPr lang="bn-BD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াকে হ্যাকিং বলে</a:t>
            </a:r>
            <a:r>
              <a:rPr lang="as-IN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যারা </a:t>
            </a:r>
            <a:r>
              <a:rPr lang="as-IN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as-IN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as-IN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as-IN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হ্যাকার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</a:t>
            </a:r>
            <a:r>
              <a:rPr lang="as-IN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94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alf Frame 7"/>
          <p:cNvSpPr/>
          <p:nvPr/>
        </p:nvSpPr>
        <p:spPr>
          <a:xfrm rot="2623624">
            <a:off x="5026504" y="2377461"/>
            <a:ext cx="2131521" cy="2001440"/>
          </a:xfrm>
          <a:prstGeom prst="halfFrame">
            <a:avLst>
              <a:gd name="adj1" fmla="val 10219"/>
              <a:gd name="adj2" fmla="val 1034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850006" y="4184951"/>
            <a:ext cx="4287194" cy="717848"/>
          </a:xfrm>
          <a:prstGeom prst="rightArrow">
            <a:avLst>
              <a:gd name="adj1" fmla="val 93058"/>
              <a:gd name="adj2" fmla="val 3205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48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টুপি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হ্যাকার</a:t>
            </a:r>
            <a:endParaRPr lang="en-US" sz="4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850006" y="3378181"/>
            <a:ext cx="4287194" cy="717848"/>
          </a:xfrm>
          <a:prstGeom prst="rightArrow">
            <a:avLst>
              <a:gd name="adj1" fmla="val 100000"/>
              <a:gd name="adj2" fmla="val 3564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48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টুপি</a:t>
            </a:r>
            <a:r>
              <a:rPr lang="en-US" sz="48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হ্যাকার</a:t>
            </a:r>
            <a:endParaRPr lang="en-US" sz="4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36526" y="432374"/>
            <a:ext cx="6217321" cy="6494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হ্যাকারের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54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10205" y="1268890"/>
            <a:ext cx="3308843" cy="6494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হ্যাকার</a:t>
            </a:r>
            <a:endParaRPr lang="en-US" sz="54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054085" y="3404778"/>
            <a:ext cx="4536901" cy="664653"/>
          </a:xfrm>
          <a:prstGeom prst="rightArrow">
            <a:avLst>
              <a:gd name="adj1" fmla="val 100000"/>
              <a:gd name="adj2" fmla="val 3564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White Hat Hacker</a:t>
            </a:r>
            <a:endParaRPr lang="en-US" sz="36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7061213" y="4184951"/>
            <a:ext cx="4536901" cy="664653"/>
          </a:xfrm>
          <a:prstGeom prst="rightArrow">
            <a:avLst>
              <a:gd name="adj1" fmla="val 100000"/>
              <a:gd name="adj2" fmla="val 3564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Black 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Hat Hacker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7054085" y="4936611"/>
            <a:ext cx="4536901" cy="664653"/>
          </a:xfrm>
          <a:prstGeom prst="rightArrow">
            <a:avLst>
              <a:gd name="adj1" fmla="val 100000"/>
              <a:gd name="adj2" fmla="val 3564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Grey 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Hat Hacker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850006" y="4991721"/>
            <a:ext cx="4287194" cy="664653"/>
          </a:xfrm>
          <a:prstGeom prst="rightArrow">
            <a:avLst>
              <a:gd name="adj1" fmla="val 100000"/>
              <a:gd name="adj2" fmla="val 3564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ধূস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টুপি</a:t>
            </a:r>
            <a:r>
              <a:rPr lang="en-US" sz="4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হ্যাকার</a:t>
            </a:r>
            <a:endParaRPr lang="en-US" sz="4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86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28789" y="1315582"/>
            <a:ext cx="11870028" cy="57402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72001" y="231820"/>
            <a:ext cx="3387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16646" y="5453669"/>
            <a:ext cx="7694313" cy="70788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হ্যাকার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62F6C6-6DE5-49E6-9BED-8BD1BC63A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70" y="1532586"/>
            <a:ext cx="5331854" cy="3734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8901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1198" y="642802"/>
            <a:ext cx="564930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White Hat </a:t>
            </a:r>
            <a:r>
              <a:rPr lang="en-US" sz="48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Hacker</a:t>
            </a:r>
            <a:endParaRPr lang="en-US" sz="4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0410" y="2052935"/>
            <a:ext cx="10449060" cy="2862322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হোয়াইট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হ্যাট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হ্যাকাররা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উন্নতির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সেটির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ছিদ্রসমূহ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এদেরকে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এথিক্যাল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হ্যাকারও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(Ethical Hacker)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সাইটে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ক্ষতিসাধন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বরং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ত্রুটি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ওয়েবসাইটের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মালিককে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জানায়</a:t>
            </a:r>
            <a:r>
              <a:rPr lang="en-US" sz="3600" b="1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98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9606" y="1751528"/>
            <a:ext cx="9556123" cy="3416320"/>
          </a:xfrm>
          <a:prstGeom prst="rect">
            <a:avLst/>
          </a:prstGeom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ব্ল্যাক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হ্যাট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হ্যাকাররা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কোনোভাবে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চেস্টা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টুপি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হ্যাকার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সিকিউরিটি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সিস্টেমের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ত্রুটি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গুলো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বের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দ্রুত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ঐ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ত্রুটিকে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নিজের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স্বার্থে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কাজে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লাগায়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ঐ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সিস্টেম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নষ্ট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ভাইরাস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ছড়িয়ে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দেয়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ভাবিষ্যতে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নিজে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আবার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যেন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ঢুকতে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পারে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পথ</a:t>
            </a: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রাখে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0185" y="514013"/>
            <a:ext cx="552587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Black Hat </a:t>
            </a:r>
            <a:r>
              <a:rPr lang="en-US" sz="48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Hacker</a:t>
            </a:r>
            <a:endParaRPr lang="en-US" sz="48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2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04093" y="385225"/>
            <a:ext cx="487826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b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Grey Hat Hacker</a:t>
            </a:r>
            <a:endParaRPr lang="en-US" sz="44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8795" y="1558344"/>
            <a:ext cx="10354613" cy="45243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just" defTabSz="914400">
              <a:buFont typeface="Wingdings" panose="05000000000000000000" pitchFamily="2" charset="2"/>
              <a:buChar char="v"/>
              <a:defRPr/>
            </a:pP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হ্যাট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হ্যাকার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হোয়াইট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ব্ল্যাক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হ্যাট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হ্যাকার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সমন্বিত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হ্যাকিং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আপনার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সাইটটি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lvl="0" indent="-457200" algn="just" defTabSz="914400">
              <a:buFont typeface="Wingdings" panose="05000000000000000000" pitchFamily="2" charset="2"/>
              <a:buChar char="v"/>
              <a:defRPr/>
            </a:pP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গ্রে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হ্যাট</a:t>
            </a: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হ্যাকার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থাকলেও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সেটির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যদিও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তাত্ত্বিক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হোয়াইট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হ্যাট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হ্যাকারদের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অমিল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হ্যাট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হ্যাকাররা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 smtClean="0">
                <a:ln w="0">
                  <a:solidFill>
                    <a:sysClr val="windowText" lastClr="0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52845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7474" y="1643048"/>
            <a:ext cx="8999111" cy="4031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ক্র্যাকাররাও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হ্যাকার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সিস্টেমে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ঢুকে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সেটির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হ্যাক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হ্যাকারকে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ক্র্যাকার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সাইবার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আইব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ক্র্যাকারদের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জন্যি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ক্র্যাকাররা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বিভিন্নভাবে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সিস্টেমে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ঢুকে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বেরিয়ে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সিস্টেমটি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5478" y="463639"/>
            <a:ext cx="529321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ক্র্যাকার</a:t>
            </a:r>
            <a:endParaRPr lang="en-US" sz="44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28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69842" y="412124"/>
            <a:ext cx="6776435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হ্যাকিং-ক্র্যাকিং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বাঁচতে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সতর্কতা</a:t>
            </a:r>
            <a:endParaRPr lang="en-US" sz="44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9477" y="1608009"/>
            <a:ext cx="10636962" cy="4031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হ্যাকার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ক্র্যাকারদের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সিস্টেমকে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বাঁচাতে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endParaRPr lang="en-US" sz="3600" b="1" dirty="0" smtClean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একাউন্টের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দেয়ার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প্রতীকের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মিশ্রণে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৩।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যতটা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৪।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আকর্ষণীয়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ঠিকানায়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পাসওয়ার্ড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রেজিস্ট্রেশন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বিরত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9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0AAF39-F7D5-44C9-99EC-D46D03E51B6F}"/>
              </a:ext>
            </a:extLst>
          </p:cNvPr>
          <p:cNvSpPr txBox="1"/>
          <p:nvPr/>
        </p:nvSpPr>
        <p:spPr>
          <a:xfrm>
            <a:off x="4775968" y="142300"/>
            <a:ext cx="2773144" cy="110799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5400" dirty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7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526" y="1250296"/>
            <a:ext cx="8525814" cy="47957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781207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9" t="1090" r="4309"/>
          <a:stretch/>
        </p:blipFill>
        <p:spPr>
          <a:xfrm>
            <a:off x="5795492" y="736644"/>
            <a:ext cx="4198512" cy="52777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0620" y="1030309"/>
            <a:ext cx="3232598" cy="440120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২০০৬ (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সংশোধিত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২০০৯)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হ্যাকিং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কারাদন্ডের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54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154546" y="1275009"/>
            <a:ext cx="11848564" cy="128788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56088" y="215414"/>
            <a:ext cx="3721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8342" y="5456263"/>
            <a:ext cx="9040972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spc="50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4400" spc="50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4400" spc="50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4400" spc="50" dirty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 smtClean="0">
                <a:ln w="1143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কৌশলগুলো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0" y="1609816"/>
            <a:ext cx="7882768" cy="36404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550042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9727BA57-4924-4AEE-A8C4-FDFBD02AD6A5}"/>
              </a:ext>
            </a:extLst>
          </p:cNvPr>
          <p:cNvSpPr/>
          <p:nvPr/>
        </p:nvSpPr>
        <p:spPr>
          <a:xfrm>
            <a:off x="4730454" y="237180"/>
            <a:ext cx="2352926" cy="883281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54546" y="1364343"/>
            <a:ext cx="11863283" cy="39454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20589" y="1857971"/>
            <a:ext cx="8652966" cy="43396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defTabSz="914400">
              <a:lnSpc>
                <a:spcPct val="150000"/>
              </a:lnSpc>
              <a:buSzPct val="152000"/>
              <a:buFont typeface="Wingdings" panose="05000000000000000000" pitchFamily="2" charset="2"/>
              <a:buChar char="q"/>
              <a:defRPr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হ্যাকিং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342900" indent="-342900" defTabSz="914400">
              <a:lnSpc>
                <a:spcPct val="150000"/>
              </a:lnSpc>
              <a:buSzPct val="152000"/>
              <a:buFont typeface="Wingdings" panose="05000000000000000000" pitchFamily="2" charset="2"/>
              <a:buChar char="q"/>
              <a:defRPr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হ্যাকার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lvl="0" indent="-342900" defTabSz="914400">
              <a:lnSpc>
                <a:spcPct val="150000"/>
              </a:lnSpc>
              <a:buSzPct val="152000"/>
              <a:buFont typeface="Wingdings" panose="05000000000000000000" pitchFamily="2" charset="2"/>
              <a:buChar char="q"/>
              <a:defRPr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হ্যাকিং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কারাদন্ডের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 defTabSz="914400">
              <a:lnSpc>
                <a:spcPct val="150000"/>
              </a:lnSpc>
              <a:buSzPct val="152000"/>
              <a:buFont typeface="Wingdings" panose="05000000000000000000" pitchFamily="2" charset="2"/>
              <a:buChar char="q"/>
              <a:defRPr/>
            </a:pP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হ্যাকিংকে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গণ্য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lvl="0" indent="-342900" defTabSz="914400">
              <a:lnSpc>
                <a:spcPct val="150000"/>
              </a:lnSpc>
              <a:buSzPct val="152000"/>
              <a:buFont typeface="Wingdings" panose="05000000000000000000" pitchFamily="2" charset="2"/>
              <a:buChar char="q"/>
              <a:defRPr/>
            </a:pP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295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xmlns="" id="{927F292D-E822-4691-A767-CCA6B79CC2A1}"/>
              </a:ext>
            </a:extLst>
          </p:cNvPr>
          <p:cNvSpPr/>
          <p:nvPr/>
        </p:nvSpPr>
        <p:spPr>
          <a:xfrm>
            <a:off x="4374435" y="295354"/>
            <a:ext cx="3241359" cy="754380"/>
          </a:xfrm>
          <a:prstGeom prst="round2Diag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6304374-29AE-4BCD-A76F-9470DEA94DE3}"/>
              </a:ext>
            </a:extLst>
          </p:cNvPr>
          <p:cNvSpPr/>
          <p:nvPr/>
        </p:nvSpPr>
        <p:spPr>
          <a:xfrm>
            <a:off x="1889845" y="5531372"/>
            <a:ext cx="8210537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হ্যাকারের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67425" y="1262130"/>
            <a:ext cx="11848564" cy="64394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66" y="1538921"/>
            <a:ext cx="7559898" cy="37800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798021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2082" y="293559"/>
            <a:ext cx="3304397" cy="784830"/>
          </a:xfrm>
          <a:prstGeom prst="rect">
            <a:avLst/>
          </a:prstGeom>
          <a:ln w="285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4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21" y="1333699"/>
            <a:ext cx="8870056" cy="49254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887630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xmlns="" id="{0EA33993-8B04-406E-8423-C6172BBF75F1}"/>
              </a:ext>
            </a:extLst>
          </p:cNvPr>
          <p:cNvSpPr/>
          <p:nvPr/>
        </p:nvSpPr>
        <p:spPr>
          <a:xfrm>
            <a:off x="601085" y="3011356"/>
            <a:ext cx="5138670" cy="3339859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নাসরিন সুলতানা</a:t>
            </a:r>
          </a:p>
          <a:p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বর্ডার </a:t>
            </a:r>
            <a:r>
              <a:rPr lang="bn-BD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গার্ড পাবলিক স্কুল এন্ড কলেজ, বিজিবি ময়মনসিংহ।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nasrinict81@gmail.com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xmlns="" id="{8F96503A-E240-4BBB-90F5-93B0EA16F6E2}"/>
              </a:ext>
            </a:extLst>
          </p:cNvPr>
          <p:cNvSpPr/>
          <p:nvPr/>
        </p:nvSpPr>
        <p:spPr>
          <a:xfrm>
            <a:off x="4649468" y="370670"/>
            <a:ext cx="2987455" cy="1005356"/>
          </a:xfrm>
          <a:prstGeom prst="round2Diag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xmlns="" id="{C0AD1A46-7356-4EF1-9684-8BC7FB291327}"/>
              </a:ext>
            </a:extLst>
          </p:cNvPr>
          <p:cNvSpPr/>
          <p:nvPr/>
        </p:nvSpPr>
        <p:spPr>
          <a:xfrm>
            <a:off x="6744016" y="2967430"/>
            <a:ext cx="4589392" cy="3227308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    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: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: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: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১8</a:t>
            </a:r>
          </a:p>
        </p:txBody>
      </p:sp>
      <p:sp>
        <p:nvSpPr>
          <p:cNvPr id="8" name="Up-Down Arrow 7"/>
          <p:cNvSpPr/>
          <p:nvPr/>
        </p:nvSpPr>
        <p:spPr>
          <a:xfrm>
            <a:off x="6040165" y="1557399"/>
            <a:ext cx="103031" cy="4134118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79" y="468672"/>
            <a:ext cx="2177453" cy="21774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941" y="759395"/>
            <a:ext cx="1688019" cy="19967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00545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2130" y="206062"/>
            <a:ext cx="9762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62130" y="1080748"/>
            <a:ext cx="9762186" cy="3967770"/>
            <a:chOff x="1545465" y="1418179"/>
            <a:chExt cx="9762186" cy="404246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465" y="1418179"/>
              <a:ext cx="5105498" cy="404246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0963" y="1418179"/>
              <a:ext cx="4656688" cy="404246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  <p:sp>
        <p:nvSpPr>
          <p:cNvPr id="2" name="TextBox 1"/>
          <p:cNvSpPr txBox="1"/>
          <p:nvPr/>
        </p:nvSpPr>
        <p:spPr>
          <a:xfrm>
            <a:off x="1712891" y="5203065"/>
            <a:ext cx="8860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হ্যাকার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অবৈধভাবে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অনুপ্রবেশ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9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02039" y="372344"/>
            <a:ext cx="71176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68946" y="1316738"/>
            <a:ext cx="10144260" cy="4478628"/>
            <a:chOff x="1236371" y="1355374"/>
            <a:chExt cx="10144260" cy="447862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371" y="1355374"/>
              <a:ext cx="5267459" cy="447862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831" y="1355374"/>
              <a:ext cx="4876800" cy="4478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819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7835" y="6007812"/>
            <a:ext cx="6361982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7835" y="5915478"/>
            <a:ext cx="6361982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endParaRPr lang="en-US" sz="48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2490" y="257578"/>
            <a:ext cx="7547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2" y="1208064"/>
            <a:ext cx="4675031" cy="44328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76" y="1208065"/>
            <a:ext cx="5340741" cy="44328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06066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8483249">
            <a:off x="-24229" y="1243951"/>
            <a:ext cx="2140268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6377" y="513455"/>
            <a:ext cx="824247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endParaRPr lang="en-US" sz="48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E:\Motiar D. Content\Class Viii\Picture\পাঠ ১৮\F_ID-Theft-onlin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77" y="1548684"/>
            <a:ext cx="8242477" cy="46144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554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1A5485-695B-40CB-A14A-B9DE15CEBDB6}"/>
              </a:ext>
            </a:extLst>
          </p:cNvPr>
          <p:cNvSpPr txBox="1"/>
          <p:nvPr/>
        </p:nvSpPr>
        <p:spPr>
          <a:xfrm>
            <a:off x="1097252" y="2127253"/>
            <a:ext cx="10364945" cy="32932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8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800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bn-BD" sz="48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পাসওয়ার্ডের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40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4000" b="1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4000" b="1" dirty="0" smtClean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হ্যাকিং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হ্যাকারদের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1023" y="246583"/>
            <a:ext cx="2557110" cy="110799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6600" b="1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86933" y="1532586"/>
            <a:ext cx="11998817" cy="25759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09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1842" y="450762"/>
            <a:ext cx="4636394" cy="83099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48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5014" y="1686038"/>
            <a:ext cx="8062174" cy="3970318"/>
          </a:xfrm>
          <a:prstGeom prst="rect">
            <a:avLst/>
          </a:prstGeom>
          <a:ln w="762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আজকাল</a:t>
            </a:r>
            <a:r>
              <a:rPr lang="en-US" sz="36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36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36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36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সতন্ত্র</a:t>
            </a:r>
            <a:r>
              <a:rPr lang="en-US" sz="36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সত্তা</a:t>
            </a:r>
            <a:r>
              <a:rPr lang="en-US" sz="36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6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ধরেন</a:t>
            </a:r>
            <a:r>
              <a:rPr lang="en-US" sz="36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bn-BD" sz="36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36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ব্লগ</a:t>
            </a:r>
            <a:r>
              <a:rPr lang="en-US" sz="36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6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ওয়ে</a:t>
            </a:r>
            <a:r>
              <a:rPr lang="bn-BD" sz="36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sz="36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ব্যক্তিকে</a:t>
            </a:r>
            <a:r>
              <a:rPr lang="en-US" sz="36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এটিকে</a:t>
            </a:r>
            <a:r>
              <a:rPr lang="en-US" sz="36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ঐ </a:t>
            </a:r>
            <a:r>
              <a:rPr lang="en-US" sz="36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6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36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b="1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6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6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36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করলেও</a:t>
            </a:r>
            <a:r>
              <a:rPr lang="en-US" sz="36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6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চ্ছদ্মনাম</a:t>
            </a:r>
            <a:r>
              <a:rPr lang="en-US" sz="36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3600" b="1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60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3800</TotalTime>
  <Words>750</Words>
  <Application>Microsoft Office PowerPoint</Application>
  <PresentationFormat>Widescreen</PresentationFormat>
  <Paragraphs>78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Lotus Computer</cp:lastModifiedBy>
  <cp:revision>1252</cp:revision>
  <dcterms:created xsi:type="dcterms:W3CDTF">2018-01-16T14:35:24Z</dcterms:created>
  <dcterms:modified xsi:type="dcterms:W3CDTF">2020-09-14T04:53:34Z</dcterms:modified>
</cp:coreProperties>
</file>