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7" r:id="rId2"/>
    <p:sldId id="276" r:id="rId3"/>
    <p:sldId id="267" r:id="rId4"/>
    <p:sldId id="262" r:id="rId5"/>
    <p:sldId id="269" r:id="rId6"/>
    <p:sldId id="270" r:id="rId7"/>
    <p:sldId id="275" r:id="rId8"/>
    <p:sldId id="268" r:id="rId9"/>
    <p:sldId id="272" r:id="rId10"/>
    <p:sldId id="264" r:id="rId11"/>
    <p:sldId id="265" r:id="rId12"/>
    <p:sldId id="266" r:id="rId13"/>
    <p:sldId id="263" r:id="rId14"/>
    <p:sldId id="273" r:id="rId15"/>
    <p:sldId id="271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4660"/>
  </p:normalViewPr>
  <p:slideViewPr>
    <p:cSldViewPr>
      <p:cViewPr>
        <p:scale>
          <a:sx n="76" d="100"/>
          <a:sy n="76" d="100"/>
        </p:scale>
        <p:origin x="-117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52356" y="-6263"/>
            <a:ext cx="1154482" cy="7010400"/>
          </a:xfrm>
          <a:solidFill>
            <a:srgbClr val="FF0000"/>
          </a:soli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9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835" r="8794"/>
          <a:stretch/>
        </p:blipFill>
        <p:spPr>
          <a:xfrm>
            <a:off x="-152400" y="-6263"/>
            <a:ext cx="830475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835" r="8794"/>
          <a:stretch/>
        </p:blipFill>
        <p:spPr>
          <a:xfrm>
            <a:off x="-152400" y="0"/>
            <a:ext cx="8457156" cy="70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17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dia1.picsearch.com/is?uirQoCESuHCkwRQiO3gqt0dJBg_MgTsgRG3ABEXrfnU&amp;height=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714374"/>
            <a:ext cx="5381625" cy="40862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95400" y="5029200"/>
            <a:ext cx="4648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968276"/>
            <a:ext cx="2590800" cy="31085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দ্বি-উত্তল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ডিম্বাকার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800600"/>
            <a:ext cx="3962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কনিকা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143" y="1589038"/>
            <a:ext cx="32004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দানাদারবিহীন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http://www.clker.com/cliparts/8/4/1/2/1206569550482170686keikannui_eosinophil.svg.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990600"/>
            <a:ext cx="43434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724400"/>
            <a:ext cx="4191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369634"/>
            <a:ext cx="3276600" cy="36009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নিঊক্লিয়াস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মাকু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আকূতির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s://thrivemdvail.com/wp-content/uploads/2015/01/PRP-for-stem-cell-proced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42672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Arrow 6"/>
          <p:cNvSpPr/>
          <p:nvPr/>
        </p:nvSpPr>
        <p:spPr>
          <a:xfrm rot="17371845">
            <a:off x="2496754" y="4076036"/>
            <a:ext cx="1424664" cy="159889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381000"/>
            <a:ext cx="7696200" cy="1015663"/>
            <a:chOff x="1219200" y="381000"/>
            <a:chExt cx="6781800" cy="1015663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381000"/>
              <a:ext cx="4267200" cy="10156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6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Chevron 3"/>
            <p:cNvSpPr/>
            <p:nvPr/>
          </p:nvSpPr>
          <p:spPr>
            <a:xfrm>
              <a:off x="1219200" y="381000"/>
              <a:ext cx="1676400" cy="9906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6" name="Chevron 5"/>
            <p:cNvSpPr/>
            <p:nvPr/>
          </p:nvSpPr>
          <p:spPr>
            <a:xfrm rot="10800000" flipV="1">
              <a:off x="6172200" y="381000"/>
              <a:ext cx="1828800" cy="9906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295400" y="1905000"/>
            <a:ext cx="7696200" cy="4114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কনিকার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গঠনগত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algn="ctr">
              <a:buFont typeface="Wingdings" pitchFamily="2" charset="2"/>
              <a:buChar char="q"/>
            </a:pP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609600"/>
            <a:ext cx="4724400" cy="1295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316540"/>
            <a:ext cx="76962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১।রক্তের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২।রক্তের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৩।রক্ত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7000" y="304800"/>
            <a:ext cx="4343400" cy="1752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79321"/>
            <a:ext cx="7543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১।রক্ত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2।রক্ত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৩।তিন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কনিকার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98980">
            <a:off x="563065" y="1221655"/>
            <a:ext cx="4959878" cy="3647429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 rot="18916431">
            <a:off x="4107179" y="2765551"/>
            <a:ext cx="4971681" cy="220979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9945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62296"/>
            <a:ext cx="3906839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শিক্ষক পরিচিতি</a:t>
            </a:r>
            <a:endParaRPr lang="en-US" sz="6600" dirty="0"/>
          </a:p>
        </p:txBody>
      </p:sp>
      <p:sp>
        <p:nvSpPr>
          <p:cNvPr id="5" name="Rounded Rectangle 4"/>
          <p:cNvSpPr/>
          <p:nvPr/>
        </p:nvSpPr>
        <p:spPr>
          <a:xfrm>
            <a:off x="2410619" y="2819400"/>
            <a:ext cx="6705600" cy="4038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endParaRPr lang="bn-BD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bn-BD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অক্সফোর্ড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BD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msyfulislam1979@gmail.com</a:t>
            </a:r>
            <a:endParaRPr lang="bn-BD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r="14528" b="52249"/>
          <a:stretch/>
        </p:blipFill>
        <p:spPr>
          <a:xfrm>
            <a:off x="1066800" y="162296"/>
            <a:ext cx="2265123" cy="26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70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ia4.picsearch.com/is?_l2eeWCmwQucA-1qJLf--3Hh2KatdVgemIt1jSeZBCc&amp;height=216"/>
          <p:cNvPicPr>
            <a:picLocks noChangeAspect="1" noChangeArrowheads="1"/>
          </p:cNvPicPr>
          <p:nvPr/>
        </p:nvPicPr>
        <p:blipFill rotWithShape="1">
          <a:blip r:embed="rId2"/>
          <a:srcRect l="3715" b="5137"/>
          <a:stretch/>
        </p:blipFill>
        <p:spPr bwMode="auto">
          <a:xfrm>
            <a:off x="250520" y="152400"/>
            <a:ext cx="4517597" cy="289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 descr="http://cdn.globalbiodefense.com/wp-content/uploads/2014/07/red_blood_cells_carry_therapeutics.gif"/>
          <p:cNvPicPr>
            <a:picLocks noChangeAspect="1" noChangeArrowheads="1"/>
          </p:cNvPicPr>
          <p:nvPr/>
        </p:nvPicPr>
        <p:blipFill rotWithShape="1">
          <a:blip r:embed="rId3"/>
          <a:srcRect l="6201" r="3837" b="5137"/>
          <a:stretch/>
        </p:blipFill>
        <p:spPr bwMode="auto">
          <a:xfrm>
            <a:off x="5060515" y="152400"/>
            <a:ext cx="3770334" cy="289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s.techtunes.com.bd/tDrive/tuner/md.jihadur-rahman-noyon/137685/blood_0.jpg"/>
          <p:cNvPicPr>
            <a:picLocks noChangeAspect="1" noChangeArrowheads="1"/>
          </p:cNvPicPr>
          <p:nvPr/>
        </p:nvPicPr>
        <p:blipFill rotWithShape="1">
          <a:blip r:embed="rId4"/>
          <a:srcRect l="6977" t="7632" r="5151"/>
          <a:stretch/>
        </p:blipFill>
        <p:spPr bwMode="auto">
          <a:xfrm>
            <a:off x="5060515" y="3444658"/>
            <a:ext cx="3770334" cy="2956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http://cache3.asset-cache.net/xd/463210932.jpg?v=1&amp;c=IWSAsset&amp;k=2&amp;d=62CA815BFB1CE480082FAE460F7A5C0ED6D7111452E48A174B3EFA1C00B7D5AE78527159236C3E06"/>
          <p:cNvPicPr>
            <a:picLocks noChangeAspect="1" noChangeArrowheads="1"/>
          </p:cNvPicPr>
          <p:nvPr/>
        </p:nvPicPr>
        <p:blipFill rotWithShape="1">
          <a:blip r:embed="rId5"/>
          <a:srcRect l="3690" t="7632" r="687"/>
          <a:stretch/>
        </p:blipFill>
        <p:spPr bwMode="auto">
          <a:xfrm>
            <a:off x="250519" y="3463447"/>
            <a:ext cx="4517597" cy="295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30776" y="2362200"/>
            <a:ext cx="3920647" cy="3429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6899" y="360402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পাঠশিরোনাম</a:t>
            </a:r>
            <a:endParaRPr lang="en-US" sz="6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40386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04999"/>
            <a:ext cx="78486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 __ __</a:t>
            </a:r>
          </a:p>
          <a:p>
            <a:endParaRPr lang="en-US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১।রক্ত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২।রক্তরস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৩।রক্তরস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কনিকার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৪।তিন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কনিকার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07500"/>
            <a:ext cx="18288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914400"/>
            <a:ext cx="3581400" cy="33547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ক্ষারীয়</a:t>
            </a:r>
            <a:endParaRPr lang="en-US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endParaRPr lang="en-US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ঈষদ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লবনাক্ত</a:t>
            </a:r>
            <a:endParaRPr lang="en-US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http://s.techtunes.com.bd/tDrive/tuner/md.jihadur-rahman-noyon/137685/blood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49989"/>
            <a:ext cx="3657600" cy="2942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huffpost.com/gen/2910364/thumbs/o-CELL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1"/>
            <a:ext cx="3810000" cy="3075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http://shadhinbarta.com/wp-content/uploads/2015/09/habibullahzia_883818232542cc77c8dbcc5.21469344_x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2133599"/>
            <a:ext cx="3829050" cy="3075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457200"/>
            <a:ext cx="4953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172200" y="13716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514600" y="13716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5562601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রক্তরস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562600"/>
            <a:ext cx="2743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কনিকা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2.picsearch.com/is?Q5eOiLZ9k_uxKRsxgodXPP6a9ztNBq3TxZ6luDSK7l0&amp;height=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376" y="609599"/>
            <a:ext cx="4774224" cy="35465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600200" y="4419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295400"/>
            <a:ext cx="30480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ঈষদ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হলুদাভ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৯১-৯২%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2743200" y="533400"/>
            <a:ext cx="3124200" cy="914400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কনিকা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676400"/>
            <a:ext cx="5943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1600200"/>
            <a:ext cx="5943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1598612"/>
            <a:ext cx="5943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1524000"/>
            <a:ext cx="5943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657600" y="1676400"/>
            <a:ext cx="1600200" cy="18288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72200" y="1676400"/>
            <a:ext cx="1600200" cy="1828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চক্রিকা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19200" y="1676400"/>
            <a:ext cx="1600200" cy="1828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http://thumb10.shutterstock.com/display_pic_with_logo/636694/178243973/stock-vector-labelled-blood-diagram-178243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81400"/>
            <a:ext cx="6019800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Down Arrow 11"/>
          <p:cNvSpPr/>
          <p:nvPr/>
        </p:nvSpPr>
        <p:spPr>
          <a:xfrm rot="19865352">
            <a:off x="2359868" y="3251223"/>
            <a:ext cx="377330" cy="2383438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0479723">
            <a:off x="4519219" y="3269720"/>
            <a:ext cx="409738" cy="2529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321914">
            <a:off x="6342533" y="3321889"/>
            <a:ext cx="467515" cy="1740604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1260</TotalTime>
  <Words>194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BANBEIS</dc:creator>
  <cp:lastModifiedBy>syful</cp:lastModifiedBy>
  <cp:revision>144</cp:revision>
  <dcterms:created xsi:type="dcterms:W3CDTF">2006-08-16T00:00:00Z</dcterms:created>
  <dcterms:modified xsi:type="dcterms:W3CDTF">2016-01-30T16:38:53Z</dcterms:modified>
</cp:coreProperties>
</file>