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1" r:id="rId15"/>
    <p:sldId id="270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D7C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2ED86-B6EF-44D6-B27F-CC369EB53DAC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47773F-4168-4664-86FF-BA4A3281B34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ইসলাম</a:t>
          </a:r>
          <a:endParaRPr lang="en-US" sz="4000" dirty="0"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a:endParaRPr>
        </a:p>
      </dgm:t>
    </dgm:pt>
    <dgm:pt modelId="{10603171-73F7-43B2-98B6-50D9D71916BA}" type="parTrans" cxnId="{93756606-3DE2-4905-89BD-524857FF7FCF}">
      <dgm:prSet/>
      <dgm:spPr/>
      <dgm:t>
        <a:bodyPr/>
        <a:lstStyle/>
        <a:p>
          <a:endParaRPr lang="en-US" sz="1400"/>
        </a:p>
      </dgm:t>
    </dgm:pt>
    <dgm:pt modelId="{3C471818-1474-4647-B82E-A2D48455C463}" type="sibTrans" cxnId="{93756606-3DE2-4905-89BD-524857FF7FCF}">
      <dgm:prSet/>
      <dgm:spPr/>
      <dgm:t>
        <a:bodyPr/>
        <a:lstStyle/>
        <a:p>
          <a:endParaRPr lang="en-US" sz="1400"/>
        </a:p>
      </dgm:t>
    </dgm:pt>
    <dgm:pt modelId="{023BB683-04CF-4718-817F-594F0051E90C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কালিমা</a:t>
          </a:r>
          <a:endParaRPr lang="en-US" sz="3200" dirty="0"/>
        </a:p>
      </dgm:t>
    </dgm:pt>
    <dgm:pt modelId="{A739028D-E3EC-4A9E-828B-E02407620763}" type="parTrans" cxnId="{A7EBC9BE-6127-4387-8C43-6D5AD152FD10}">
      <dgm:prSet custT="1"/>
      <dgm:spPr/>
      <dgm:t>
        <a:bodyPr/>
        <a:lstStyle/>
        <a:p>
          <a:endParaRPr lang="en-US" sz="2000"/>
        </a:p>
      </dgm:t>
    </dgm:pt>
    <dgm:pt modelId="{438763B8-9918-495F-B62C-0C3142A9F84A}" type="sibTrans" cxnId="{A7EBC9BE-6127-4387-8C43-6D5AD152FD10}">
      <dgm:prSet/>
      <dgm:spPr/>
      <dgm:t>
        <a:bodyPr/>
        <a:lstStyle/>
        <a:p>
          <a:endParaRPr lang="en-US" sz="1400"/>
        </a:p>
      </dgm:t>
    </dgm:pt>
    <dgm:pt modelId="{F026189A-2F09-40B8-97AC-C69AB2E09471}">
      <dgm:prSet phldrT="[Text]" custT="1"/>
      <dgm:spPr/>
      <dgm:t>
        <a:bodyPr/>
        <a:lstStyle/>
        <a:p>
          <a:r>
            <a:rPr lang="bn-BD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সালাত</a:t>
          </a:r>
          <a:endParaRPr lang="en-US" sz="3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74B7977-231E-41A8-A0B3-B9F23EB947F6}" type="parTrans" cxnId="{C6AF30B5-2ABC-47E8-B89A-1E673FC84BCF}">
      <dgm:prSet custT="1"/>
      <dgm:spPr/>
      <dgm:t>
        <a:bodyPr/>
        <a:lstStyle/>
        <a:p>
          <a:endParaRPr lang="en-US" sz="2000"/>
        </a:p>
      </dgm:t>
    </dgm:pt>
    <dgm:pt modelId="{E54918F4-56AB-43E4-B872-138EA8155562}" type="sibTrans" cxnId="{C6AF30B5-2ABC-47E8-B89A-1E673FC84BCF}">
      <dgm:prSet/>
      <dgm:spPr/>
      <dgm:t>
        <a:bodyPr/>
        <a:lstStyle/>
        <a:p>
          <a:endParaRPr lang="en-US" sz="1400"/>
        </a:p>
      </dgm:t>
    </dgm:pt>
    <dgm:pt modelId="{4931EFB3-23E5-486C-B874-526180468AC9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সাওম</a:t>
          </a:r>
          <a:endParaRPr lang="en-US" sz="3200" dirty="0"/>
        </a:p>
      </dgm:t>
    </dgm:pt>
    <dgm:pt modelId="{20FDACB7-9494-4FFD-A61D-F5348E3140AC}" type="parTrans" cxnId="{F111E5C2-CBB4-42FA-98F4-01E5FD862E1D}">
      <dgm:prSet custT="1"/>
      <dgm:spPr/>
      <dgm:t>
        <a:bodyPr/>
        <a:lstStyle/>
        <a:p>
          <a:endParaRPr lang="en-US" sz="2000"/>
        </a:p>
      </dgm:t>
    </dgm:pt>
    <dgm:pt modelId="{15BC4586-D618-4BDA-8506-2D58434FA6D9}" type="sibTrans" cxnId="{F111E5C2-CBB4-42FA-98F4-01E5FD862E1D}">
      <dgm:prSet/>
      <dgm:spPr/>
      <dgm:t>
        <a:bodyPr/>
        <a:lstStyle/>
        <a:p>
          <a:endParaRPr lang="en-US" sz="1400"/>
        </a:p>
      </dgm:t>
    </dgm:pt>
    <dgm:pt modelId="{AAC2B85A-0BC6-4B3E-8169-73BB303B177C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হজ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DDBC6380-CE54-4B15-A814-5F20DE85C427}" type="parTrans" cxnId="{467AF5D7-B960-4394-B412-858B029F06DD}">
      <dgm:prSet custT="1"/>
      <dgm:spPr/>
      <dgm:t>
        <a:bodyPr/>
        <a:lstStyle/>
        <a:p>
          <a:endParaRPr lang="en-US" sz="2000"/>
        </a:p>
      </dgm:t>
    </dgm:pt>
    <dgm:pt modelId="{2DB64775-AD46-4BF0-9435-EBA4AEE08FCB}" type="sibTrans" cxnId="{467AF5D7-B960-4394-B412-858B029F06DD}">
      <dgm:prSet/>
      <dgm:spPr/>
      <dgm:t>
        <a:bodyPr/>
        <a:lstStyle/>
        <a:p>
          <a:endParaRPr lang="en-US" sz="1400"/>
        </a:p>
      </dgm:t>
    </dgm:pt>
    <dgm:pt modelId="{A179D11A-D2C1-4552-B481-B3A1F123A753}">
      <dgm:prSet custT="1"/>
      <dgm:spPr>
        <a:solidFill>
          <a:schemeClr val="tx1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যাকাত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E2C2466-BA9F-4F4A-8CED-972E719893FE}" type="parTrans" cxnId="{7593972A-880E-4043-B509-AEC4D94820BF}">
      <dgm:prSet custT="1"/>
      <dgm:spPr/>
      <dgm:t>
        <a:bodyPr/>
        <a:lstStyle/>
        <a:p>
          <a:endParaRPr lang="en-US" sz="2000"/>
        </a:p>
      </dgm:t>
    </dgm:pt>
    <dgm:pt modelId="{09FA6724-5BF0-45E1-B84C-0FE72B935277}" type="sibTrans" cxnId="{7593972A-880E-4043-B509-AEC4D94820BF}">
      <dgm:prSet/>
      <dgm:spPr/>
      <dgm:t>
        <a:bodyPr/>
        <a:lstStyle/>
        <a:p>
          <a:endParaRPr lang="en-US" sz="1400"/>
        </a:p>
      </dgm:t>
    </dgm:pt>
    <dgm:pt modelId="{ABEE0898-4ED0-4C26-B92D-6D8637F1E0D8}" type="pres">
      <dgm:prSet presAssocID="{5FA2ED86-B6EF-44D6-B27F-CC369EB53D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05DE8C-5DC6-41E9-9EEC-693C7FFFA43D}" type="pres">
      <dgm:prSet presAssocID="{8647773F-4168-4664-86FF-BA4A3281B34A}" presName="centerShape" presStyleLbl="node0" presStyleIdx="0" presStyleCnt="1" custScaleX="134613" custScaleY="100002" custLinFactNeighborX="-4947" custLinFactNeighborY="2164"/>
      <dgm:spPr/>
      <dgm:t>
        <a:bodyPr/>
        <a:lstStyle/>
        <a:p>
          <a:endParaRPr lang="en-US"/>
        </a:p>
      </dgm:t>
    </dgm:pt>
    <dgm:pt modelId="{A6EE1C2C-FD19-47F3-A48A-E36B6D5109FB}" type="pres">
      <dgm:prSet presAssocID="{A739028D-E3EC-4A9E-828B-E02407620763}" presName="parTrans" presStyleLbl="sibTrans2D1" presStyleIdx="0" presStyleCnt="5" custScaleX="102126"/>
      <dgm:spPr/>
      <dgm:t>
        <a:bodyPr/>
        <a:lstStyle/>
        <a:p>
          <a:endParaRPr lang="en-US"/>
        </a:p>
      </dgm:t>
    </dgm:pt>
    <dgm:pt modelId="{12CEDE33-1FA1-4195-8D0F-AE8732547F7A}" type="pres">
      <dgm:prSet presAssocID="{A739028D-E3EC-4A9E-828B-E0240762076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75294C3-5919-4A5C-A109-467397CE3D1E}" type="pres">
      <dgm:prSet presAssocID="{023BB683-04CF-4718-817F-594F0051E90C}" presName="node" presStyleLbl="node1" presStyleIdx="0" presStyleCnt="5" custScaleX="123944" custRadScaleRad="97077" custRadScaleInc="-15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8D6BF-7B17-4C99-B6BE-6116B9353AC7}" type="pres">
      <dgm:prSet presAssocID="{074B7977-231E-41A8-A0B3-B9F23EB947F6}" presName="parTrans" presStyleLbl="sibTrans2D1" presStyleIdx="1" presStyleCnt="5" custScaleX="102122"/>
      <dgm:spPr/>
      <dgm:t>
        <a:bodyPr/>
        <a:lstStyle/>
        <a:p>
          <a:endParaRPr lang="en-US"/>
        </a:p>
      </dgm:t>
    </dgm:pt>
    <dgm:pt modelId="{7EAAAC12-18FF-43E4-B479-B52CBC2F7175}" type="pres">
      <dgm:prSet presAssocID="{074B7977-231E-41A8-A0B3-B9F23EB947F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DD26FA8-2DE5-48F1-8B26-692582877B47}" type="pres">
      <dgm:prSet presAssocID="{F026189A-2F09-40B8-97AC-C69AB2E09471}" presName="node" presStyleLbl="node1" presStyleIdx="1" presStyleCnt="5" custScaleX="122674" custScaleY="106780" custRadScaleRad="89791" custRadScaleInc="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922E2-1965-4C1E-8A54-6DD8585FC42B}" type="pres">
      <dgm:prSet presAssocID="{EE2C2466-BA9F-4F4A-8CED-972E719893FE}" presName="parTrans" presStyleLbl="sibTrans2D1" presStyleIdx="2" presStyleCnt="5" custScaleX="102125"/>
      <dgm:spPr/>
      <dgm:t>
        <a:bodyPr/>
        <a:lstStyle/>
        <a:p>
          <a:endParaRPr lang="en-US"/>
        </a:p>
      </dgm:t>
    </dgm:pt>
    <dgm:pt modelId="{CC698A6F-002F-4BA5-B918-9CCA8883CED3}" type="pres">
      <dgm:prSet presAssocID="{EE2C2466-BA9F-4F4A-8CED-972E719893F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D4DFC9F-2618-45BB-BD37-B7EF332C432E}" type="pres">
      <dgm:prSet presAssocID="{A179D11A-D2C1-4552-B481-B3A1F123A753}" presName="node" presStyleLbl="node1" presStyleIdx="2" presStyleCnt="5" custScaleX="129148" custRadScaleRad="97584" custRadScaleInc="15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CFADF-4F70-423F-8963-67E0D695493E}" type="pres">
      <dgm:prSet presAssocID="{20FDACB7-9494-4FFD-A61D-F5348E3140AC}" presName="parTrans" presStyleLbl="sibTrans2D1" presStyleIdx="3" presStyleCnt="5" custScaleX="102125"/>
      <dgm:spPr/>
      <dgm:t>
        <a:bodyPr/>
        <a:lstStyle/>
        <a:p>
          <a:endParaRPr lang="en-US"/>
        </a:p>
      </dgm:t>
    </dgm:pt>
    <dgm:pt modelId="{97284725-1DAF-4CA5-B11E-57B85406D235}" type="pres">
      <dgm:prSet presAssocID="{20FDACB7-9494-4FFD-A61D-F5348E3140A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6FFBCA1-3319-4D61-9B8B-C07097345CA6}" type="pres">
      <dgm:prSet presAssocID="{4931EFB3-23E5-486C-B874-526180468AC9}" presName="node" presStyleLbl="node1" presStyleIdx="3" presStyleCnt="5" custScaleX="125151" custRadScaleRad="108567" custRadScaleInc="8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D7D43-FD13-4CCA-8861-E0F1C92364EF}" type="pres">
      <dgm:prSet presAssocID="{DDBC6380-CE54-4B15-A814-5F20DE85C427}" presName="parTrans" presStyleLbl="sibTrans2D1" presStyleIdx="4" presStyleCnt="5" custScaleX="102124"/>
      <dgm:spPr/>
      <dgm:t>
        <a:bodyPr/>
        <a:lstStyle/>
        <a:p>
          <a:endParaRPr lang="en-US"/>
        </a:p>
      </dgm:t>
    </dgm:pt>
    <dgm:pt modelId="{DDAD6875-9499-4037-9060-4124E4CAB6BE}" type="pres">
      <dgm:prSet presAssocID="{DDBC6380-CE54-4B15-A814-5F20DE85C427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6E0E9D3-9468-4CFF-9E8A-7EBB0AC89319}" type="pres">
      <dgm:prSet presAssocID="{AAC2B85A-0BC6-4B3E-8169-73BB303B177C}" presName="node" presStyleLbl="node1" presStyleIdx="4" presStyleCnt="5" custScaleX="130150" custScaleY="106781" custRadScaleRad="108285" custRadScaleInc="-9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EBC9BE-6127-4387-8C43-6D5AD152FD10}" srcId="{8647773F-4168-4664-86FF-BA4A3281B34A}" destId="{023BB683-04CF-4718-817F-594F0051E90C}" srcOrd="0" destOrd="0" parTransId="{A739028D-E3EC-4A9E-828B-E02407620763}" sibTransId="{438763B8-9918-495F-B62C-0C3142A9F84A}"/>
    <dgm:cxn modelId="{7593972A-880E-4043-B509-AEC4D94820BF}" srcId="{8647773F-4168-4664-86FF-BA4A3281B34A}" destId="{A179D11A-D2C1-4552-B481-B3A1F123A753}" srcOrd="2" destOrd="0" parTransId="{EE2C2466-BA9F-4F4A-8CED-972E719893FE}" sibTransId="{09FA6724-5BF0-45E1-B84C-0FE72B935277}"/>
    <dgm:cxn modelId="{F111E5C2-CBB4-42FA-98F4-01E5FD862E1D}" srcId="{8647773F-4168-4664-86FF-BA4A3281B34A}" destId="{4931EFB3-23E5-486C-B874-526180468AC9}" srcOrd="3" destOrd="0" parTransId="{20FDACB7-9494-4FFD-A61D-F5348E3140AC}" sibTransId="{15BC4586-D618-4BDA-8506-2D58434FA6D9}"/>
    <dgm:cxn modelId="{5843F84E-5E81-4910-B649-B6544A434EE8}" type="presOf" srcId="{5FA2ED86-B6EF-44D6-B27F-CC369EB53DAC}" destId="{ABEE0898-4ED0-4C26-B92D-6D8637F1E0D8}" srcOrd="0" destOrd="0" presId="urn:microsoft.com/office/officeart/2005/8/layout/radial5"/>
    <dgm:cxn modelId="{60B5A552-1BCD-4055-A1D1-2CEF3762FCF7}" type="presOf" srcId="{AAC2B85A-0BC6-4B3E-8169-73BB303B177C}" destId="{36E0E9D3-9468-4CFF-9E8A-7EBB0AC89319}" srcOrd="0" destOrd="0" presId="urn:microsoft.com/office/officeart/2005/8/layout/radial5"/>
    <dgm:cxn modelId="{C6AF30B5-2ABC-47E8-B89A-1E673FC84BCF}" srcId="{8647773F-4168-4664-86FF-BA4A3281B34A}" destId="{F026189A-2F09-40B8-97AC-C69AB2E09471}" srcOrd="1" destOrd="0" parTransId="{074B7977-231E-41A8-A0B3-B9F23EB947F6}" sibTransId="{E54918F4-56AB-43E4-B872-138EA8155562}"/>
    <dgm:cxn modelId="{1ABDC00C-6EC7-4EFC-9EFE-06A7EB96FEF1}" type="presOf" srcId="{8647773F-4168-4664-86FF-BA4A3281B34A}" destId="{9F05DE8C-5DC6-41E9-9EEC-693C7FFFA43D}" srcOrd="0" destOrd="0" presId="urn:microsoft.com/office/officeart/2005/8/layout/radial5"/>
    <dgm:cxn modelId="{494226EA-0701-4209-A56A-729AE2B4CAD7}" type="presOf" srcId="{A739028D-E3EC-4A9E-828B-E02407620763}" destId="{12CEDE33-1FA1-4195-8D0F-AE8732547F7A}" srcOrd="1" destOrd="0" presId="urn:microsoft.com/office/officeart/2005/8/layout/radial5"/>
    <dgm:cxn modelId="{7C44CF78-3313-4BAA-8F04-C565EDAD256A}" type="presOf" srcId="{F026189A-2F09-40B8-97AC-C69AB2E09471}" destId="{EDD26FA8-2DE5-48F1-8B26-692582877B47}" srcOrd="0" destOrd="0" presId="urn:microsoft.com/office/officeart/2005/8/layout/radial5"/>
    <dgm:cxn modelId="{9E300CA4-14A1-4EB6-9E8F-8D8127DDA510}" type="presOf" srcId="{EE2C2466-BA9F-4F4A-8CED-972E719893FE}" destId="{71E922E2-1965-4C1E-8A54-6DD8585FC42B}" srcOrd="0" destOrd="0" presId="urn:microsoft.com/office/officeart/2005/8/layout/radial5"/>
    <dgm:cxn modelId="{0061157A-D306-4CC1-8A38-744FF812E2CA}" type="presOf" srcId="{4931EFB3-23E5-486C-B874-526180468AC9}" destId="{76FFBCA1-3319-4D61-9B8B-C07097345CA6}" srcOrd="0" destOrd="0" presId="urn:microsoft.com/office/officeart/2005/8/layout/radial5"/>
    <dgm:cxn modelId="{746852C3-22C4-4AB5-A346-FB5D045D56CF}" type="presOf" srcId="{EE2C2466-BA9F-4F4A-8CED-972E719893FE}" destId="{CC698A6F-002F-4BA5-B918-9CCA8883CED3}" srcOrd="1" destOrd="0" presId="urn:microsoft.com/office/officeart/2005/8/layout/radial5"/>
    <dgm:cxn modelId="{4A967914-3E99-4EE6-9C0A-7DAFB99F9697}" type="presOf" srcId="{DDBC6380-CE54-4B15-A814-5F20DE85C427}" destId="{DDAD6875-9499-4037-9060-4124E4CAB6BE}" srcOrd="1" destOrd="0" presId="urn:microsoft.com/office/officeart/2005/8/layout/radial5"/>
    <dgm:cxn modelId="{0D028B4D-CA54-48DE-9C0B-3E3ACF40EE53}" type="presOf" srcId="{A179D11A-D2C1-4552-B481-B3A1F123A753}" destId="{3D4DFC9F-2618-45BB-BD37-B7EF332C432E}" srcOrd="0" destOrd="0" presId="urn:microsoft.com/office/officeart/2005/8/layout/radial5"/>
    <dgm:cxn modelId="{2D3D7405-4EFB-4FC8-A303-1216F05D6EB7}" type="presOf" srcId="{023BB683-04CF-4718-817F-594F0051E90C}" destId="{C75294C3-5919-4A5C-A109-467397CE3D1E}" srcOrd="0" destOrd="0" presId="urn:microsoft.com/office/officeart/2005/8/layout/radial5"/>
    <dgm:cxn modelId="{93756606-3DE2-4905-89BD-524857FF7FCF}" srcId="{5FA2ED86-B6EF-44D6-B27F-CC369EB53DAC}" destId="{8647773F-4168-4664-86FF-BA4A3281B34A}" srcOrd="0" destOrd="0" parTransId="{10603171-73F7-43B2-98B6-50D9D71916BA}" sibTransId="{3C471818-1474-4647-B82E-A2D48455C463}"/>
    <dgm:cxn modelId="{F377850A-9429-46D5-9ECA-4EE81E7C4D7B}" type="presOf" srcId="{A739028D-E3EC-4A9E-828B-E02407620763}" destId="{A6EE1C2C-FD19-47F3-A48A-E36B6D5109FB}" srcOrd="0" destOrd="0" presId="urn:microsoft.com/office/officeart/2005/8/layout/radial5"/>
    <dgm:cxn modelId="{AFCFD076-6311-40EE-B9FF-24B3FAB0E747}" type="presOf" srcId="{074B7977-231E-41A8-A0B3-B9F23EB947F6}" destId="{7EAAAC12-18FF-43E4-B479-B52CBC2F7175}" srcOrd="1" destOrd="0" presId="urn:microsoft.com/office/officeart/2005/8/layout/radial5"/>
    <dgm:cxn modelId="{DFC86DDF-F3AB-4C4C-8663-E2F233552391}" type="presOf" srcId="{20FDACB7-9494-4FFD-A61D-F5348E3140AC}" destId="{97284725-1DAF-4CA5-B11E-57B85406D235}" srcOrd="1" destOrd="0" presId="urn:microsoft.com/office/officeart/2005/8/layout/radial5"/>
    <dgm:cxn modelId="{467AF5D7-B960-4394-B412-858B029F06DD}" srcId="{8647773F-4168-4664-86FF-BA4A3281B34A}" destId="{AAC2B85A-0BC6-4B3E-8169-73BB303B177C}" srcOrd="4" destOrd="0" parTransId="{DDBC6380-CE54-4B15-A814-5F20DE85C427}" sibTransId="{2DB64775-AD46-4BF0-9435-EBA4AEE08FCB}"/>
    <dgm:cxn modelId="{36A92381-B04E-4AD0-985E-238D2896C79E}" type="presOf" srcId="{074B7977-231E-41A8-A0B3-B9F23EB947F6}" destId="{51F8D6BF-7B17-4C99-B6BE-6116B9353AC7}" srcOrd="0" destOrd="0" presId="urn:microsoft.com/office/officeart/2005/8/layout/radial5"/>
    <dgm:cxn modelId="{69831092-4DFD-42DC-839F-8E69AB7A0735}" type="presOf" srcId="{20FDACB7-9494-4FFD-A61D-F5348E3140AC}" destId="{D24CFADF-4F70-423F-8963-67E0D695493E}" srcOrd="0" destOrd="0" presId="urn:microsoft.com/office/officeart/2005/8/layout/radial5"/>
    <dgm:cxn modelId="{E835DF49-92C4-4CE0-9E90-C57A6D1ED7A8}" type="presOf" srcId="{DDBC6380-CE54-4B15-A814-5F20DE85C427}" destId="{8B1D7D43-FD13-4CCA-8861-E0F1C92364EF}" srcOrd="0" destOrd="0" presId="urn:microsoft.com/office/officeart/2005/8/layout/radial5"/>
    <dgm:cxn modelId="{77AF1CCB-B96C-4360-8C3D-924918D0BE4C}" type="presParOf" srcId="{ABEE0898-4ED0-4C26-B92D-6D8637F1E0D8}" destId="{9F05DE8C-5DC6-41E9-9EEC-693C7FFFA43D}" srcOrd="0" destOrd="0" presId="urn:microsoft.com/office/officeart/2005/8/layout/radial5"/>
    <dgm:cxn modelId="{F29E0E89-D259-4AA1-A45D-19C87FFF4FBB}" type="presParOf" srcId="{ABEE0898-4ED0-4C26-B92D-6D8637F1E0D8}" destId="{A6EE1C2C-FD19-47F3-A48A-E36B6D5109FB}" srcOrd="1" destOrd="0" presId="urn:microsoft.com/office/officeart/2005/8/layout/radial5"/>
    <dgm:cxn modelId="{B8F8DBC5-4111-4763-9372-6695D8AB7CF4}" type="presParOf" srcId="{A6EE1C2C-FD19-47F3-A48A-E36B6D5109FB}" destId="{12CEDE33-1FA1-4195-8D0F-AE8732547F7A}" srcOrd="0" destOrd="0" presId="urn:microsoft.com/office/officeart/2005/8/layout/radial5"/>
    <dgm:cxn modelId="{14D4B1B1-BA33-48B6-9046-BD58783E78FD}" type="presParOf" srcId="{ABEE0898-4ED0-4C26-B92D-6D8637F1E0D8}" destId="{C75294C3-5919-4A5C-A109-467397CE3D1E}" srcOrd="2" destOrd="0" presId="urn:microsoft.com/office/officeart/2005/8/layout/radial5"/>
    <dgm:cxn modelId="{0F8402D0-08E5-4EEE-9DAF-488749AA2580}" type="presParOf" srcId="{ABEE0898-4ED0-4C26-B92D-6D8637F1E0D8}" destId="{51F8D6BF-7B17-4C99-B6BE-6116B9353AC7}" srcOrd="3" destOrd="0" presId="urn:microsoft.com/office/officeart/2005/8/layout/radial5"/>
    <dgm:cxn modelId="{89BE9C0E-2F03-4126-AA72-5DFD8093C7BD}" type="presParOf" srcId="{51F8D6BF-7B17-4C99-B6BE-6116B9353AC7}" destId="{7EAAAC12-18FF-43E4-B479-B52CBC2F7175}" srcOrd="0" destOrd="0" presId="urn:microsoft.com/office/officeart/2005/8/layout/radial5"/>
    <dgm:cxn modelId="{4B98B860-17A2-44FD-9638-3E39C4D92CB9}" type="presParOf" srcId="{ABEE0898-4ED0-4C26-B92D-6D8637F1E0D8}" destId="{EDD26FA8-2DE5-48F1-8B26-692582877B47}" srcOrd="4" destOrd="0" presId="urn:microsoft.com/office/officeart/2005/8/layout/radial5"/>
    <dgm:cxn modelId="{A382EB68-B99C-495F-9666-97211F6C8D5C}" type="presParOf" srcId="{ABEE0898-4ED0-4C26-B92D-6D8637F1E0D8}" destId="{71E922E2-1965-4C1E-8A54-6DD8585FC42B}" srcOrd="5" destOrd="0" presId="urn:microsoft.com/office/officeart/2005/8/layout/radial5"/>
    <dgm:cxn modelId="{278D3815-F430-4391-A94B-ED0CD32EAAFE}" type="presParOf" srcId="{71E922E2-1965-4C1E-8A54-6DD8585FC42B}" destId="{CC698A6F-002F-4BA5-B918-9CCA8883CED3}" srcOrd="0" destOrd="0" presId="urn:microsoft.com/office/officeart/2005/8/layout/radial5"/>
    <dgm:cxn modelId="{7CCCD720-F713-4447-8A97-4B12AEA9EA41}" type="presParOf" srcId="{ABEE0898-4ED0-4C26-B92D-6D8637F1E0D8}" destId="{3D4DFC9F-2618-45BB-BD37-B7EF332C432E}" srcOrd="6" destOrd="0" presId="urn:microsoft.com/office/officeart/2005/8/layout/radial5"/>
    <dgm:cxn modelId="{81B02324-2803-414E-9673-C7B1366FE7AA}" type="presParOf" srcId="{ABEE0898-4ED0-4C26-B92D-6D8637F1E0D8}" destId="{D24CFADF-4F70-423F-8963-67E0D695493E}" srcOrd="7" destOrd="0" presId="urn:microsoft.com/office/officeart/2005/8/layout/radial5"/>
    <dgm:cxn modelId="{D11809E9-3909-42B1-BE82-4B4D3F271757}" type="presParOf" srcId="{D24CFADF-4F70-423F-8963-67E0D695493E}" destId="{97284725-1DAF-4CA5-B11E-57B85406D235}" srcOrd="0" destOrd="0" presId="urn:microsoft.com/office/officeart/2005/8/layout/radial5"/>
    <dgm:cxn modelId="{55E67E48-C989-4966-8C28-C5E4EB82C7D8}" type="presParOf" srcId="{ABEE0898-4ED0-4C26-B92D-6D8637F1E0D8}" destId="{76FFBCA1-3319-4D61-9B8B-C07097345CA6}" srcOrd="8" destOrd="0" presId="urn:microsoft.com/office/officeart/2005/8/layout/radial5"/>
    <dgm:cxn modelId="{5CB9EF49-679F-456E-904C-FAF2124DCC70}" type="presParOf" srcId="{ABEE0898-4ED0-4C26-B92D-6D8637F1E0D8}" destId="{8B1D7D43-FD13-4CCA-8861-E0F1C92364EF}" srcOrd="9" destOrd="0" presId="urn:microsoft.com/office/officeart/2005/8/layout/radial5"/>
    <dgm:cxn modelId="{83815E7C-3190-48A2-B406-09D6275690E1}" type="presParOf" srcId="{8B1D7D43-FD13-4CCA-8861-E0F1C92364EF}" destId="{DDAD6875-9499-4037-9060-4124E4CAB6BE}" srcOrd="0" destOrd="0" presId="urn:microsoft.com/office/officeart/2005/8/layout/radial5"/>
    <dgm:cxn modelId="{3737CCA6-4C43-469E-999B-F6CFDB05CBF2}" type="presParOf" srcId="{ABEE0898-4ED0-4C26-B92D-6D8637F1E0D8}" destId="{36E0E9D3-9468-4CFF-9E8A-7EBB0AC89319}" srcOrd="1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6E4357-B225-4ED8-B5F7-F3D8EEA02CBF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0900328-4ABA-438B-9BB8-F52B1DC2FFFD}">
      <dgm:prSet phldrT="[Text]"/>
      <dgm:spPr>
        <a:solidFill>
          <a:srgbClr val="FD7C67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মানব জীবনে ইসলামে দিকনির্দেশনা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98EBBF2-E67B-4B7F-A76E-1A4B36BD7192}" type="parTrans" cxnId="{0144BC8E-3032-416B-9B2B-D15DF72C838F}">
      <dgm:prSet/>
      <dgm:spPr/>
      <dgm:t>
        <a:bodyPr/>
        <a:lstStyle/>
        <a:p>
          <a:endParaRPr lang="en-US"/>
        </a:p>
      </dgm:t>
    </dgm:pt>
    <dgm:pt modelId="{2783EE01-5CD5-49FE-A88D-FC0D951BE65A}" type="sibTrans" cxnId="{0144BC8E-3032-416B-9B2B-D15DF72C838F}">
      <dgm:prSet/>
      <dgm:spPr/>
      <dgm:t>
        <a:bodyPr/>
        <a:lstStyle/>
        <a:p>
          <a:endParaRPr lang="en-US"/>
        </a:p>
      </dgm:t>
    </dgm:pt>
    <dgm:pt modelId="{D6E62B73-3D78-4761-8792-1F76E8EB6442}">
      <dgm:prSet phldrT="[Text]"/>
      <dgm:spPr/>
      <dgm:t>
        <a:bodyPr/>
        <a:lstStyle/>
        <a:p>
          <a:r>
            <a:rPr lang="bn-BD" dirty="0" smtClean="0"/>
            <a:t>ব্যক্তিগত</a:t>
          </a:r>
          <a:endParaRPr lang="en-US" dirty="0"/>
        </a:p>
      </dgm:t>
    </dgm:pt>
    <dgm:pt modelId="{8159C49F-87A6-4F4D-ABFD-26F1D7EBD6B4}" type="parTrans" cxnId="{4435A6E3-E7DA-4DE9-B99D-889CD5AEB28F}">
      <dgm:prSet/>
      <dgm:spPr/>
      <dgm:t>
        <a:bodyPr/>
        <a:lstStyle/>
        <a:p>
          <a:endParaRPr lang="en-US"/>
        </a:p>
      </dgm:t>
    </dgm:pt>
    <dgm:pt modelId="{0FCFEC35-E415-4C01-9610-FE861D3EBB72}" type="sibTrans" cxnId="{4435A6E3-E7DA-4DE9-B99D-889CD5AEB28F}">
      <dgm:prSet/>
      <dgm:spPr/>
      <dgm:t>
        <a:bodyPr/>
        <a:lstStyle/>
        <a:p>
          <a:endParaRPr lang="en-US"/>
        </a:p>
      </dgm:t>
    </dgm:pt>
    <dgm:pt modelId="{6FC859C6-DE80-42F5-86ED-C6A613ABDDA7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পারিবারিক অধিকার</a:t>
          </a:r>
          <a:endParaRPr lang="en-US" dirty="0"/>
        </a:p>
      </dgm:t>
    </dgm:pt>
    <dgm:pt modelId="{AB2B75B6-84BE-449C-BF69-DC612C127AEB}" type="parTrans" cxnId="{8989441C-4991-4B3A-9F1D-48D119F662E0}">
      <dgm:prSet/>
      <dgm:spPr/>
      <dgm:t>
        <a:bodyPr/>
        <a:lstStyle/>
        <a:p>
          <a:endParaRPr lang="en-US"/>
        </a:p>
      </dgm:t>
    </dgm:pt>
    <dgm:pt modelId="{C0E759ED-0131-416E-9F11-AB5ED0E65B59}" type="sibTrans" cxnId="{8989441C-4991-4B3A-9F1D-48D119F662E0}">
      <dgm:prSet/>
      <dgm:spPr/>
      <dgm:t>
        <a:bodyPr/>
        <a:lstStyle/>
        <a:p>
          <a:endParaRPr lang="en-US"/>
        </a:p>
      </dgm:t>
    </dgm:pt>
    <dgm:pt modelId="{A66D3C03-3363-466F-A61F-583A82015E55}">
      <dgm:prSet phldrT="[Text]"/>
      <dgm:spPr>
        <a:solidFill>
          <a:srgbClr val="7030A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অর্থনৈতিক</a:t>
          </a:r>
          <a:endParaRPr lang="en-US" dirty="0"/>
        </a:p>
      </dgm:t>
    </dgm:pt>
    <dgm:pt modelId="{7AAB0BCB-236F-489E-8A62-6FA1FB4D908A}" type="parTrans" cxnId="{999602A9-640D-4EC6-AB77-96E44E486381}">
      <dgm:prSet/>
      <dgm:spPr/>
      <dgm:t>
        <a:bodyPr/>
        <a:lstStyle/>
        <a:p>
          <a:endParaRPr lang="en-US"/>
        </a:p>
      </dgm:t>
    </dgm:pt>
    <dgm:pt modelId="{42CFDA33-A410-4529-9A48-5674D86427F4}" type="sibTrans" cxnId="{999602A9-640D-4EC6-AB77-96E44E486381}">
      <dgm:prSet/>
      <dgm:spPr/>
      <dgm:t>
        <a:bodyPr/>
        <a:lstStyle/>
        <a:p>
          <a:endParaRPr lang="en-US"/>
        </a:p>
      </dgm:t>
    </dgm:pt>
    <dgm:pt modelId="{B6B9A59C-DCAB-41FA-8CA5-B67B5FD4CAE5}">
      <dgm:prSet/>
      <dgm:spPr/>
      <dgm:t>
        <a:bodyPr/>
        <a:lstStyle/>
        <a:p>
          <a:endParaRPr lang="en-US"/>
        </a:p>
      </dgm:t>
    </dgm:pt>
    <dgm:pt modelId="{7A18705B-D56F-4F6D-A845-3640EC6A169A}" type="parTrans" cxnId="{A5B593DC-2170-4F82-95BA-7CF442D87EA5}">
      <dgm:prSet/>
      <dgm:spPr/>
      <dgm:t>
        <a:bodyPr/>
        <a:lstStyle/>
        <a:p>
          <a:endParaRPr lang="en-US"/>
        </a:p>
      </dgm:t>
    </dgm:pt>
    <dgm:pt modelId="{17982BE4-22E3-4F0C-846B-BC1BFAE87992}" type="sibTrans" cxnId="{A5B593DC-2170-4F82-95BA-7CF442D87EA5}">
      <dgm:prSet/>
      <dgm:spPr/>
      <dgm:t>
        <a:bodyPr/>
        <a:lstStyle/>
        <a:p>
          <a:endParaRPr lang="en-US"/>
        </a:p>
      </dgm:t>
    </dgm:pt>
    <dgm:pt modelId="{6A284B5F-D657-4F77-B491-FB5DBC93DDB7}">
      <dgm:prSet/>
      <dgm:spPr>
        <a:solidFill>
          <a:srgbClr val="0070C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সামাজিক</a:t>
          </a:r>
          <a:endParaRPr lang="en-US" dirty="0"/>
        </a:p>
      </dgm:t>
    </dgm:pt>
    <dgm:pt modelId="{753F04C1-3AEC-4C61-9406-662C311AFD9C}" type="parTrans" cxnId="{581AE4DA-6282-4E97-B5EA-AC83EC2F45FA}">
      <dgm:prSet/>
      <dgm:spPr/>
      <dgm:t>
        <a:bodyPr/>
        <a:lstStyle/>
        <a:p>
          <a:endParaRPr lang="en-US"/>
        </a:p>
      </dgm:t>
    </dgm:pt>
    <dgm:pt modelId="{8184253C-85C1-4356-B512-E33B8E07E82D}" type="sibTrans" cxnId="{581AE4DA-6282-4E97-B5EA-AC83EC2F45FA}">
      <dgm:prSet/>
      <dgm:spPr/>
      <dgm:t>
        <a:bodyPr/>
        <a:lstStyle/>
        <a:p>
          <a:endParaRPr lang="en-US"/>
        </a:p>
      </dgm:t>
    </dgm:pt>
    <dgm:pt modelId="{63C8C4E9-281F-42B8-85A7-8279A6181DC8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রাজনৈতিক</a:t>
          </a:r>
          <a:endParaRPr lang="en-US" dirty="0"/>
        </a:p>
      </dgm:t>
    </dgm:pt>
    <dgm:pt modelId="{A7DF98D8-E0B9-4410-865B-D29CD94667C1}" type="parTrans" cxnId="{84A81667-EACD-46B5-8F9F-4D44CA7CC062}">
      <dgm:prSet/>
      <dgm:spPr/>
      <dgm:t>
        <a:bodyPr/>
        <a:lstStyle/>
        <a:p>
          <a:endParaRPr lang="en-US"/>
        </a:p>
      </dgm:t>
    </dgm:pt>
    <dgm:pt modelId="{C8AA6228-C0DB-49EB-8FD8-2E46FFF52B80}" type="sibTrans" cxnId="{84A81667-EACD-46B5-8F9F-4D44CA7CC062}">
      <dgm:prSet/>
      <dgm:spPr/>
      <dgm:t>
        <a:bodyPr/>
        <a:lstStyle/>
        <a:p>
          <a:endParaRPr lang="en-US"/>
        </a:p>
      </dgm:t>
    </dgm:pt>
    <dgm:pt modelId="{89E2B77E-B569-4D15-B6A1-F42E73B0720F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আন্তজার্তিক</a:t>
          </a:r>
          <a:endParaRPr lang="en-US" dirty="0"/>
        </a:p>
      </dgm:t>
    </dgm:pt>
    <dgm:pt modelId="{AE79FC2A-E5C5-4B4E-86F4-4317E8DC4158}" type="parTrans" cxnId="{F85DB132-1C1C-48F7-AB76-DDF4E128B479}">
      <dgm:prSet/>
      <dgm:spPr/>
      <dgm:t>
        <a:bodyPr/>
        <a:lstStyle/>
        <a:p>
          <a:endParaRPr lang="en-US"/>
        </a:p>
      </dgm:t>
    </dgm:pt>
    <dgm:pt modelId="{4D80D10C-CE6B-4A19-9A5D-67B22B4242AF}" type="sibTrans" cxnId="{F85DB132-1C1C-48F7-AB76-DDF4E128B479}">
      <dgm:prSet/>
      <dgm:spPr/>
      <dgm:t>
        <a:bodyPr/>
        <a:lstStyle/>
        <a:p>
          <a:endParaRPr lang="en-US"/>
        </a:p>
      </dgm:t>
    </dgm:pt>
    <dgm:pt modelId="{A87ED2F4-ED5F-4526-951E-9E9D666F24A1}">
      <dgm:prSet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সাংস্কৃতিক</a:t>
          </a:r>
          <a:endParaRPr lang="bn-BD" dirty="0" smtClean="0">
            <a:latin typeface="NikoshBAN" pitchFamily="2" charset="0"/>
            <a:cs typeface="NikoshBAN" pitchFamily="2" charset="0"/>
          </a:endParaRPr>
        </a:p>
      </dgm:t>
    </dgm:pt>
    <dgm:pt modelId="{4D8BC02E-7F4B-4F44-896E-F39EA9FAF160}" type="parTrans" cxnId="{F052D752-770D-4DF8-A684-1972BA3B4490}">
      <dgm:prSet/>
      <dgm:spPr/>
      <dgm:t>
        <a:bodyPr/>
        <a:lstStyle/>
        <a:p>
          <a:endParaRPr lang="en-US"/>
        </a:p>
      </dgm:t>
    </dgm:pt>
    <dgm:pt modelId="{BC2FD141-90C5-47FB-AF12-DB7343AF450E}" type="sibTrans" cxnId="{F052D752-770D-4DF8-A684-1972BA3B4490}">
      <dgm:prSet/>
      <dgm:spPr/>
      <dgm:t>
        <a:bodyPr/>
        <a:lstStyle/>
        <a:p>
          <a:endParaRPr lang="en-US"/>
        </a:p>
      </dgm:t>
    </dgm:pt>
    <dgm:pt modelId="{BE87789C-D1B1-49F5-9FAA-B18453830DBE}" type="pres">
      <dgm:prSet presAssocID="{E56E4357-B225-4ED8-B5F7-F3D8EEA02CB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AB5A7-C851-4C70-9964-634E29311DCB}" type="pres">
      <dgm:prSet presAssocID="{30900328-4ABA-438B-9BB8-F52B1DC2FFFD}" presName="centerShape" presStyleLbl="node0" presStyleIdx="0" presStyleCnt="1" custLinFactNeighborX="-1389" custLinFactNeighborY="-1389"/>
      <dgm:spPr/>
      <dgm:t>
        <a:bodyPr/>
        <a:lstStyle/>
        <a:p>
          <a:endParaRPr lang="en-US"/>
        </a:p>
      </dgm:t>
    </dgm:pt>
    <dgm:pt modelId="{B1848464-8F06-4C33-8854-FE81250C2738}" type="pres">
      <dgm:prSet presAssocID="{D6E62B73-3D78-4761-8792-1F76E8EB6442}" presName="node" presStyleLbl="node1" presStyleIdx="0" presStyleCnt="7" custRadScaleRad="88804" custRadScaleInc="8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F7919-1372-4643-9321-B68924F331ED}" type="pres">
      <dgm:prSet presAssocID="{D6E62B73-3D78-4761-8792-1F76E8EB6442}" presName="dummy" presStyleCnt="0"/>
      <dgm:spPr/>
    </dgm:pt>
    <dgm:pt modelId="{64C12585-23FE-4867-8F11-A532B3E895D0}" type="pres">
      <dgm:prSet presAssocID="{0FCFEC35-E415-4C01-9610-FE861D3EBB72}" presName="sibTrans" presStyleLbl="sibTrans2D1" presStyleIdx="0" presStyleCnt="7"/>
      <dgm:spPr/>
      <dgm:t>
        <a:bodyPr/>
        <a:lstStyle/>
        <a:p>
          <a:endParaRPr lang="en-US"/>
        </a:p>
      </dgm:t>
    </dgm:pt>
    <dgm:pt modelId="{B399CDBF-64E2-413C-B66B-C28FFD1FB001}" type="pres">
      <dgm:prSet presAssocID="{6FC859C6-DE80-42F5-86ED-C6A613ABDDA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D5D2C-CEFC-4B12-9169-8370FEED7ACB}" type="pres">
      <dgm:prSet presAssocID="{6FC859C6-DE80-42F5-86ED-C6A613ABDDA7}" presName="dummy" presStyleCnt="0"/>
      <dgm:spPr/>
    </dgm:pt>
    <dgm:pt modelId="{F2832591-2213-4B07-B140-E323BD39DAA3}" type="pres">
      <dgm:prSet presAssocID="{C0E759ED-0131-416E-9F11-AB5ED0E65B59}" presName="sibTrans" presStyleLbl="sibTrans2D1" presStyleIdx="1" presStyleCnt="7"/>
      <dgm:spPr/>
      <dgm:t>
        <a:bodyPr/>
        <a:lstStyle/>
        <a:p>
          <a:endParaRPr lang="en-US"/>
        </a:p>
      </dgm:t>
    </dgm:pt>
    <dgm:pt modelId="{A7B3D4A5-D9F5-48E9-958D-48C62B40FDAF}" type="pres">
      <dgm:prSet presAssocID="{6A284B5F-D657-4F77-B491-FB5DBC93DDB7}" presName="node" presStyleLbl="node1" presStyleIdx="2" presStyleCnt="7" custRadScaleRad="100721" custRadScaleInc="-5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0666D-6B99-4B43-993A-3E8165FFD5D3}" type="pres">
      <dgm:prSet presAssocID="{6A284B5F-D657-4F77-B491-FB5DBC93DDB7}" presName="dummy" presStyleCnt="0"/>
      <dgm:spPr/>
    </dgm:pt>
    <dgm:pt modelId="{C7F4911B-807D-4435-B81F-A9209EAEFBA5}" type="pres">
      <dgm:prSet presAssocID="{8184253C-85C1-4356-B512-E33B8E07E82D}" presName="sibTrans" presStyleLbl="sibTrans2D1" presStyleIdx="2" presStyleCnt="7"/>
      <dgm:spPr/>
      <dgm:t>
        <a:bodyPr/>
        <a:lstStyle/>
        <a:p>
          <a:endParaRPr lang="en-US"/>
        </a:p>
      </dgm:t>
    </dgm:pt>
    <dgm:pt modelId="{D80F860A-B252-4A4F-A064-4F4EB03C3052}" type="pres">
      <dgm:prSet presAssocID="{A87ED2F4-ED5F-4526-951E-9E9D666F24A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28D21-F99A-4204-BD4A-F4DCE8378448}" type="pres">
      <dgm:prSet presAssocID="{A87ED2F4-ED5F-4526-951E-9E9D666F24A1}" presName="dummy" presStyleCnt="0"/>
      <dgm:spPr/>
    </dgm:pt>
    <dgm:pt modelId="{5CBF644B-B8A2-4BEF-99D5-2F0566B196FA}" type="pres">
      <dgm:prSet presAssocID="{BC2FD141-90C5-47FB-AF12-DB7343AF450E}" presName="sibTrans" presStyleLbl="sibTrans2D1" presStyleIdx="3" presStyleCnt="7"/>
      <dgm:spPr/>
      <dgm:t>
        <a:bodyPr/>
        <a:lstStyle/>
        <a:p>
          <a:endParaRPr lang="en-US"/>
        </a:p>
      </dgm:t>
    </dgm:pt>
    <dgm:pt modelId="{89852AED-71CF-4420-9D0F-3C2A3059754E}" type="pres">
      <dgm:prSet presAssocID="{A66D3C03-3363-466F-A61F-583A82015E5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6C514-97EA-4DCB-8FBA-EB6BFADBD961}" type="pres">
      <dgm:prSet presAssocID="{A66D3C03-3363-466F-A61F-583A82015E55}" presName="dummy" presStyleCnt="0"/>
      <dgm:spPr/>
    </dgm:pt>
    <dgm:pt modelId="{140A6ABA-0F37-4B03-95C7-AC905C272AB1}" type="pres">
      <dgm:prSet presAssocID="{42CFDA33-A410-4529-9A48-5674D86427F4}" presName="sibTrans" presStyleLbl="sibTrans2D1" presStyleIdx="4" presStyleCnt="7"/>
      <dgm:spPr/>
      <dgm:t>
        <a:bodyPr/>
        <a:lstStyle/>
        <a:p>
          <a:endParaRPr lang="en-US"/>
        </a:p>
      </dgm:t>
    </dgm:pt>
    <dgm:pt modelId="{78D46BB6-1870-4669-B47A-EC61A2BE4C1A}" type="pres">
      <dgm:prSet presAssocID="{63C8C4E9-281F-42B8-85A7-8279A6181DC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2ABF8-4AAF-4C59-BAFE-4763A21916C3}" type="pres">
      <dgm:prSet presAssocID="{63C8C4E9-281F-42B8-85A7-8279A6181DC8}" presName="dummy" presStyleCnt="0"/>
      <dgm:spPr/>
    </dgm:pt>
    <dgm:pt modelId="{7F66BDB3-8780-4EC5-A9C1-789E1B8540A4}" type="pres">
      <dgm:prSet presAssocID="{C8AA6228-C0DB-49EB-8FD8-2E46FFF52B80}" presName="sibTrans" presStyleLbl="sibTrans2D1" presStyleIdx="5" presStyleCnt="7"/>
      <dgm:spPr/>
      <dgm:t>
        <a:bodyPr/>
        <a:lstStyle/>
        <a:p>
          <a:endParaRPr lang="en-US"/>
        </a:p>
      </dgm:t>
    </dgm:pt>
    <dgm:pt modelId="{03D4B11B-F457-4CC1-B567-ECFF48E80EC2}" type="pres">
      <dgm:prSet presAssocID="{89E2B77E-B569-4D15-B6A1-F42E73B0720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6ED9C-CDD3-4AE3-A9D0-22A2D317C012}" type="pres">
      <dgm:prSet presAssocID="{89E2B77E-B569-4D15-B6A1-F42E73B0720F}" presName="dummy" presStyleCnt="0"/>
      <dgm:spPr/>
    </dgm:pt>
    <dgm:pt modelId="{0632F207-88A4-4D7C-81BC-445C2F04193B}" type="pres">
      <dgm:prSet presAssocID="{4D80D10C-CE6B-4A19-9A5D-67B22B4242AF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C2ADF4FF-FDAF-40BE-ACE2-9EDF2483AF74}" type="presOf" srcId="{A87ED2F4-ED5F-4526-951E-9E9D666F24A1}" destId="{D80F860A-B252-4A4F-A064-4F4EB03C3052}" srcOrd="0" destOrd="0" presId="urn:microsoft.com/office/officeart/2005/8/layout/radial6"/>
    <dgm:cxn modelId="{4A9C4FDA-46A6-4BC3-A0A8-206E2AE06560}" type="presOf" srcId="{63C8C4E9-281F-42B8-85A7-8279A6181DC8}" destId="{78D46BB6-1870-4669-B47A-EC61A2BE4C1A}" srcOrd="0" destOrd="0" presId="urn:microsoft.com/office/officeart/2005/8/layout/radial6"/>
    <dgm:cxn modelId="{9FC7197C-C57D-4ADB-B3C4-59A3AFE92C91}" type="presOf" srcId="{C8AA6228-C0DB-49EB-8FD8-2E46FFF52B80}" destId="{7F66BDB3-8780-4EC5-A9C1-789E1B8540A4}" srcOrd="0" destOrd="0" presId="urn:microsoft.com/office/officeart/2005/8/layout/radial6"/>
    <dgm:cxn modelId="{AF306050-F23F-4E2E-A282-5FB408C15220}" type="presOf" srcId="{42CFDA33-A410-4529-9A48-5674D86427F4}" destId="{140A6ABA-0F37-4B03-95C7-AC905C272AB1}" srcOrd="0" destOrd="0" presId="urn:microsoft.com/office/officeart/2005/8/layout/radial6"/>
    <dgm:cxn modelId="{F2ACCD3C-F2B1-4F58-8CE4-95A8447D4C28}" type="presOf" srcId="{6FC859C6-DE80-42F5-86ED-C6A613ABDDA7}" destId="{B399CDBF-64E2-413C-B66B-C28FFD1FB001}" srcOrd="0" destOrd="0" presId="urn:microsoft.com/office/officeart/2005/8/layout/radial6"/>
    <dgm:cxn modelId="{D43D0458-D13B-448B-9B5E-ADEAC572C18D}" type="presOf" srcId="{D6E62B73-3D78-4761-8792-1F76E8EB6442}" destId="{B1848464-8F06-4C33-8854-FE81250C2738}" srcOrd="0" destOrd="0" presId="urn:microsoft.com/office/officeart/2005/8/layout/radial6"/>
    <dgm:cxn modelId="{999602A9-640D-4EC6-AB77-96E44E486381}" srcId="{30900328-4ABA-438B-9BB8-F52B1DC2FFFD}" destId="{A66D3C03-3363-466F-A61F-583A82015E55}" srcOrd="4" destOrd="0" parTransId="{7AAB0BCB-236F-489E-8A62-6FA1FB4D908A}" sibTransId="{42CFDA33-A410-4529-9A48-5674D86427F4}"/>
    <dgm:cxn modelId="{76E5DC87-D68D-4B14-91CF-328CFAC38161}" type="presOf" srcId="{89E2B77E-B569-4D15-B6A1-F42E73B0720F}" destId="{03D4B11B-F457-4CC1-B567-ECFF48E80EC2}" srcOrd="0" destOrd="0" presId="urn:microsoft.com/office/officeart/2005/8/layout/radial6"/>
    <dgm:cxn modelId="{581AE4DA-6282-4E97-B5EA-AC83EC2F45FA}" srcId="{30900328-4ABA-438B-9BB8-F52B1DC2FFFD}" destId="{6A284B5F-D657-4F77-B491-FB5DBC93DDB7}" srcOrd="2" destOrd="0" parTransId="{753F04C1-3AEC-4C61-9406-662C311AFD9C}" sibTransId="{8184253C-85C1-4356-B512-E33B8E07E82D}"/>
    <dgm:cxn modelId="{C7D3A1FF-DABB-4571-B1B5-4403EA913C6E}" type="presOf" srcId="{4D80D10C-CE6B-4A19-9A5D-67B22B4242AF}" destId="{0632F207-88A4-4D7C-81BC-445C2F04193B}" srcOrd="0" destOrd="0" presId="urn:microsoft.com/office/officeart/2005/8/layout/radial6"/>
    <dgm:cxn modelId="{F85DB132-1C1C-48F7-AB76-DDF4E128B479}" srcId="{30900328-4ABA-438B-9BB8-F52B1DC2FFFD}" destId="{89E2B77E-B569-4D15-B6A1-F42E73B0720F}" srcOrd="6" destOrd="0" parTransId="{AE79FC2A-E5C5-4B4E-86F4-4317E8DC4158}" sibTransId="{4D80D10C-CE6B-4A19-9A5D-67B22B4242AF}"/>
    <dgm:cxn modelId="{9FD65CF3-C15D-4D60-BEC3-BD40161D070E}" type="presOf" srcId="{C0E759ED-0131-416E-9F11-AB5ED0E65B59}" destId="{F2832591-2213-4B07-B140-E323BD39DAA3}" srcOrd="0" destOrd="0" presId="urn:microsoft.com/office/officeart/2005/8/layout/radial6"/>
    <dgm:cxn modelId="{84A81667-EACD-46B5-8F9F-4D44CA7CC062}" srcId="{30900328-4ABA-438B-9BB8-F52B1DC2FFFD}" destId="{63C8C4E9-281F-42B8-85A7-8279A6181DC8}" srcOrd="5" destOrd="0" parTransId="{A7DF98D8-E0B9-4410-865B-D29CD94667C1}" sibTransId="{C8AA6228-C0DB-49EB-8FD8-2E46FFF52B80}"/>
    <dgm:cxn modelId="{A5B593DC-2170-4F82-95BA-7CF442D87EA5}" srcId="{E56E4357-B225-4ED8-B5F7-F3D8EEA02CBF}" destId="{B6B9A59C-DCAB-41FA-8CA5-B67B5FD4CAE5}" srcOrd="1" destOrd="0" parTransId="{7A18705B-D56F-4F6D-A845-3640EC6A169A}" sibTransId="{17982BE4-22E3-4F0C-846B-BC1BFAE87992}"/>
    <dgm:cxn modelId="{84FAA4A2-E517-4900-9C30-DC3C829930F0}" type="presOf" srcId="{30900328-4ABA-438B-9BB8-F52B1DC2FFFD}" destId="{0F2AB5A7-C851-4C70-9964-634E29311DCB}" srcOrd="0" destOrd="0" presId="urn:microsoft.com/office/officeart/2005/8/layout/radial6"/>
    <dgm:cxn modelId="{F052D752-770D-4DF8-A684-1972BA3B4490}" srcId="{30900328-4ABA-438B-9BB8-F52B1DC2FFFD}" destId="{A87ED2F4-ED5F-4526-951E-9E9D666F24A1}" srcOrd="3" destOrd="0" parTransId="{4D8BC02E-7F4B-4F44-896E-F39EA9FAF160}" sibTransId="{BC2FD141-90C5-47FB-AF12-DB7343AF450E}"/>
    <dgm:cxn modelId="{735F50BB-EE07-45B0-988F-D271B5738B77}" type="presOf" srcId="{6A284B5F-D657-4F77-B491-FB5DBC93DDB7}" destId="{A7B3D4A5-D9F5-48E9-958D-48C62B40FDAF}" srcOrd="0" destOrd="0" presId="urn:microsoft.com/office/officeart/2005/8/layout/radial6"/>
    <dgm:cxn modelId="{8989441C-4991-4B3A-9F1D-48D119F662E0}" srcId="{30900328-4ABA-438B-9BB8-F52B1DC2FFFD}" destId="{6FC859C6-DE80-42F5-86ED-C6A613ABDDA7}" srcOrd="1" destOrd="0" parTransId="{AB2B75B6-84BE-449C-BF69-DC612C127AEB}" sibTransId="{C0E759ED-0131-416E-9F11-AB5ED0E65B59}"/>
    <dgm:cxn modelId="{A82DCF65-64AE-491D-B3FB-81727EF0EFB6}" type="presOf" srcId="{A66D3C03-3363-466F-A61F-583A82015E55}" destId="{89852AED-71CF-4420-9D0F-3C2A3059754E}" srcOrd="0" destOrd="0" presId="urn:microsoft.com/office/officeart/2005/8/layout/radial6"/>
    <dgm:cxn modelId="{0144BC8E-3032-416B-9B2B-D15DF72C838F}" srcId="{E56E4357-B225-4ED8-B5F7-F3D8EEA02CBF}" destId="{30900328-4ABA-438B-9BB8-F52B1DC2FFFD}" srcOrd="0" destOrd="0" parTransId="{C98EBBF2-E67B-4B7F-A76E-1A4B36BD7192}" sibTransId="{2783EE01-5CD5-49FE-A88D-FC0D951BE65A}"/>
    <dgm:cxn modelId="{C70C6192-613C-4037-8950-C474C381E297}" type="presOf" srcId="{E56E4357-B225-4ED8-B5F7-F3D8EEA02CBF}" destId="{BE87789C-D1B1-49F5-9FAA-B18453830DBE}" srcOrd="0" destOrd="0" presId="urn:microsoft.com/office/officeart/2005/8/layout/radial6"/>
    <dgm:cxn modelId="{EC65B563-0CD1-4216-ADD3-BE8A54FCEDC4}" type="presOf" srcId="{0FCFEC35-E415-4C01-9610-FE861D3EBB72}" destId="{64C12585-23FE-4867-8F11-A532B3E895D0}" srcOrd="0" destOrd="0" presId="urn:microsoft.com/office/officeart/2005/8/layout/radial6"/>
    <dgm:cxn modelId="{4435A6E3-E7DA-4DE9-B99D-889CD5AEB28F}" srcId="{30900328-4ABA-438B-9BB8-F52B1DC2FFFD}" destId="{D6E62B73-3D78-4761-8792-1F76E8EB6442}" srcOrd="0" destOrd="0" parTransId="{8159C49F-87A6-4F4D-ABFD-26F1D7EBD6B4}" sibTransId="{0FCFEC35-E415-4C01-9610-FE861D3EBB72}"/>
    <dgm:cxn modelId="{4C96A535-F7D0-492B-9100-A0BC6D0D7E9A}" type="presOf" srcId="{8184253C-85C1-4356-B512-E33B8E07E82D}" destId="{C7F4911B-807D-4435-B81F-A9209EAEFBA5}" srcOrd="0" destOrd="0" presId="urn:microsoft.com/office/officeart/2005/8/layout/radial6"/>
    <dgm:cxn modelId="{023587D6-FB19-40E1-BE10-B1CA4689321B}" type="presOf" srcId="{BC2FD141-90C5-47FB-AF12-DB7343AF450E}" destId="{5CBF644B-B8A2-4BEF-99D5-2F0566B196FA}" srcOrd="0" destOrd="0" presId="urn:microsoft.com/office/officeart/2005/8/layout/radial6"/>
    <dgm:cxn modelId="{6CCCC14F-9FBA-446C-9E03-25340F5C6CD5}" type="presParOf" srcId="{BE87789C-D1B1-49F5-9FAA-B18453830DBE}" destId="{0F2AB5A7-C851-4C70-9964-634E29311DCB}" srcOrd="0" destOrd="0" presId="urn:microsoft.com/office/officeart/2005/8/layout/radial6"/>
    <dgm:cxn modelId="{8C282BB5-D109-4FE1-90AC-1B95082CA066}" type="presParOf" srcId="{BE87789C-D1B1-49F5-9FAA-B18453830DBE}" destId="{B1848464-8F06-4C33-8854-FE81250C2738}" srcOrd="1" destOrd="0" presId="urn:microsoft.com/office/officeart/2005/8/layout/radial6"/>
    <dgm:cxn modelId="{314D22C9-5B5E-4208-9BBF-23700C6D144D}" type="presParOf" srcId="{BE87789C-D1B1-49F5-9FAA-B18453830DBE}" destId="{67BF7919-1372-4643-9321-B68924F331ED}" srcOrd="2" destOrd="0" presId="urn:microsoft.com/office/officeart/2005/8/layout/radial6"/>
    <dgm:cxn modelId="{B931657A-15EC-4255-9D6B-C5300CC906B9}" type="presParOf" srcId="{BE87789C-D1B1-49F5-9FAA-B18453830DBE}" destId="{64C12585-23FE-4867-8F11-A532B3E895D0}" srcOrd="3" destOrd="0" presId="urn:microsoft.com/office/officeart/2005/8/layout/radial6"/>
    <dgm:cxn modelId="{B1F12DB7-6E45-40DF-8228-81801B4FFCF9}" type="presParOf" srcId="{BE87789C-D1B1-49F5-9FAA-B18453830DBE}" destId="{B399CDBF-64E2-413C-B66B-C28FFD1FB001}" srcOrd="4" destOrd="0" presId="urn:microsoft.com/office/officeart/2005/8/layout/radial6"/>
    <dgm:cxn modelId="{23EE4DA1-F8C2-4189-BE71-49364B68021F}" type="presParOf" srcId="{BE87789C-D1B1-49F5-9FAA-B18453830DBE}" destId="{7CBD5D2C-CEFC-4B12-9169-8370FEED7ACB}" srcOrd="5" destOrd="0" presId="urn:microsoft.com/office/officeart/2005/8/layout/radial6"/>
    <dgm:cxn modelId="{1BDD37FC-89A5-4FD3-8D12-50C650346821}" type="presParOf" srcId="{BE87789C-D1B1-49F5-9FAA-B18453830DBE}" destId="{F2832591-2213-4B07-B140-E323BD39DAA3}" srcOrd="6" destOrd="0" presId="urn:microsoft.com/office/officeart/2005/8/layout/radial6"/>
    <dgm:cxn modelId="{340C8B50-AD93-419C-8C4C-41B44CACC4F7}" type="presParOf" srcId="{BE87789C-D1B1-49F5-9FAA-B18453830DBE}" destId="{A7B3D4A5-D9F5-48E9-958D-48C62B40FDAF}" srcOrd="7" destOrd="0" presId="urn:microsoft.com/office/officeart/2005/8/layout/radial6"/>
    <dgm:cxn modelId="{41D7760B-C43D-40E7-9355-0799288DF2F2}" type="presParOf" srcId="{BE87789C-D1B1-49F5-9FAA-B18453830DBE}" destId="{4F90666D-6B99-4B43-993A-3E8165FFD5D3}" srcOrd="8" destOrd="0" presId="urn:microsoft.com/office/officeart/2005/8/layout/radial6"/>
    <dgm:cxn modelId="{4008F76C-18AD-43E4-BF39-6F6867F2689E}" type="presParOf" srcId="{BE87789C-D1B1-49F5-9FAA-B18453830DBE}" destId="{C7F4911B-807D-4435-B81F-A9209EAEFBA5}" srcOrd="9" destOrd="0" presId="urn:microsoft.com/office/officeart/2005/8/layout/radial6"/>
    <dgm:cxn modelId="{DD054592-6E40-4A2E-A28C-27CCA7A30644}" type="presParOf" srcId="{BE87789C-D1B1-49F5-9FAA-B18453830DBE}" destId="{D80F860A-B252-4A4F-A064-4F4EB03C3052}" srcOrd="10" destOrd="0" presId="urn:microsoft.com/office/officeart/2005/8/layout/radial6"/>
    <dgm:cxn modelId="{93246CB5-ACAC-46C7-864E-43B3C85F9974}" type="presParOf" srcId="{BE87789C-D1B1-49F5-9FAA-B18453830DBE}" destId="{66228D21-F99A-4204-BD4A-F4DCE8378448}" srcOrd="11" destOrd="0" presId="urn:microsoft.com/office/officeart/2005/8/layout/radial6"/>
    <dgm:cxn modelId="{998D869D-6683-45FC-B963-93070A7D172F}" type="presParOf" srcId="{BE87789C-D1B1-49F5-9FAA-B18453830DBE}" destId="{5CBF644B-B8A2-4BEF-99D5-2F0566B196FA}" srcOrd="12" destOrd="0" presId="urn:microsoft.com/office/officeart/2005/8/layout/radial6"/>
    <dgm:cxn modelId="{DD8AF426-42EF-4030-8A54-7C55662EA59B}" type="presParOf" srcId="{BE87789C-D1B1-49F5-9FAA-B18453830DBE}" destId="{89852AED-71CF-4420-9D0F-3C2A3059754E}" srcOrd="13" destOrd="0" presId="urn:microsoft.com/office/officeart/2005/8/layout/radial6"/>
    <dgm:cxn modelId="{8BCDF007-3525-410E-8D14-250D35FFEE98}" type="presParOf" srcId="{BE87789C-D1B1-49F5-9FAA-B18453830DBE}" destId="{E3D6C514-97EA-4DCB-8FBA-EB6BFADBD961}" srcOrd="14" destOrd="0" presId="urn:microsoft.com/office/officeart/2005/8/layout/radial6"/>
    <dgm:cxn modelId="{B7E86E2D-56CA-46B0-96D1-9413BA4A780A}" type="presParOf" srcId="{BE87789C-D1B1-49F5-9FAA-B18453830DBE}" destId="{140A6ABA-0F37-4B03-95C7-AC905C272AB1}" srcOrd="15" destOrd="0" presId="urn:microsoft.com/office/officeart/2005/8/layout/radial6"/>
    <dgm:cxn modelId="{B9ACB687-14F9-4AEF-B36D-CBE95A3733E7}" type="presParOf" srcId="{BE87789C-D1B1-49F5-9FAA-B18453830DBE}" destId="{78D46BB6-1870-4669-B47A-EC61A2BE4C1A}" srcOrd="16" destOrd="0" presId="urn:microsoft.com/office/officeart/2005/8/layout/radial6"/>
    <dgm:cxn modelId="{73408B10-8826-43EC-8ECC-371BE4F92DF8}" type="presParOf" srcId="{BE87789C-D1B1-49F5-9FAA-B18453830DBE}" destId="{1ED2ABF8-4AAF-4C59-BAFE-4763A21916C3}" srcOrd="17" destOrd="0" presId="urn:microsoft.com/office/officeart/2005/8/layout/radial6"/>
    <dgm:cxn modelId="{4CD2C544-11CF-49B8-9A76-0FCA4A4E4880}" type="presParOf" srcId="{BE87789C-D1B1-49F5-9FAA-B18453830DBE}" destId="{7F66BDB3-8780-4EC5-A9C1-789E1B8540A4}" srcOrd="18" destOrd="0" presId="urn:microsoft.com/office/officeart/2005/8/layout/radial6"/>
    <dgm:cxn modelId="{BB90D4B4-C792-45AF-9610-9A32D57F76D2}" type="presParOf" srcId="{BE87789C-D1B1-49F5-9FAA-B18453830DBE}" destId="{03D4B11B-F457-4CC1-B567-ECFF48E80EC2}" srcOrd="19" destOrd="0" presId="urn:microsoft.com/office/officeart/2005/8/layout/radial6"/>
    <dgm:cxn modelId="{2ACD9A8E-2159-438C-9A52-DA340D2A835E}" type="presParOf" srcId="{BE87789C-D1B1-49F5-9FAA-B18453830DBE}" destId="{D076ED9C-CDD3-4AE3-A9D0-22A2D317C012}" srcOrd="20" destOrd="0" presId="urn:microsoft.com/office/officeart/2005/8/layout/radial6"/>
    <dgm:cxn modelId="{2F384E80-C0C0-41BA-B82C-FADA14B96989}" type="presParOf" srcId="{BE87789C-D1B1-49F5-9FAA-B18453830DBE}" destId="{0632F207-88A4-4D7C-81BC-445C2F04193B}" srcOrd="21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আলাইকুম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gif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81000" y="4572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533400" y="48006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33400" y="25146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4572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ভ্রাতৃত্ব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514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সহিষ্ণুতা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4953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ধৈর্য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85800" y="7620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609600" y="30480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33400" y="49530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76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6096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সহনশীলতা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8194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সহানুভূতি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1054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পারস্পারিক সহযোগিতা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0" y="1143000"/>
            <a:ext cx="9144000" cy="1295400"/>
          </a:xfrm>
          <a:prstGeom prst="flowChartInputOutp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পরকালীন সফলতা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Quad Arrow 2"/>
          <p:cNvSpPr/>
          <p:nvPr/>
        </p:nvSpPr>
        <p:spPr>
          <a:xfrm>
            <a:off x="685800" y="3200400"/>
            <a:ext cx="762000" cy="6096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Quad Arrow 3"/>
          <p:cNvSpPr/>
          <p:nvPr/>
        </p:nvSpPr>
        <p:spPr>
          <a:xfrm>
            <a:off x="838200" y="5105400"/>
            <a:ext cx="762000" cy="6096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1981200" y="3352800"/>
            <a:ext cx="5715000" cy="609600"/>
          </a:xfrm>
          <a:prstGeom prst="homePlate">
            <a:avLst/>
          </a:prstGeom>
          <a:solidFill>
            <a:srgbClr val="FD7C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জাহান্নাম থেকে মুক্তি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905000" y="4953000"/>
            <a:ext cx="5867400" cy="7620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জান্নাত লাভ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905000" y="381000"/>
            <a:ext cx="6019800" cy="1676400"/>
          </a:xfrm>
          <a:prstGeom prst="ribbon2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/>
          </a:p>
        </p:txBody>
      </p:sp>
      <p:sp>
        <p:nvSpPr>
          <p:cNvPr id="6" name="Right Arrow 5"/>
          <p:cNvSpPr/>
          <p:nvPr/>
        </p:nvSpPr>
        <p:spPr>
          <a:xfrm>
            <a:off x="609600" y="3962400"/>
            <a:ext cx="990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38100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সুষ্ঠু ও সুন্দরভাবে জীবন পরিচালনার জন্য ইসলামের বিকল্প নেই লিপিবদ্ধ কর।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429000" y="304800"/>
            <a:ext cx="2819400" cy="11430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মনোনিত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কোনটি?  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	উত্তর: ইসলাম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সিলমুন অর্থ কী?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	 উত্তর: শান্তি</a:t>
            </a:r>
            <a:endParaRPr lang="en-US" sz="6000" dirty="0"/>
          </a:p>
        </p:txBody>
      </p:sp>
      <p:sp>
        <p:nvSpPr>
          <p:cNvPr id="4" name="Oval Callout 3"/>
          <p:cNvSpPr/>
          <p:nvPr/>
        </p:nvSpPr>
        <p:spPr>
          <a:xfrm>
            <a:off x="2438400" y="1828800"/>
            <a:ext cx="4114800" cy="1371600"/>
          </a:xfrm>
          <a:prstGeom prst="wedgeEllipseCallou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কুইজ</a:t>
            </a:r>
            <a:endParaRPr lang="en-US" sz="7200" dirty="0"/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981200" y="0"/>
            <a:ext cx="6400800" cy="14478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990600" y="5105400"/>
            <a:ext cx="7696200" cy="1752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শান্তি প্রতিষ্ঠায় ইসলামের ভূমিকা লিপিবদ্ধ কর।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5" name="Picture 4" descr="home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898" y="1447800"/>
            <a:ext cx="7099302" cy="3962400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ce-birds-vector-41613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0" y="5638800"/>
            <a:ext cx="3962400" cy="1219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আলহামদুলিল্লাহ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" y="838200"/>
            <a:ext cx="3200400" cy="3276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914400"/>
            <a:ext cx="46482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76600" y="3810000"/>
            <a:ext cx="5715000" cy="2819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মোঃ গোলাম মোস্তফা শেখ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ঋশিল্পী সেন্টার স্কুল, সাতক্ষীরা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মোবাইল নং ০১৮৭৩৫৩৫০২২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পরিচিতি ও 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ইসলাম ও নৈতিকশিক্ষা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শ্রেণিঃ নবম- দশম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এক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পাঠঃ ১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তারিখঃ ১৪-০৯-২০২০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 পাঠে শিক্ষার্থীরা </a:t>
            </a:r>
          </a:p>
          <a:p>
            <a:pPr>
              <a:buFont typeface="Arial" charset="0"/>
              <a:buChar char="•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ইসলাম কী ব্যাখ্যা করতে পারবে।</a:t>
            </a:r>
          </a:p>
          <a:p>
            <a:pPr>
              <a:buFont typeface="Arial" charset="0"/>
              <a:buChar char="•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ইসলামের লক্ষ্য ও উদ্দেশ্য বর্ণনা করতে পারবে।</a:t>
            </a:r>
          </a:p>
          <a:p>
            <a:pPr>
              <a:buFont typeface="Arial" charset="0"/>
              <a:buChar char="•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ইসলাম পূর্ণাঙ্গ জীবন বিধান বিশ্লেষণ করতে পারবে।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2095500" y="3771900"/>
            <a:ext cx="457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020094" y="3772694"/>
            <a:ext cx="4571206" cy="7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990600"/>
            <a:ext cx="6629400" cy="1015663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6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6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6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আনুগত্য করা, আত্নসমর্পণ করা, শান্তির পথে চলা ইত্যাদি।</a:t>
            </a:r>
            <a:endParaRPr lang="en-US" sz="6000" dirty="0"/>
          </a:p>
        </p:txBody>
      </p:sp>
    </p:spTree>
  </p:cSld>
  <p:clrMapOvr>
    <a:masterClrMapping/>
  </p:clrMapOvr>
  <p:transition>
    <p:cover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1397000"/>
          <a:ext cx="8153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057400" y="304800"/>
            <a:ext cx="525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ইসলামের  পরিচয়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65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ultural funct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199" y="5562600"/>
            <a:ext cx="2266949" cy="1295400"/>
          </a:xfrm>
          <a:prstGeom prst="rect">
            <a:avLst/>
          </a:prstGeom>
        </p:spPr>
      </p:pic>
      <p:pic>
        <p:nvPicPr>
          <p:cNvPr id="5" name="Picture 4" descr="famil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593558">
            <a:off x="7275056" y="553951"/>
            <a:ext cx="1788440" cy="944654"/>
          </a:xfrm>
          <a:prstGeom prst="rect">
            <a:avLst/>
          </a:prstGeom>
        </p:spPr>
      </p:pic>
      <p:pic>
        <p:nvPicPr>
          <p:cNvPr id="6" name="Picture 5" descr="Money 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" y="5562600"/>
            <a:ext cx="2225040" cy="1295400"/>
          </a:xfrm>
          <a:prstGeom prst="rect">
            <a:avLst/>
          </a:prstGeom>
        </p:spPr>
      </p:pic>
      <p:pic>
        <p:nvPicPr>
          <p:cNvPr id="7" name="Picture 6" descr="personal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0" y="0"/>
            <a:ext cx="1143001" cy="856147"/>
          </a:xfrm>
          <a:prstGeom prst="rect">
            <a:avLst/>
          </a:prstGeom>
        </p:spPr>
      </p:pic>
      <p:pic>
        <p:nvPicPr>
          <p:cNvPr id="8" name="Picture 7" descr="samazik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726899">
            <a:off x="7555562" y="3389069"/>
            <a:ext cx="1877374" cy="1024900"/>
          </a:xfrm>
          <a:prstGeom prst="rect">
            <a:avLst/>
          </a:prstGeom>
        </p:spPr>
      </p:pic>
      <p:pic>
        <p:nvPicPr>
          <p:cNvPr id="9" name="Picture 8" descr="U N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919125">
            <a:off x="127449" y="471662"/>
            <a:ext cx="2067364" cy="1058418"/>
          </a:xfrm>
          <a:prstGeom prst="rect">
            <a:avLst/>
          </a:prstGeom>
        </p:spPr>
      </p:pic>
      <p:pic>
        <p:nvPicPr>
          <p:cNvPr id="10" name="Picture 9" descr="parla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7041015">
            <a:off x="-358353" y="3369963"/>
            <a:ext cx="2236388" cy="100802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429000"/>
            <a:ext cx="8458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নিশ্চয়ই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ইসলামই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মনোনিত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”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ইমরান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 ১৯ )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1143000" y="0"/>
            <a:ext cx="4648200" cy="2057400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দালিলিক প্রমান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“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দীনকে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পূর্ণাঙ্গ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নিয়ামতকে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জীবনব্যবস্থা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মনোনিত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।” (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মায়িদা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 ৩ 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752600" y="609600"/>
            <a:ext cx="6629400" cy="1905000"/>
          </a:xfrm>
          <a:prstGeom prst="downArrowCallout">
            <a:avLst/>
          </a:prstGeom>
          <a:solidFill>
            <a:srgbClr val="92D05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ইসলামের শিক্ষা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29718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সাম্য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09600" y="4953000"/>
            <a:ext cx="1143000" cy="990600"/>
          </a:xfrm>
          <a:prstGeom prst="rightArrow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9600" y="3048000"/>
            <a:ext cx="1143000" cy="990600"/>
          </a:xfrm>
          <a:prstGeom prst="rightArrow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05000" y="48768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মৈত্রী</a:t>
            </a:r>
            <a:endParaRPr lang="en-US" sz="6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203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আসসালামু আলাইকুম </vt:lpstr>
      <vt:lpstr>Slide 2</vt:lpstr>
      <vt:lpstr>পাঠ পরিচিতি ও শিখনফল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আসসালামু আলাইকুম </dc:title>
  <dc:creator>Dell</dc:creator>
  <cp:lastModifiedBy>Dell</cp:lastModifiedBy>
  <cp:revision>43</cp:revision>
  <dcterms:created xsi:type="dcterms:W3CDTF">2006-08-16T00:00:00Z</dcterms:created>
  <dcterms:modified xsi:type="dcterms:W3CDTF">2020-09-14T05:16:12Z</dcterms:modified>
</cp:coreProperties>
</file>