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61" r:id="rId5"/>
    <p:sldId id="259" r:id="rId6"/>
    <p:sldId id="262" r:id="rId7"/>
    <p:sldId id="265" r:id="rId8"/>
    <p:sldId id="266" r:id="rId9"/>
    <p:sldId id="264" r:id="rId10"/>
    <p:sldId id="260" r:id="rId11"/>
    <p:sldId id="263" r:id="rId12"/>
    <p:sldId id="267" r:id="rId13"/>
    <p:sldId id="268" r:id="rId14"/>
    <p:sldId id="269" r:id="rId15"/>
    <p:sldId id="270" r:id="rId16"/>
    <p:sldId id="272" r:id="rId17"/>
    <p:sldId id="271" r:id="rId18"/>
    <p:sldId id="274" r:id="rId19"/>
    <p:sldId id="275" r:id="rId20"/>
    <p:sldId id="273" r:id="rId21"/>
    <p:sldId id="276" r:id="rId22"/>
    <p:sldId id="278"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04BEEE-F85A-4A8F-8BA6-07530ED03D09}"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en-US"/>
        </a:p>
      </dgm:t>
    </dgm:pt>
    <dgm:pt modelId="{714B7DAE-ED2A-4DD7-9D03-5149E8E4DF49}">
      <dgm:prSet phldrT="[Text]"/>
      <dgm:spPr/>
      <dgm:t>
        <a:bodyPr/>
        <a:lstStyle/>
        <a:p>
          <a:r>
            <a:rPr lang="en-US" b="1" smtClean="0">
              <a:latin typeface="NikoshBAN" panose="02000000000000000000" pitchFamily="2" charset="0"/>
              <a:cs typeface="NikoshBAN" panose="02000000000000000000" pitchFamily="2" charset="0"/>
            </a:rPr>
            <a:t>নাজাসাত (অপবিত্রতা)-দুই প্রকার</a:t>
          </a:r>
          <a:endParaRPr lang="en-US" b="1" dirty="0">
            <a:latin typeface="NikoshBAN" panose="02000000000000000000" pitchFamily="2" charset="0"/>
            <a:cs typeface="NikoshBAN" panose="02000000000000000000" pitchFamily="2" charset="0"/>
          </a:endParaRPr>
        </a:p>
      </dgm:t>
    </dgm:pt>
    <dgm:pt modelId="{CEAC2556-1D73-4FF8-9ACA-C81C9A3447C5}" type="parTrans" cxnId="{6D087F01-A09C-4B2B-997C-1E7E713D308B}">
      <dgm:prSet/>
      <dgm:spPr/>
      <dgm:t>
        <a:bodyPr/>
        <a:lstStyle/>
        <a:p>
          <a:endParaRPr lang="en-US"/>
        </a:p>
      </dgm:t>
    </dgm:pt>
    <dgm:pt modelId="{1E4A9E64-899C-4990-850A-81AD9AC647A6}" type="sibTrans" cxnId="{6D087F01-A09C-4B2B-997C-1E7E713D308B}">
      <dgm:prSet/>
      <dgm:spPr/>
      <dgm:t>
        <a:bodyPr/>
        <a:lstStyle/>
        <a:p>
          <a:endParaRPr lang="en-US"/>
        </a:p>
      </dgm:t>
    </dgm:pt>
    <dgm:pt modelId="{A4E36BD6-2CEB-481F-9AE1-04C727B50944}">
      <dgm:prSet phldrT="[Text]"/>
      <dgm:spPr/>
      <dgm:t>
        <a:bodyPr/>
        <a:lstStyle/>
        <a:p>
          <a:r>
            <a:rPr lang="en-US"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নাজাসাতে</a:t>
          </a:r>
          <a:r>
            <a:rPr lang="en-US"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হুকমি</a:t>
          </a:r>
          <a:r>
            <a:rPr lang="en-US"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বা</a:t>
          </a:r>
          <a:r>
            <a:rPr lang="en-US"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অপ্রকৃত</a:t>
          </a:r>
          <a:r>
            <a:rPr lang="en-US"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অপবিত্রতা</a:t>
          </a:r>
          <a:endParaRPr lang="en-US" dirty="0">
            <a:effectLst>
              <a:glow rad="228600">
                <a:schemeClr val="accent2">
                  <a:satMod val="175000"/>
                  <a:alpha val="40000"/>
                </a:schemeClr>
              </a:glow>
            </a:effectLst>
            <a:latin typeface="NikoshBAN" panose="02000000000000000000" pitchFamily="2" charset="0"/>
            <a:cs typeface="NikoshBAN" panose="02000000000000000000" pitchFamily="2" charset="0"/>
          </a:endParaRPr>
        </a:p>
      </dgm:t>
    </dgm:pt>
    <dgm:pt modelId="{ED634023-23D0-4478-94E8-AA0DD0346320}" type="parTrans" cxnId="{0A4BA28E-E9AA-4148-AE9B-F1F02F409A07}">
      <dgm:prSet/>
      <dgm:spPr/>
      <dgm:t>
        <a:bodyPr/>
        <a:lstStyle/>
        <a:p>
          <a:endParaRPr lang="en-US"/>
        </a:p>
      </dgm:t>
    </dgm:pt>
    <dgm:pt modelId="{82DD7BBA-FA2F-4A25-B5CE-6B5BE66FBDED}" type="sibTrans" cxnId="{0A4BA28E-E9AA-4148-AE9B-F1F02F409A07}">
      <dgm:prSet/>
      <dgm:spPr/>
      <dgm:t>
        <a:bodyPr/>
        <a:lstStyle/>
        <a:p>
          <a:endParaRPr lang="en-US"/>
        </a:p>
      </dgm:t>
    </dgm:pt>
    <dgm:pt modelId="{4CAD2F81-536B-42A9-8F3F-5D9B95DDA7D2}">
      <dgm:prSet phldrT="[Text]"/>
      <dgm:spPr/>
      <dgm:t>
        <a:bodyPr/>
        <a:lstStyle/>
        <a:p>
          <a:r>
            <a:rPr lang="en-US"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নাজাসাতে</a:t>
          </a:r>
          <a:r>
            <a:rPr lang="en-US"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হাকিকি</a:t>
          </a:r>
          <a:r>
            <a:rPr lang="en-US"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বা</a:t>
          </a:r>
          <a:r>
            <a:rPr lang="en-US"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প্রকৃত</a:t>
          </a:r>
          <a:r>
            <a:rPr lang="en-US"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অপবিত্রতা</a:t>
          </a:r>
          <a:endParaRPr lang="en-US" dirty="0">
            <a:effectLst>
              <a:glow rad="228600">
                <a:schemeClr val="accent2">
                  <a:satMod val="175000"/>
                  <a:alpha val="40000"/>
                </a:schemeClr>
              </a:glow>
            </a:effectLst>
            <a:latin typeface="NikoshBAN" panose="02000000000000000000" pitchFamily="2" charset="0"/>
            <a:cs typeface="NikoshBAN" panose="02000000000000000000" pitchFamily="2" charset="0"/>
          </a:endParaRPr>
        </a:p>
      </dgm:t>
    </dgm:pt>
    <dgm:pt modelId="{597E09D5-FB38-434C-A922-A9E4913B5E01}" type="parTrans" cxnId="{C3E88140-A786-4344-BC49-9A2532CEC877}">
      <dgm:prSet/>
      <dgm:spPr/>
      <dgm:t>
        <a:bodyPr/>
        <a:lstStyle/>
        <a:p>
          <a:endParaRPr lang="en-US"/>
        </a:p>
      </dgm:t>
    </dgm:pt>
    <dgm:pt modelId="{4DBA234E-529E-4A05-93E3-B67DFC39AF72}" type="sibTrans" cxnId="{C3E88140-A786-4344-BC49-9A2532CEC877}">
      <dgm:prSet/>
      <dgm:spPr/>
      <dgm:t>
        <a:bodyPr/>
        <a:lstStyle/>
        <a:p>
          <a:endParaRPr lang="en-US"/>
        </a:p>
      </dgm:t>
    </dgm:pt>
    <dgm:pt modelId="{EB3E04ED-E4ED-4A5A-997F-6F69194305C1}" type="pres">
      <dgm:prSet presAssocID="{1D04BEEE-F85A-4A8F-8BA6-07530ED03D09}" presName="Name0" presStyleCnt="0">
        <dgm:presLayoutVars>
          <dgm:dir/>
          <dgm:resizeHandles val="exact"/>
        </dgm:presLayoutVars>
      </dgm:prSet>
      <dgm:spPr/>
    </dgm:pt>
    <dgm:pt modelId="{24C5FD43-98BC-477F-A42A-5813F9A61BE2}" type="pres">
      <dgm:prSet presAssocID="{714B7DAE-ED2A-4DD7-9D03-5149E8E4DF49}" presName="node" presStyleLbl="node1" presStyleIdx="0" presStyleCnt="3" custScaleX="117516">
        <dgm:presLayoutVars>
          <dgm:bulletEnabled val="1"/>
        </dgm:presLayoutVars>
      </dgm:prSet>
      <dgm:spPr/>
      <dgm:t>
        <a:bodyPr/>
        <a:lstStyle/>
        <a:p>
          <a:endParaRPr lang="en-US"/>
        </a:p>
      </dgm:t>
    </dgm:pt>
    <dgm:pt modelId="{CFBF734C-1B84-4F20-BFE6-DD38FDFF1FFA}" type="pres">
      <dgm:prSet presAssocID="{1E4A9E64-899C-4990-850A-81AD9AC647A6}" presName="sibTrans" presStyleLbl="sibTrans2D1" presStyleIdx="0" presStyleCnt="3"/>
      <dgm:spPr/>
    </dgm:pt>
    <dgm:pt modelId="{27D0092A-EB74-439D-8E9F-5EA26846305C}" type="pres">
      <dgm:prSet presAssocID="{1E4A9E64-899C-4990-850A-81AD9AC647A6}" presName="connectorText" presStyleLbl="sibTrans2D1" presStyleIdx="0" presStyleCnt="3"/>
      <dgm:spPr/>
    </dgm:pt>
    <dgm:pt modelId="{5384189A-DF3C-4E6E-BEEE-2AB2F8418289}" type="pres">
      <dgm:prSet presAssocID="{A4E36BD6-2CEB-481F-9AE1-04C727B50944}" presName="node" presStyleLbl="node1" presStyleIdx="1" presStyleCnt="3">
        <dgm:presLayoutVars>
          <dgm:bulletEnabled val="1"/>
        </dgm:presLayoutVars>
      </dgm:prSet>
      <dgm:spPr/>
      <dgm:t>
        <a:bodyPr/>
        <a:lstStyle/>
        <a:p>
          <a:endParaRPr lang="en-US"/>
        </a:p>
      </dgm:t>
    </dgm:pt>
    <dgm:pt modelId="{DAA94027-0DD6-469F-8A96-574500A3CC83}" type="pres">
      <dgm:prSet presAssocID="{82DD7BBA-FA2F-4A25-B5CE-6B5BE66FBDED}" presName="sibTrans" presStyleLbl="sibTrans2D1" presStyleIdx="1" presStyleCnt="3"/>
      <dgm:spPr/>
    </dgm:pt>
    <dgm:pt modelId="{F4AE181D-7C8F-4C6F-9293-5E35A937C179}" type="pres">
      <dgm:prSet presAssocID="{82DD7BBA-FA2F-4A25-B5CE-6B5BE66FBDED}" presName="connectorText" presStyleLbl="sibTrans2D1" presStyleIdx="1" presStyleCnt="3"/>
      <dgm:spPr/>
    </dgm:pt>
    <dgm:pt modelId="{5CB9D766-D357-47A0-9F18-3612CC39CE41}" type="pres">
      <dgm:prSet presAssocID="{4CAD2F81-536B-42A9-8F3F-5D9B95DDA7D2}" presName="node" presStyleLbl="node1" presStyleIdx="2" presStyleCnt="3">
        <dgm:presLayoutVars>
          <dgm:bulletEnabled val="1"/>
        </dgm:presLayoutVars>
      </dgm:prSet>
      <dgm:spPr/>
      <dgm:t>
        <a:bodyPr/>
        <a:lstStyle/>
        <a:p>
          <a:endParaRPr lang="en-US"/>
        </a:p>
      </dgm:t>
    </dgm:pt>
    <dgm:pt modelId="{FB3E07D1-A5B2-4B0B-A1C7-CE16D8FA03DB}" type="pres">
      <dgm:prSet presAssocID="{4DBA234E-529E-4A05-93E3-B67DFC39AF72}" presName="sibTrans" presStyleLbl="sibTrans2D1" presStyleIdx="2" presStyleCnt="3"/>
      <dgm:spPr/>
    </dgm:pt>
    <dgm:pt modelId="{9A3AFCDD-EB7E-4C59-A35D-84E0575F3A9E}" type="pres">
      <dgm:prSet presAssocID="{4DBA234E-529E-4A05-93E3-B67DFC39AF72}" presName="connectorText" presStyleLbl="sibTrans2D1" presStyleIdx="2" presStyleCnt="3"/>
      <dgm:spPr/>
    </dgm:pt>
  </dgm:ptLst>
  <dgm:cxnLst>
    <dgm:cxn modelId="{A7155605-BAF4-40CC-86B8-0D70AC4A43C4}" type="presOf" srcId="{82DD7BBA-FA2F-4A25-B5CE-6B5BE66FBDED}" destId="{DAA94027-0DD6-469F-8A96-574500A3CC83}" srcOrd="0" destOrd="0" presId="urn:microsoft.com/office/officeart/2005/8/layout/cycle7"/>
    <dgm:cxn modelId="{9430654C-DE43-4C5A-BF1F-92468D071CA8}" type="presOf" srcId="{1D04BEEE-F85A-4A8F-8BA6-07530ED03D09}" destId="{EB3E04ED-E4ED-4A5A-997F-6F69194305C1}" srcOrd="0" destOrd="0" presId="urn:microsoft.com/office/officeart/2005/8/layout/cycle7"/>
    <dgm:cxn modelId="{FCE79F78-581E-4B22-855E-30D4562CAB96}" type="presOf" srcId="{1E4A9E64-899C-4990-850A-81AD9AC647A6}" destId="{27D0092A-EB74-439D-8E9F-5EA26846305C}" srcOrd="1" destOrd="0" presId="urn:microsoft.com/office/officeart/2005/8/layout/cycle7"/>
    <dgm:cxn modelId="{B740D83E-227B-400D-8BAB-FD3F3382ABF9}" type="presOf" srcId="{4DBA234E-529E-4A05-93E3-B67DFC39AF72}" destId="{FB3E07D1-A5B2-4B0B-A1C7-CE16D8FA03DB}" srcOrd="0" destOrd="0" presId="urn:microsoft.com/office/officeart/2005/8/layout/cycle7"/>
    <dgm:cxn modelId="{B21E411D-31C5-4273-9618-82941E3600D3}" type="presOf" srcId="{4CAD2F81-536B-42A9-8F3F-5D9B95DDA7D2}" destId="{5CB9D766-D357-47A0-9F18-3612CC39CE41}" srcOrd="0" destOrd="0" presId="urn:microsoft.com/office/officeart/2005/8/layout/cycle7"/>
    <dgm:cxn modelId="{8E4E556B-EFB9-42C5-93FD-B88982BBF802}" type="presOf" srcId="{82DD7BBA-FA2F-4A25-B5CE-6B5BE66FBDED}" destId="{F4AE181D-7C8F-4C6F-9293-5E35A937C179}" srcOrd="1" destOrd="0" presId="urn:microsoft.com/office/officeart/2005/8/layout/cycle7"/>
    <dgm:cxn modelId="{BB320324-01F0-47F0-9608-D90EAAC47149}" type="presOf" srcId="{A4E36BD6-2CEB-481F-9AE1-04C727B50944}" destId="{5384189A-DF3C-4E6E-BEEE-2AB2F8418289}" srcOrd="0" destOrd="0" presId="urn:microsoft.com/office/officeart/2005/8/layout/cycle7"/>
    <dgm:cxn modelId="{B79C4894-ACAA-4FF8-B212-B575814BAACA}" type="presOf" srcId="{4DBA234E-529E-4A05-93E3-B67DFC39AF72}" destId="{9A3AFCDD-EB7E-4C59-A35D-84E0575F3A9E}" srcOrd="1" destOrd="0" presId="urn:microsoft.com/office/officeart/2005/8/layout/cycle7"/>
    <dgm:cxn modelId="{6D087F01-A09C-4B2B-997C-1E7E713D308B}" srcId="{1D04BEEE-F85A-4A8F-8BA6-07530ED03D09}" destId="{714B7DAE-ED2A-4DD7-9D03-5149E8E4DF49}" srcOrd="0" destOrd="0" parTransId="{CEAC2556-1D73-4FF8-9ACA-C81C9A3447C5}" sibTransId="{1E4A9E64-899C-4990-850A-81AD9AC647A6}"/>
    <dgm:cxn modelId="{9A6123AC-AFBC-4E0B-B4CA-4A8DFEAD7CA6}" type="presOf" srcId="{714B7DAE-ED2A-4DD7-9D03-5149E8E4DF49}" destId="{24C5FD43-98BC-477F-A42A-5813F9A61BE2}" srcOrd="0" destOrd="0" presId="urn:microsoft.com/office/officeart/2005/8/layout/cycle7"/>
    <dgm:cxn modelId="{E2605626-E6E1-4885-95A8-2BC6F2398CCE}" type="presOf" srcId="{1E4A9E64-899C-4990-850A-81AD9AC647A6}" destId="{CFBF734C-1B84-4F20-BFE6-DD38FDFF1FFA}" srcOrd="0" destOrd="0" presId="urn:microsoft.com/office/officeart/2005/8/layout/cycle7"/>
    <dgm:cxn modelId="{C3E88140-A786-4344-BC49-9A2532CEC877}" srcId="{1D04BEEE-F85A-4A8F-8BA6-07530ED03D09}" destId="{4CAD2F81-536B-42A9-8F3F-5D9B95DDA7D2}" srcOrd="2" destOrd="0" parTransId="{597E09D5-FB38-434C-A922-A9E4913B5E01}" sibTransId="{4DBA234E-529E-4A05-93E3-B67DFC39AF72}"/>
    <dgm:cxn modelId="{0A4BA28E-E9AA-4148-AE9B-F1F02F409A07}" srcId="{1D04BEEE-F85A-4A8F-8BA6-07530ED03D09}" destId="{A4E36BD6-2CEB-481F-9AE1-04C727B50944}" srcOrd="1" destOrd="0" parTransId="{ED634023-23D0-4478-94E8-AA0DD0346320}" sibTransId="{82DD7BBA-FA2F-4A25-B5CE-6B5BE66FBDED}"/>
    <dgm:cxn modelId="{9275C020-FE6A-47BB-80EF-EEE0E749B6CC}" type="presParOf" srcId="{EB3E04ED-E4ED-4A5A-997F-6F69194305C1}" destId="{24C5FD43-98BC-477F-A42A-5813F9A61BE2}" srcOrd="0" destOrd="0" presId="urn:microsoft.com/office/officeart/2005/8/layout/cycle7"/>
    <dgm:cxn modelId="{7C894DD5-B76B-4E12-ABE5-FBF941D43A6E}" type="presParOf" srcId="{EB3E04ED-E4ED-4A5A-997F-6F69194305C1}" destId="{CFBF734C-1B84-4F20-BFE6-DD38FDFF1FFA}" srcOrd="1" destOrd="0" presId="urn:microsoft.com/office/officeart/2005/8/layout/cycle7"/>
    <dgm:cxn modelId="{61B09DE3-575A-49DB-8293-D06C18004C4B}" type="presParOf" srcId="{CFBF734C-1B84-4F20-BFE6-DD38FDFF1FFA}" destId="{27D0092A-EB74-439D-8E9F-5EA26846305C}" srcOrd="0" destOrd="0" presId="urn:microsoft.com/office/officeart/2005/8/layout/cycle7"/>
    <dgm:cxn modelId="{DCF7F892-5A27-4C82-9A75-5B25B972867A}" type="presParOf" srcId="{EB3E04ED-E4ED-4A5A-997F-6F69194305C1}" destId="{5384189A-DF3C-4E6E-BEEE-2AB2F8418289}" srcOrd="2" destOrd="0" presId="urn:microsoft.com/office/officeart/2005/8/layout/cycle7"/>
    <dgm:cxn modelId="{BAB12EC2-F6F2-4724-B36A-FD18D2DF1550}" type="presParOf" srcId="{EB3E04ED-E4ED-4A5A-997F-6F69194305C1}" destId="{DAA94027-0DD6-469F-8A96-574500A3CC83}" srcOrd="3" destOrd="0" presId="urn:microsoft.com/office/officeart/2005/8/layout/cycle7"/>
    <dgm:cxn modelId="{D160AD3B-A401-494A-B283-DAF51C3F5B1A}" type="presParOf" srcId="{DAA94027-0DD6-469F-8A96-574500A3CC83}" destId="{F4AE181D-7C8F-4C6F-9293-5E35A937C179}" srcOrd="0" destOrd="0" presId="urn:microsoft.com/office/officeart/2005/8/layout/cycle7"/>
    <dgm:cxn modelId="{C3FE6ABE-3B03-4FFA-B4BF-EA0ADF03EEB7}" type="presParOf" srcId="{EB3E04ED-E4ED-4A5A-997F-6F69194305C1}" destId="{5CB9D766-D357-47A0-9F18-3612CC39CE41}" srcOrd="4" destOrd="0" presId="urn:microsoft.com/office/officeart/2005/8/layout/cycle7"/>
    <dgm:cxn modelId="{2E9A4BE8-801F-4677-8708-E00AD2BF2155}" type="presParOf" srcId="{EB3E04ED-E4ED-4A5A-997F-6F69194305C1}" destId="{FB3E07D1-A5B2-4B0B-A1C7-CE16D8FA03DB}" srcOrd="5" destOrd="0" presId="urn:microsoft.com/office/officeart/2005/8/layout/cycle7"/>
    <dgm:cxn modelId="{F6475175-A4F5-4209-8829-2F836F9C3966}" type="presParOf" srcId="{FB3E07D1-A5B2-4B0B-A1C7-CE16D8FA03DB}" destId="{9A3AFCDD-EB7E-4C59-A35D-84E0575F3A9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5FD43-98BC-477F-A42A-5813F9A61BE2}">
      <dsp:nvSpPr>
        <dsp:cNvPr id="0" name=""/>
        <dsp:cNvSpPr/>
      </dsp:nvSpPr>
      <dsp:spPr>
        <a:xfrm>
          <a:off x="4092636" y="1440"/>
          <a:ext cx="2815235" cy="119780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smtClean="0">
              <a:latin typeface="NikoshBAN" panose="02000000000000000000" pitchFamily="2" charset="0"/>
              <a:cs typeface="NikoshBAN" panose="02000000000000000000" pitchFamily="2" charset="0"/>
            </a:rPr>
            <a:t>নাজাসাত (অপবিত্রতা)-দুই প্রকার</a:t>
          </a:r>
          <a:endParaRPr lang="en-US" sz="2700" b="1" kern="1200" dirty="0">
            <a:latin typeface="NikoshBAN" panose="02000000000000000000" pitchFamily="2" charset="0"/>
            <a:cs typeface="NikoshBAN" panose="02000000000000000000" pitchFamily="2" charset="0"/>
          </a:endParaRPr>
        </a:p>
      </dsp:txBody>
      <dsp:txXfrm>
        <a:off x="4127719" y="36523"/>
        <a:ext cx="2745069" cy="1127643"/>
      </dsp:txXfrm>
    </dsp:sp>
    <dsp:sp modelId="{CFBF734C-1B84-4F20-BFE6-DD38FDFF1FFA}">
      <dsp:nvSpPr>
        <dsp:cNvPr id="0" name=""/>
        <dsp:cNvSpPr/>
      </dsp:nvSpPr>
      <dsp:spPr>
        <a:xfrm rot="3600000">
          <a:off x="5864975" y="2104091"/>
          <a:ext cx="1248980" cy="419233"/>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990745" y="2187938"/>
        <a:ext cx="997440" cy="251539"/>
      </dsp:txXfrm>
    </dsp:sp>
    <dsp:sp modelId="{5384189A-DF3C-4E6E-BEEE-2AB2F8418289}">
      <dsp:nvSpPr>
        <dsp:cNvPr id="0" name=""/>
        <dsp:cNvSpPr/>
      </dsp:nvSpPr>
      <dsp:spPr>
        <a:xfrm>
          <a:off x="6280867" y="3428167"/>
          <a:ext cx="2395618" cy="1197809"/>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নাজাসাতে</a:t>
          </a:r>
          <a:r>
            <a:rPr lang="en-US" sz="2700" kern="12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2700" kern="12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হুকমি</a:t>
          </a:r>
          <a:r>
            <a:rPr lang="en-US" sz="2700" kern="12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2700" kern="12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বা</a:t>
          </a:r>
          <a:r>
            <a:rPr lang="en-US" sz="2700" kern="12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2700" kern="12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অপ্রকৃত</a:t>
          </a:r>
          <a:r>
            <a:rPr lang="en-US" sz="2700" kern="12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2700" kern="12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অপবিত্রতা</a:t>
          </a:r>
          <a:endParaRPr lang="en-US" sz="2700" kern="1200" dirty="0">
            <a:effectLst>
              <a:glow rad="228600">
                <a:schemeClr val="accent2">
                  <a:satMod val="175000"/>
                  <a:alpha val="40000"/>
                </a:schemeClr>
              </a:glow>
            </a:effectLst>
            <a:latin typeface="NikoshBAN" panose="02000000000000000000" pitchFamily="2" charset="0"/>
            <a:cs typeface="NikoshBAN" panose="02000000000000000000" pitchFamily="2" charset="0"/>
          </a:endParaRPr>
        </a:p>
      </dsp:txBody>
      <dsp:txXfrm>
        <a:off x="6315950" y="3463250"/>
        <a:ext cx="2325452" cy="1127643"/>
      </dsp:txXfrm>
    </dsp:sp>
    <dsp:sp modelId="{DAA94027-0DD6-469F-8A96-574500A3CC83}">
      <dsp:nvSpPr>
        <dsp:cNvPr id="0" name=""/>
        <dsp:cNvSpPr/>
      </dsp:nvSpPr>
      <dsp:spPr>
        <a:xfrm rot="10800000">
          <a:off x="4875764" y="3817455"/>
          <a:ext cx="1248980" cy="419233"/>
        </a:xfrm>
        <a:prstGeom prst="lef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5001534" y="3901302"/>
        <a:ext cx="997440" cy="251539"/>
      </dsp:txXfrm>
    </dsp:sp>
    <dsp:sp modelId="{5CB9D766-D357-47A0-9F18-3612CC39CE41}">
      <dsp:nvSpPr>
        <dsp:cNvPr id="0" name=""/>
        <dsp:cNvSpPr/>
      </dsp:nvSpPr>
      <dsp:spPr>
        <a:xfrm>
          <a:off x="2324023" y="3428167"/>
          <a:ext cx="2395618" cy="1197809"/>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নাজাসাতে</a:t>
          </a:r>
          <a:r>
            <a:rPr lang="en-US" sz="2700" kern="12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2700" kern="12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হাকিকি</a:t>
          </a:r>
          <a:r>
            <a:rPr lang="en-US" sz="2700" kern="12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2700" kern="12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বা</a:t>
          </a:r>
          <a:r>
            <a:rPr lang="en-US" sz="2700" kern="12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2700" kern="12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প্রকৃত</a:t>
          </a:r>
          <a:r>
            <a:rPr lang="en-US" sz="2700" kern="1200" dirty="0" smtClean="0">
              <a:effectLst>
                <a:glow rad="228600">
                  <a:schemeClr val="accent2">
                    <a:satMod val="175000"/>
                    <a:alpha val="40000"/>
                  </a:schemeClr>
                </a:glow>
              </a:effectLst>
              <a:latin typeface="NikoshBAN" panose="02000000000000000000" pitchFamily="2" charset="0"/>
              <a:cs typeface="NikoshBAN" panose="02000000000000000000" pitchFamily="2" charset="0"/>
            </a:rPr>
            <a:t> </a:t>
          </a:r>
          <a:r>
            <a:rPr lang="en-US" sz="2700" kern="1200" dirty="0" err="1" smtClean="0">
              <a:effectLst>
                <a:glow rad="228600">
                  <a:schemeClr val="accent2">
                    <a:satMod val="175000"/>
                    <a:alpha val="40000"/>
                  </a:schemeClr>
                </a:glow>
              </a:effectLst>
              <a:latin typeface="NikoshBAN" panose="02000000000000000000" pitchFamily="2" charset="0"/>
              <a:cs typeface="NikoshBAN" panose="02000000000000000000" pitchFamily="2" charset="0"/>
            </a:rPr>
            <a:t>অপবিত্রতা</a:t>
          </a:r>
          <a:endParaRPr lang="en-US" sz="2700" kern="1200" dirty="0">
            <a:effectLst>
              <a:glow rad="228600">
                <a:schemeClr val="accent2">
                  <a:satMod val="175000"/>
                  <a:alpha val="40000"/>
                </a:schemeClr>
              </a:glow>
            </a:effectLst>
            <a:latin typeface="NikoshBAN" panose="02000000000000000000" pitchFamily="2" charset="0"/>
            <a:cs typeface="NikoshBAN" panose="02000000000000000000" pitchFamily="2" charset="0"/>
          </a:endParaRPr>
        </a:p>
      </dsp:txBody>
      <dsp:txXfrm>
        <a:off x="2359106" y="3463250"/>
        <a:ext cx="2325452" cy="1127643"/>
      </dsp:txXfrm>
    </dsp:sp>
    <dsp:sp modelId="{FB3E07D1-A5B2-4B0B-A1C7-CE16D8FA03DB}">
      <dsp:nvSpPr>
        <dsp:cNvPr id="0" name=""/>
        <dsp:cNvSpPr/>
      </dsp:nvSpPr>
      <dsp:spPr>
        <a:xfrm rot="18000000">
          <a:off x="3886553" y="2104091"/>
          <a:ext cx="1248980" cy="419233"/>
        </a:xfrm>
        <a:prstGeom prst="lef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012323" y="2187938"/>
        <a:ext cx="997440" cy="25153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F0C7BD-A789-4ABD-AE8A-862DAA1A1016}" type="datetimeFigureOut">
              <a:rPr lang="en-US" smtClean="0"/>
              <a:t>12-Sep-2020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C627E-C9A0-4568-9F5F-347186EED53E}" type="slidenum">
              <a:rPr lang="en-US" smtClean="0"/>
              <a:t>‹#›</a:t>
            </a:fld>
            <a:endParaRPr lang="en-US"/>
          </a:p>
        </p:txBody>
      </p:sp>
    </p:spTree>
    <p:extLst>
      <p:ext uri="{BB962C8B-B14F-4D97-AF65-F5344CB8AC3E}">
        <p14:creationId xmlns:p14="http://schemas.microsoft.com/office/powerpoint/2010/main" val="21866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E5C3739-D6B0-4B22-8672-EED923FE8653}" type="datetimeFigureOut">
              <a:rPr lang="en-US" smtClean="0"/>
              <a:t>12-Sep-2020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2BEE-724D-4604-A485-4B036A091688}" type="slidenum">
              <a:rPr lang="en-US" smtClean="0"/>
              <a:t>‹#›</a:t>
            </a:fld>
            <a:endParaRPr lang="en-US"/>
          </a:p>
        </p:txBody>
      </p:sp>
      <p:sp>
        <p:nvSpPr>
          <p:cNvPr id="11" name="Rectangle 10"/>
          <p:cNvSpPr/>
          <p:nvPr userDrawn="1"/>
        </p:nvSpPr>
        <p:spPr>
          <a:xfrm>
            <a:off x="160638" y="123566"/>
            <a:ext cx="11862486" cy="5993029"/>
          </a:xfrm>
          <a:prstGeom prst="rect">
            <a:avLst/>
          </a:prstGeom>
          <a:noFill/>
          <a:ln w="57150">
            <a:solidFill>
              <a:srgbClr val="00B05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99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C3739-D6B0-4B22-8672-EED923FE8653}" type="datetimeFigureOut">
              <a:rPr lang="en-US" smtClean="0"/>
              <a:t>12-Sep-2020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2BEE-724D-4604-A485-4B036A091688}" type="slidenum">
              <a:rPr lang="en-US" smtClean="0"/>
              <a:t>‹#›</a:t>
            </a:fld>
            <a:endParaRPr lang="en-US"/>
          </a:p>
        </p:txBody>
      </p:sp>
    </p:spTree>
    <p:extLst>
      <p:ext uri="{BB962C8B-B14F-4D97-AF65-F5344CB8AC3E}">
        <p14:creationId xmlns:p14="http://schemas.microsoft.com/office/powerpoint/2010/main" val="2965290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C3739-D6B0-4B22-8672-EED923FE8653}" type="datetimeFigureOut">
              <a:rPr lang="en-US" smtClean="0"/>
              <a:t>12-Sep-2020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2BEE-724D-4604-A485-4B036A091688}" type="slidenum">
              <a:rPr lang="en-US" smtClean="0"/>
              <a:t>‹#›</a:t>
            </a:fld>
            <a:endParaRPr lang="en-US"/>
          </a:p>
        </p:txBody>
      </p:sp>
    </p:spTree>
    <p:extLst>
      <p:ext uri="{BB962C8B-B14F-4D97-AF65-F5344CB8AC3E}">
        <p14:creationId xmlns:p14="http://schemas.microsoft.com/office/powerpoint/2010/main" val="59167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5C3739-D6B0-4B22-8672-EED923FE8653}" type="datetimeFigureOut">
              <a:rPr lang="en-US" smtClean="0"/>
              <a:t>12-Sep-2020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2BEE-724D-4604-A485-4B036A091688}" type="slidenum">
              <a:rPr lang="en-US" smtClean="0"/>
              <a:t>‹#›</a:t>
            </a:fld>
            <a:endParaRPr lang="en-US"/>
          </a:p>
        </p:txBody>
      </p:sp>
    </p:spTree>
    <p:extLst>
      <p:ext uri="{BB962C8B-B14F-4D97-AF65-F5344CB8AC3E}">
        <p14:creationId xmlns:p14="http://schemas.microsoft.com/office/powerpoint/2010/main" val="1413869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5C3739-D6B0-4B22-8672-EED923FE8653}" type="datetimeFigureOut">
              <a:rPr lang="en-US" smtClean="0"/>
              <a:t>12-Sep-2020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2BEE-724D-4604-A485-4B036A091688}" type="slidenum">
              <a:rPr lang="en-US" smtClean="0"/>
              <a:t>‹#›</a:t>
            </a:fld>
            <a:endParaRPr lang="en-US"/>
          </a:p>
        </p:txBody>
      </p:sp>
    </p:spTree>
    <p:extLst>
      <p:ext uri="{BB962C8B-B14F-4D97-AF65-F5344CB8AC3E}">
        <p14:creationId xmlns:p14="http://schemas.microsoft.com/office/powerpoint/2010/main" val="13539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5C3739-D6B0-4B22-8672-EED923FE8653}" type="datetimeFigureOut">
              <a:rPr lang="en-US" smtClean="0"/>
              <a:t>12-Sep-2020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2BEE-724D-4604-A485-4B036A091688}" type="slidenum">
              <a:rPr lang="en-US" smtClean="0"/>
              <a:t>‹#›</a:t>
            </a:fld>
            <a:endParaRPr lang="en-US"/>
          </a:p>
        </p:txBody>
      </p:sp>
    </p:spTree>
    <p:extLst>
      <p:ext uri="{BB962C8B-B14F-4D97-AF65-F5344CB8AC3E}">
        <p14:creationId xmlns:p14="http://schemas.microsoft.com/office/powerpoint/2010/main" val="220734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5C3739-D6B0-4B22-8672-EED923FE8653}" type="datetimeFigureOut">
              <a:rPr lang="en-US" smtClean="0"/>
              <a:t>12-Sep-2020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A2BEE-724D-4604-A485-4B036A091688}" type="slidenum">
              <a:rPr lang="en-US" smtClean="0"/>
              <a:t>‹#›</a:t>
            </a:fld>
            <a:endParaRPr lang="en-US"/>
          </a:p>
        </p:txBody>
      </p:sp>
    </p:spTree>
    <p:extLst>
      <p:ext uri="{BB962C8B-B14F-4D97-AF65-F5344CB8AC3E}">
        <p14:creationId xmlns:p14="http://schemas.microsoft.com/office/powerpoint/2010/main" val="249233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5C3739-D6B0-4B22-8672-EED923FE8653}" type="datetimeFigureOut">
              <a:rPr lang="en-US" smtClean="0"/>
              <a:t>12-Sep-2020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A2BEE-724D-4604-A485-4B036A091688}" type="slidenum">
              <a:rPr lang="en-US" smtClean="0"/>
              <a:t>‹#›</a:t>
            </a:fld>
            <a:endParaRPr lang="en-US"/>
          </a:p>
        </p:txBody>
      </p:sp>
    </p:spTree>
    <p:extLst>
      <p:ext uri="{BB962C8B-B14F-4D97-AF65-F5344CB8AC3E}">
        <p14:creationId xmlns:p14="http://schemas.microsoft.com/office/powerpoint/2010/main" val="3700074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5C3739-D6B0-4B22-8672-EED923FE8653}" type="datetimeFigureOut">
              <a:rPr lang="en-US" smtClean="0"/>
              <a:t>12-Sep-2020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A2BEE-724D-4604-A485-4B036A091688}" type="slidenum">
              <a:rPr lang="en-US" smtClean="0"/>
              <a:t>‹#›</a:t>
            </a:fld>
            <a:endParaRPr lang="en-US"/>
          </a:p>
        </p:txBody>
      </p:sp>
    </p:spTree>
    <p:extLst>
      <p:ext uri="{BB962C8B-B14F-4D97-AF65-F5344CB8AC3E}">
        <p14:creationId xmlns:p14="http://schemas.microsoft.com/office/powerpoint/2010/main" val="171418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C3739-D6B0-4B22-8672-EED923FE8653}" type="datetimeFigureOut">
              <a:rPr lang="en-US" smtClean="0"/>
              <a:t>12-Sep-2020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2BEE-724D-4604-A485-4B036A091688}" type="slidenum">
              <a:rPr lang="en-US" smtClean="0"/>
              <a:t>‹#›</a:t>
            </a:fld>
            <a:endParaRPr lang="en-US"/>
          </a:p>
        </p:txBody>
      </p:sp>
    </p:spTree>
    <p:extLst>
      <p:ext uri="{BB962C8B-B14F-4D97-AF65-F5344CB8AC3E}">
        <p14:creationId xmlns:p14="http://schemas.microsoft.com/office/powerpoint/2010/main" val="74043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C3739-D6B0-4B22-8672-EED923FE8653}" type="datetimeFigureOut">
              <a:rPr lang="en-US" smtClean="0"/>
              <a:t>12-Sep-2020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2BEE-724D-4604-A485-4B036A091688}" type="slidenum">
              <a:rPr lang="en-US" smtClean="0"/>
              <a:t>‹#›</a:t>
            </a:fld>
            <a:endParaRPr lang="en-US"/>
          </a:p>
        </p:txBody>
      </p:sp>
    </p:spTree>
    <p:extLst>
      <p:ext uri="{BB962C8B-B14F-4D97-AF65-F5344CB8AC3E}">
        <p14:creationId xmlns:p14="http://schemas.microsoft.com/office/powerpoint/2010/main" val="60545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C3739-D6B0-4B22-8672-EED923FE8653}" type="datetimeFigureOut">
              <a:rPr lang="en-US" smtClean="0"/>
              <a:t>12-Sep-2020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A2BEE-724D-4604-A485-4B036A091688}" type="slidenum">
              <a:rPr lang="en-US" smtClean="0"/>
              <a:t>‹#›</a:t>
            </a:fld>
            <a:endParaRPr lang="en-US"/>
          </a:p>
        </p:txBody>
      </p:sp>
    </p:spTree>
    <p:extLst>
      <p:ext uri="{BB962C8B-B14F-4D97-AF65-F5344CB8AC3E}">
        <p14:creationId xmlns:p14="http://schemas.microsoft.com/office/powerpoint/2010/main" val="2390536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gif"/></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tmp"/><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pic>
        <p:nvPicPr>
          <p:cNvPr id="7" name="Content Placeholder 4" descr="flower030.gif"/>
          <p:cNvPicPr>
            <a:picLocks noChangeAspect="1"/>
          </p:cNvPicPr>
          <p:nvPr/>
        </p:nvPicPr>
        <p:blipFill>
          <a:blip r:embed="rId2"/>
          <a:stretch>
            <a:fillRect/>
          </a:stretch>
        </p:blipFill>
        <p:spPr>
          <a:xfrm>
            <a:off x="360219" y="283275"/>
            <a:ext cx="11499271" cy="5680498"/>
          </a:xfrm>
          <a:prstGeom prst="rect">
            <a:avLst/>
          </a:prstGeom>
        </p:spPr>
      </p:pic>
      <p:sp>
        <p:nvSpPr>
          <p:cNvPr id="8" name="Rounded Rectangle 7"/>
          <p:cNvSpPr/>
          <p:nvPr/>
        </p:nvSpPr>
        <p:spPr>
          <a:xfrm>
            <a:off x="3723849" y="3067355"/>
            <a:ext cx="1239058" cy="950245"/>
          </a:xfrm>
          <a:prstGeom prst="roundRect">
            <a:avLst>
              <a:gd name="adj" fmla="val 50000"/>
            </a:avLst>
          </a:prstGeom>
          <a:solidFill>
            <a:srgbClr val="8636D6"/>
          </a:solidFill>
          <a:ln w="57150">
            <a:solidFill>
              <a:srgbClr val="FF0000"/>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7592"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স্বা</a:t>
            </a:r>
            <a:r>
              <a:rPr lang="en-US" sz="7592" b="1" dirty="0">
                <a:ln w="11430"/>
                <a:solidFill>
                  <a:srgbClr val="FFFF00"/>
                </a:solidFill>
                <a:effectLst>
                  <a:outerShdw blurRad="50800" dist="39000" dir="5460000" algn="tl">
                    <a:srgbClr val="000000">
                      <a:alpha val="38000"/>
                    </a:srgbClr>
                  </a:outerShdw>
                </a:effectLst>
                <a:latin typeface="NikoshBAN" pitchFamily="2" charset="0"/>
                <a:cs typeface="NikoshBAN" pitchFamily="2" charset="0"/>
              </a:rPr>
              <a:t> </a:t>
            </a:r>
          </a:p>
        </p:txBody>
      </p:sp>
      <p:sp>
        <p:nvSpPr>
          <p:cNvPr id="9" name="Rounded Rectangle 8"/>
          <p:cNvSpPr/>
          <p:nvPr/>
        </p:nvSpPr>
        <p:spPr>
          <a:xfrm>
            <a:off x="4931143" y="3067355"/>
            <a:ext cx="1239058" cy="950245"/>
          </a:xfrm>
          <a:prstGeom prst="roundRect">
            <a:avLst>
              <a:gd name="adj" fmla="val 50000"/>
            </a:avLst>
          </a:prstGeom>
          <a:solidFill>
            <a:srgbClr val="0070C0"/>
          </a:solidFill>
          <a:ln w="57150">
            <a:solidFill>
              <a:srgbClr val="002060"/>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7592" b="1" dirty="0">
                <a:ln w="11430"/>
                <a:solidFill>
                  <a:srgbClr val="FF33CC"/>
                </a:solidFill>
                <a:effectLst>
                  <a:outerShdw blurRad="50800" dist="39000" dir="5460000" algn="tl">
                    <a:srgbClr val="000000">
                      <a:alpha val="38000"/>
                    </a:srgbClr>
                  </a:outerShdw>
                </a:effectLst>
                <a:latin typeface="NikoshBAN" pitchFamily="2" charset="0"/>
                <a:cs typeface="NikoshBAN" pitchFamily="2" charset="0"/>
              </a:rPr>
              <a:t>গ</a:t>
            </a:r>
            <a:endParaRPr lang="en-US" sz="7592" b="1" dirty="0">
              <a:ln w="11430"/>
              <a:solidFill>
                <a:srgbClr val="FF33CC"/>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0" name="Rounded Rectangle 9"/>
          <p:cNvSpPr/>
          <p:nvPr/>
        </p:nvSpPr>
        <p:spPr>
          <a:xfrm>
            <a:off x="6138436" y="3067355"/>
            <a:ext cx="1239058" cy="950245"/>
          </a:xfrm>
          <a:prstGeom prst="roundRect">
            <a:avLst>
              <a:gd name="adj" fmla="val 50000"/>
            </a:avLst>
          </a:prstGeom>
          <a:solidFill>
            <a:srgbClr val="00B050"/>
          </a:solidFill>
          <a:ln w="57150">
            <a:solidFill>
              <a:schemeClr val="bg1"/>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7592" b="1" dirty="0">
                <a:ln w="11430"/>
                <a:solidFill>
                  <a:srgbClr val="3333CC"/>
                </a:solidFill>
                <a:effectLst>
                  <a:outerShdw blurRad="50800" dist="39000" dir="5460000" algn="tl">
                    <a:srgbClr val="000000">
                      <a:alpha val="38000"/>
                    </a:srgbClr>
                  </a:outerShdw>
                </a:effectLst>
                <a:latin typeface="NikoshBAN" pitchFamily="2" charset="0"/>
                <a:cs typeface="NikoshBAN" pitchFamily="2" charset="0"/>
              </a:rPr>
              <a:t>ত</a:t>
            </a:r>
            <a:endParaRPr lang="en-US" sz="7592" b="1" dirty="0">
              <a:ln w="11430"/>
              <a:solidFill>
                <a:srgbClr val="3333CC"/>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1" name="Rounded Rectangle 10"/>
          <p:cNvSpPr/>
          <p:nvPr/>
        </p:nvSpPr>
        <p:spPr>
          <a:xfrm>
            <a:off x="7345730" y="3067355"/>
            <a:ext cx="1239058" cy="950245"/>
          </a:xfrm>
          <a:prstGeom prst="roundRect">
            <a:avLst>
              <a:gd name="adj" fmla="val 50000"/>
            </a:avLst>
          </a:prstGeom>
          <a:solidFill>
            <a:schemeClr val="accent5">
              <a:lumMod val="40000"/>
              <a:lumOff val="60000"/>
            </a:schemeClr>
          </a:solidFill>
          <a:ln w="57150">
            <a:solidFill>
              <a:srgbClr val="00B0F0"/>
            </a:solidFill>
          </a:ln>
          <a:scene3d>
            <a:camera prst="orthographicFront"/>
            <a:lightRig rig="flat" dir="tl">
              <a:rot lat="0" lon="0" rev="6600000"/>
            </a:lightRig>
          </a:scene3d>
          <a:sp3d>
            <a:bevelT w="139700" h="139700" prst="divot"/>
          </a:sp3d>
        </p:spPr>
        <p:style>
          <a:lnRef idx="2">
            <a:schemeClr val="dk1"/>
          </a:lnRef>
          <a:fillRef idx="1">
            <a:schemeClr val="lt1"/>
          </a:fillRef>
          <a:effectRef idx="0">
            <a:schemeClr val="dk1"/>
          </a:effectRef>
          <a:fontRef idx="minor">
            <a:schemeClr val="dk1"/>
          </a:fontRef>
        </p:style>
        <p:txBody>
          <a:bodyPr rtlCol="0" anchor="ctr">
            <a:sp3d extrusionH="25400" contourW="8890">
              <a:bevelT w="38100" h="31750"/>
              <a:contourClr>
                <a:schemeClr val="accent2">
                  <a:shade val="75000"/>
                </a:schemeClr>
              </a:contourClr>
            </a:sp3d>
          </a:bodyPr>
          <a:lstStyle/>
          <a:p>
            <a:pPr algn="ctr"/>
            <a:r>
              <a:rPr lang="bn-BD" sz="7592" b="1" dirty="0">
                <a:ln w="11430"/>
                <a:solidFill>
                  <a:srgbClr val="00FF00"/>
                </a:solidFill>
                <a:effectLst>
                  <a:outerShdw blurRad="50800" dist="39000" dir="5460000" algn="tl">
                    <a:srgbClr val="000000">
                      <a:alpha val="38000"/>
                    </a:srgbClr>
                  </a:outerShdw>
                </a:effectLst>
                <a:latin typeface="NikoshBAN" pitchFamily="2" charset="0"/>
                <a:cs typeface="NikoshBAN" pitchFamily="2" charset="0"/>
              </a:rPr>
              <a:t>ম</a:t>
            </a:r>
            <a:endParaRPr lang="en-US" sz="7592" b="1" dirty="0">
              <a:ln w="11430"/>
              <a:solidFill>
                <a:srgbClr val="00FF00"/>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4775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iterate type="lt">
                                    <p:tmPct val="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iterate type="lt">
                                    <p:tmPct val="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iterate type="lt">
                                    <p:tmPct val="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35" presetClass="emph" presetSubtype="0" fill="hold" grpId="1" nodeType="afterEffect">
                                  <p:stCondLst>
                                    <p:cond delay="0"/>
                                  </p:stCondLst>
                                  <p:iterate type="lt">
                                    <p:tmPct val="0"/>
                                  </p:iterate>
                                  <p:childTnLst>
                                    <p:anim calcmode="discrete" valueType="str">
                                      <p:cBhvr>
                                        <p:cTn id="26" dur="1000" fill="hold"/>
                                        <p:tgtEl>
                                          <p:spTgt spid="8"/>
                                        </p:tgtEl>
                                        <p:attrNameLst>
                                          <p:attrName>style.visibility</p:attrName>
                                        </p:attrNameLst>
                                      </p:cBhvr>
                                      <p:tavLst>
                                        <p:tav tm="0">
                                          <p:val>
                                            <p:strVal val="hidden"/>
                                          </p:val>
                                        </p:tav>
                                        <p:tav tm="50000">
                                          <p:val>
                                            <p:strVal val="visible"/>
                                          </p:val>
                                        </p:tav>
                                      </p:tavLst>
                                    </p:anim>
                                  </p:childTnLst>
                                </p:cTn>
                              </p:par>
                            </p:childTnLst>
                          </p:cTn>
                        </p:par>
                        <p:par>
                          <p:cTn id="27" fill="hold">
                            <p:stCondLst>
                              <p:cond delay="3000"/>
                            </p:stCondLst>
                            <p:childTnLst>
                              <p:par>
                                <p:cTn id="28" presetID="35" presetClass="emph" presetSubtype="0" fill="hold" grpId="1" nodeType="afterEffect">
                                  <p:stCondLst>
                                    <p:cond delay="0"/>
                                  </p:stCondLst>
                                  <p:iterate type="lt">
                                    <p:tmPct val="0"/>
                                  </p:iterate>
                                  <p:childTnLst>
                                    <p:anim calcmode="discrete" valueType="str">
                                      <p:cBhvr>
                                        <p:cTn id="29" dur="1000" fill="hold"/>
                                        <p:tgtEl>
                                          <p:spTgt spid="9"/>
                                        </p:tgtEl>
                                        <p:attrNameLst>
                                          <p:attrName>style.visibility</p:attrName>
                                        </p:attrNameLst>
                                      </p:cBhvr>
                                      <p:tavLst>
                                        <p:tav tm="0">
                                          <p:val>
                                            <p:strVal val="hidden"/>
                                          </p:val>
                                        </p:tav>
                                        <p:tav tm="50000">
                                          <p:val>
                                            <p:strVal val="visible"/>
                                          </p:val>
                                        </p:tav>
                                      </p:tavLst>
                                    </p:anim>
                                  </p:childTnLst>
                                </p:cTn>
                              </p:par>
                            </p:childTnLst>
                          </p:cTn>
                        </p:par>
                        <p:par>
                          <p:cTn id="30" fill="hold">
                            <p:stCondLst>
                              <p:cond delay="4000"/>
                            </p:stCondLst>
                            <p:childTnLst>
                              <p:par>
                                <p:cTn id="31" presetID="35" presetClass="emph" presetSubtype="0" fill="hold" grpId="1" nodeType="afterEffect">
                                  <p:stCondLst>
                                    <p:cond delay="0"/>
                                  </p:stCondLst>
                                  <p:iterate type="lt">
                                    <p:tmPct val="0"/>
                                  </p:iterate>
                                  <p:childTnLst>
                                    <p:anim calcmode="discrete" valueType="str">
                                      <p:cBhvr>
                                        <p:cTn id="32" dur="1000" fill="hold"/>
                                        <p:tgtEl>
                                          <p:spTgt spid="10"/>
                                        </p:tgtEl>
                                        <p:attrNameLst>
                                          <p:attrName>style.visibility</p:attrName>
                                        </p:attrNameLst>
                                      </p:cBhvr>
                                      <p:tavLst>
                                        <p:tav tm="0">
                                          <p:val>
                                            <p:strVal val="hidden"/>
                                          </p:val>
                                        </p:tav>
                                        <p:tav tm="50000">
                                          <p:val>
                                            <p:strVal val="visible"/>
                                          </p:val>
                                        </p:tav>
                                      </p:tavLst>
                                    </p:anim>
                                  </p:childTnLst>
                                </p:cTn>
                              </p:par>
                            </p:childTnLst>
                          </p:cTn>
                        </p:par>
                        <p:par>
                          <p:cTn id="33" fill="hold">
                            <p:stCondLst>
                              <p:cond delay="5000"/>
                            </p:stCondLst>
                            <p:childTnLst>
                              <p:par>
                                <p:cTn id="34" presetID="35" presetClass="emph" presetSubtype="0" fill="hold" grpId="1" nodeType="afterEffect">
                                  <p:stCondLst>
                                    <p:cond delay="0"/>
                                  </p:stCondLst>
                                  <p:iterate type="lt">
                                    <p:tmPct val="0"/>
                                  </p:iterate>
                                  <p:childTnLst>
                                    <p:anim calcmode="discrete" valueType="str">
                                      <p:cBhvr>
                                        <p:cTn id="35" dur="1000" fill="hold"/>
                                        <p:tgtEl>
                                          <p:spTgt spid="11"/>
                                        </p:tgtEl>
                                        <p:attrNameLst>
                                          <p:attrName>style.visibility</p:attrName>
                                        </p:attrNameLst>
                                      </p:cBhvr>
                                      <p:tavLst>
                                        <p:tav tm="0">
                                          <p:val>
                                            <p:strVal val="hidden"/>
                                          </p:val>
                                        </p:tav>
                                        <p:tav tm="50000">
                                          <p:val>
                                            <p:strVal val="visible"/>
                                          </p:val>
                                        </p:tav>
                                      </p:tavLst>
                                    </p:anim>
                                  </p:childTnLst>
                                </p:cTn>
                              </p:par>
                            </p:childTnLst>
                          </p:cTn>
                        </p:par>
                        <p:par>
                          <p:cTn id="36" fill="hold">
                            <p:stCondLst>
                              <p:cond delay="6000"/>
                            </p:stCondLst>
                            <p:childTnLst>
                              <p:par>
                                <p:cTn id="37" presetID="2" presetClass="exit" presetSubtype="9" fill="hold" grpId="2" nodeType="afterEffect">
                                  <p:stCondLst>
                                    <p:cond delay="0"/>
                                  </p:stCondLst>
                                  <p:iterate type="lt">
                                    <p:tmPct val="0"/>
                                  </p:iterate>
                                  <p:childTnLst>
                                    <p:anim calcmode="lin" valueType="num">
                                      <p:cBhvr additive="base">
                                        <p:cTn id="38" dur="500"/>
                                        <p:tgtEl>
                                          <p:spTgt spid="8"/>
                                        </p:tgtEl>
                                        <p:attrNameLst>
                                          <p:attrName>ppt_x</p:attrName>
                                        </p:attrNameLst>
                                      </p:cBhvr>
                                      <p:tavLst>
                                        <p:tav tm="0">
                                          <p:val>
                                            <p:strVal val="ppt_x"/>
                                          </p:val>
                                        </p:tav>
                                        <p:tav tm="100000">
                                          <p:val>
                                            <p:strVal val="0-ppt_w/2"/>
                                          </p:val>
                                        </p:tav>
                                      </p:tavLst>
                                    </p:anim>
                                    <p:anim calcmode="lin" valueType="num">
                                      <p:cBhvr additive="base">
                                        <p:cTn id="39" dur="500"/>
                                        <p:tgtEl>
                                          <p:spTgt spid="8"/>
                                        </p:tgtEl>
                                        <p:attrNameLst>
                                          <p:attrName>ppt_y</p:attrName>
                                        </p:attrNameLst>
                                      </p:cBhvr>
                                      <p:tavLst>
                                        <p:tav tm="0">
                                          <p:val>
                                            <p:strVal val="ppt_y"/>
                                          </p:val>
                                        </p:tav>
                                        <p:tav tm="100000">
                                          <p:val>
                                            <p:strVal val="0-ppt_h/2"/>
                                          </p:val>
                                        </p:tav>
                                      </p:tavLst>
                                    </p:anim>
                                    <p:set>
                                      <p:cBhvr>
                                        <p:cTn id="40" dur="1" fill="hold">
                                          <p:stCondLst>
                                            <p:cond delay="499"/>
                                          </p:stCondLst>
                                        </p:cTn>
                                        <p:tgtEl>
                                          <p:spTgt spid="8"/>
                                        </p:tgtEl>
                                        <p:attrNameLst>
                                          <p:attrName>style.visibility</p:attrName>
                                        </p:attrNameLst>
                                      </p:cBhvr>
                                      <p:to>
                                        <p:strVal val="hidden"/>
                                      </p:to>
                                    </p:set>
                                  </p:childTnLst>
                                </p:cTn>
                              </p:par>
                            </p:childTnLst>
                          </p:cTn>
                        </p:par>
                        <p:par>
                          <p:cTn id="41" fill="hold">
                            <p:stCondLst>
                              <p:cond delay="6500"/>
                            </p:stCondLst>
                            <p:childTnLst>
                              <p:par>
                                <p:cTn id="42" presetID="2" presetClass="exit" presetSubtype="6" fill="hold" grpId="2" nodeType="afterEffect">
                                  <p:stCondLst>
                                    <p:cond delay="0"/>
                                  </p:stCondLst>
                                  <p:iterate type="lt">
                                    <p:tmPct val="0"/>
                                  </p:iterate>
                                  <p:childTnLst>
                                    <p:anim calcmode="lin" valueType="num">
                                      <p:cBhvr additive="base">
                                        <p:cTn id="43" dur="500"/>
                                        <p:tgtEl>
                                          <p:spTgt spid="9"/>
                                        </p:tgtEl>
                                        <p:attrNameLst>
                                          <p:attrName>ppt_x</p:attrName>
                                        </p:attrNameLst>
                                      </p:cBhvr>
                                      <p:tavLst>
                                        <p:tav tm="0">
                                          <p:val>
                                            <p:strVal val="ppt_x"/>
                                          </p:val>
                                        </p:tav>
                                        <p:tav tm="100000">
                                          <p:val>
                                            <p:strVal val="1+ppt_w/2"/>
                                          </p:val>
                                        </p:tav>
                                      </p:tavLst>
                                    </p:anim>
                                    <p:anim calcmode="lin" valueType="num">
                                      <p:cBhvr additive="base">
                                        <p:cTn id="44" dur="500"/>
                                        <p:tgtEl>
                                          <p:spTgt spid="9"/>
                                        </p:tgtEl>
                                        <p:attrNameLst>
                                          <p:attrName>ppt_y</p:attrName>
                                        </p:attrNameLst>
                                      </p:cBhvr>
                                      <p:tavLst>
                                        <p:tav tm="0">
                                          <p:val>
                                            <p:strVal val="ppt_y"/>
                                          </p:val>
                                        </p:tav>
                                        <p:tav tm="100000">
                                          <p:val>
                                            <p:strVal val="1+ppt_h/2"/>
                                          </p:val>
                                        </p:tav>
                                      </p:tavLst>
                                    </p:anim>
                                    <p:set>
                                      <p:cBhvr>
                                        <p:cTn id="45" dur="1" fill="hold">
                                          <p:stCondLst>
                                            <p:cond delay="499"/>
                                          </p:stCondLst>
                                        </p:cTn>
                                        <p:tgtEl>
                                          <p:spTgt spid="9"/>
                                        </p:tgtEl>
                                        <p:attrNameLst>
                                          <p:attrName>style.visibility</p:attrName>
                                        </p:attrNameLst>
                                      </p:cBhvr>
                                      <p:to>
                                        <p:strVal val="hidden"/>
                                      </p:to>
                                    </p:set>
                                  </p:childTnLst>
                                </p:cTn>
                              </p:par>
                            </p:childTnLst>
                          </p:cTn>
                        </p:par>
                        <p:par>
                          <p:cTn id="46" fill="hold">
                            <p:stCondLst>
                              <p:cond delay="7000"/>
                            </p:stCondLst>
                            <p:childTnLst>
                              <p:par>
                                <p:cTn id="47" presetID="2" presetClass="exit" presetSubtype="12" fill="hold" grpId="2" nodeType="afterEffect">
                                  <p:stCondLst>
                                    <p:cond delay="0"/>
                                  </p:stCondLst>
                                  <p:iterate type="lt">
                                    <p:tmPct val="0"/>
                                  </p:iterate>
                                  <p:childTnLst>
                                    <p:anim calcmode="lin" valueType="num">
                                      <p:cBhvr additive="base">
                                        <p:cTn id="48" dur="1000"/>
                                        <p:tgtEl>
                                          <p:spTgt spid="10"/>
                                        </p:tgtEl>
                                        <p:attrNameLst>
                                          <p:attrName>ppt_x</p:attrName>
                                        </p:attrNameLst>
                                      </p:cBhvr>
                                      <p:tavLst>
                                        <p:tav tm="0">
                                          <p:val>
                                            <p:strVal val="ppt_x"/>
                                          </p:val>
                                        </p:tav>
                                        <p:tav tm="100000">
                                          <p:val>
                                            <p:strVal val="0-ppt_w/2"/>
                                          </p:val>
                                        </p:tav>
                                      </p:tavLst>
                                    </p:anim>
                                    <p:anim calcmode="lin" valueType="num">
                                      <p:cBhvr additive="base">
                                        <p:cTn id="49" dur="1000"/>
                                        <p:tgtEl>
                                          <p:spTgt spid="10"/>
                                        </p:tgtEl>
                                        <p:attrNameLst>
                                          <p:attrName>ppt_y</p:attrName>
                                        </p:attrNameLst>
                                      </p:cBhvr>
                                      <p:tavLst>
                                        <p:tav tm="0">
                                          <p:val>
                                            <p:strVal val="ppt_y"/>
                                          </p:val>
                                        </p:tav>
                                        <p:tav tm="100000">
                                          <p:val>
                                            <p:strVal val="1+ppt_h/2"/>
                                          </p:val>
                                        </p:tav>
                                      </p:tavLst>
                                    </p:anim>
                                    <p:set>
                                      <p:cBhvr>
                                        <p:cTn id="50" dur="1" fill="hold">
                                          <p:stCondLst>
                                            <p:cond delay="999"/>
                                          </p:stCondLst>
                                        </p:cTn>
                                        <p:tgtEl>
                                          <p:spTgt spid="10"/>
                                        </p:tgtEl>
                                        <p:attrNameLst>
                                          <p:attrName>style.visibility</p:attrName>
                                        </p:attrNameLst>
                                      </p:cBhvr>
                                      <p:to>
                                        <p:strVal val="hidden"/>
                                      </p:to>
                                    </p:set>
                                  </p:childTnLst>
                                </p:cTn>
                              </p:par>
                            </p:childTnLst>
                          </p:cTn>
                        </p:par>
                        <p:par>
                          <p:cTn id="51" fill="hold">
                            <p:stCondLst>
                              <p:cond delay="8000"/>
                            </p:stCondLst>
                            <p:childTnLst>
                              <p:par>
                                <p:cTn id="52" presetID="2" presetClass="exit" presetSubtype="3" fill="hold" grpId="2" nodeType="afterEffect">
                                  <p:stCondLst>
                                    <p:cond delay="0"/>
                                  </p:stCondLst>
                                  <p:iterate type="lt">
                                    <p:tmPct val="0"/>
                                  </p:iterate>
                                  <p:childTnLst>
                                    <p:anim calcmode="lin" valueType="num">
                                      <p:cBhvr additive="base">
                                        <p:cTn id="53" dur="1000"/>
                                        <p:tgtEl>
                                          <p:spTgt spid="11"/>
                                        </p:tgtEl>
                                        <p:attrNameLst>
                                          <p:attrName>ppt_x</p:attrName>
                                        </p:attrNameLst>
                                      </p:cBhvr>
                                      <p:tavLst>
                                        <p:tav tm="0">
                                          <p:val>
                                            <p:strVal val="ppt_x"/>
                                          </p:val>
                                        </p:tav>
                                        <p:tav tm="100000">
                                          <p:val>
                                            <p:strVal val="1+ppt_w/2"/>
                                          </p:val>
                                        </p:tav>
                                      </p:tavLst>
                                    </p:anim>
                                    <p:anim calcmode="lin" valueType="num">
                                      <p:cBhvr additive="base">
                                        <p:cTn id="54" dur="1000"/>
                                        <p:tgtEl>
                                          <p:spTgt spid="11"/>
                                        </p:tgtEl>
                                        <p:attrNameLst>
                                          <p:attrName>ppt_y</p:attrName>
                                        </p:attrNameLst>
                                      </p:cBhvr>
                                      <p:tavLst>
                                        <p:tav tm="0">
                                          <p:val>
                                            <p:strVal val="ppt_y"/>
                                          </p:val>
                                        </p:tav>
                                        <p:tav tm="100000">
                                          <p:val>
                                            <p:strVal val="0-ppt_h/2"/>
                                          </p:val>
                                        </p:tav>
                                      </p:tavLst>
                                    </p:anim>
                                    <p:set>
                                      <p:cBhvr>
                                        <p:cTn id="55" dur="1" fill="hold">
                                          <p:stCondLst>
                                            <p:cond delay="999"/>
                                          </p:stCondLst>
                                        </p:cTn>
                                        <p:tgtEl>
                                          <p:spTgt spid="11"/>
                                        </p:tgtEl>
                                        <p:attrNameLst>
                                          <p:attrName>style.visibility</p:attrName>
                                        </p:attrNameLst>
                                      </p:cBhvr>
                                      <p:to>
                                        <p:strVal val="hidden"/>
                                      </p:to>
                                    </p:set>
                                  </p:childTnLst>
                                </p:cTn>
                              </p:par>
                            </p:childTnLst>
                          </p:cTn>
                        </p:par>
                        <p:par>
                          <p:cTn id="56" fill="hold">
                            <p:stCondLst>
                              <p:cond delay="9000"/>
                            </p:stCondLst>
                            <p:childTnLst>
                              <p:par>
                                <p:cTn id="57" presetID="40" presetClass="entr" presetSubtype="0" fill="hold" grpId="3" nodeType="afterEffect">
                                  <p:stCondLst>
                                    <p:cond delay="0"/>
                                  </p:stCondLst>
                                  <p:iterate type="lt">
                                    <p:tmPct val="10000"/>
                                  </p:iterate>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1"/>
                                          </p:val>
                                        </p:tav>
                                        <p:tav tm="100000">
                                          <p:val>
                                            <p:strVal val="#ppt_x"/>
                                          </p:val>
                                        </p:tav>
                                      </p:tavLst>
                                    </p:anim>
                                    <p:anim calcmode="lin" valueType="num">
                                      <p:cBhvr>
                                        <p:cTn id="61" dur="1000" fill="hold"/>
                                        <p:tgtEl>
                                          <p:spTgt spid="8"/>
                                        </p:tgtEl>
                                        <p:attrNameLst>
                                          <p:attrName>ppt_y</p:attrName>
                                        </p:attrNameLst>
                                      </p:cBhvr>
                                      <p:tavLst>
                                        <p:tav tm="0">
                                          <p:val>
                                            <p:strVal val="#ppt_y"/>
                                          </p:val>
                                        </p:tav>
                                        <p:tav tm="100000">
                                          <p:val>
                                            <p:strVal val="#ppt_y"/>
                                          </p:val>
                                        </p:tav>
                                      </p:tavLst>
                                    </p:anim>
                                  </p:childTnLst>
                                </p:cTn>
                              </p:par>
                            </p:childTnLst>
                          </p:cTn>
                        </p:par>
                        <p:par>
                          <p:cTn id="62" fill="hold">
                            <p:stCondLst>
                              <p:cond delay="10300"/>
                            </p:stCondLst>
                            <p:childTnLst>
                              <p:par>
                                <p:cTn id="63" presetID="40" presetClass="entr" presetSubtype="0" fill="hold" grpId="3" nodeType="afterEffect">
                                  <p:stCondLst>
                                    <p:cond delay="0"/>
                                  </p:stCondLst>
                                  <p:iterate type="lt">
                                    <p:tmPct val="10000"/>
                                  </p:iterate>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1"/>
                                          </p:val>
                                        </p:tav>
                                        <p:tav tm="100000">
                                          <p:val>
                                            <p:strVal val="#ppt_x"/>
                                          </p:val>
                                        </p:tav>
                                      </p:tavLst>
                                    </p:anim>
                                    <p:anim calcmode="lin" valueType="num">
                                      <p:cBhvr>
                                        <p:cTn id="67" dur="1000" fill="hold"/>
                                        <p:tgtEl>
                                          <p:spTgt spid="9"/>
                                        </p:tgtEl>
                                        <p:attrNameLst>
                                          <p:attrName>ppt_y</p:attrName>
                                        </p:attrNameLst>
                                      </p:cBhvr>
                                      <p:tavLst>
                                        <p:tav tm="0">
                                          <p:val>
                                            <p:strVal val="#ppt_y"/>
                                          </p:val>
                                        </p:tav>
                                        <p:tav tm="100000">
                                          <p:val>
                                            <p:strVal val="#ppt_y"/>
                                          </p:val>
                                        </p:tav>
                                      </p:tavLst>
                                    </p:anim>
                                  </p:childTnLst>
                                </p:cTn>
                              </p:par>
                            </p:childTnLst>
                          </p:cTn>
                        </p:par>
                        <p:par>
                          <p:cTn id="68" fill="hold">
                            <p:stCondLst>
                              <p:cond delay="11300"/>
                            </p:stCondLst>
                            <p:childTnLst>
                              <p:par>
                                <p:cTn id="69" presetID="40" presetClass="entr" presetSubtype="0" fill="hold" grpId="3" nodeType="afterEffect">
                                  <p:stCondLst>
                                    <p:cond delay="0"/>
                                  </p:stCondLst>
                                  <p:iterate type="lt">
                                    <p:tmPct val="10000"/>
                                  </p:iterate>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1"/>
                                          </p:val>
                                        </p:tav>
                                        <p:tav tm="100000">
                                          <p:val>
                                            <p:strVal val="#ppt_x"/>
                                          </p:val>
                                        </p:tav>
                                      </p:tavLst>
                                    </p:anim>
                                    <p:anim calcmode="lin" valueType="num">
                                      <p:cBhvr>
                                        <p:cTn id="73" dur="1000" fill="hold"/>
                                        <p:tgtEl>
                                          <p:spTgt spid="10"/>
                                        </p:tgtEl>
                                        <p:attrNameLst>
                                          <p:attrName>ppt_y</p:attrName>
                                        </p:attrNameLst>
                                      </p:cBhvr>
                                      <p:tavLst>
                                        <p:tav tm="0">
                                          <p:val>
                                            <p:strVal val="#ppt_y"/>
                                          </p:val>
                                        </p:tav>
                                        <p:tav tm="100000">
                                          <p:val>
                                            <p:strVal val="#ppt_y"/>
                                          </p:val>
                                        </p:tav>
                                      </p:tavLst>
                                    </p:anim>
                                  </p:childTnLst>
                                </p:cTn>
                              </p:par>
                            </p:childTnLst>
                          </p:cTn>
                        </p:par>
                        <p:par>
                          <p:cTn id="74" fill="hold">
                            <p:stCondLst>
                              <p:cond delay="12300"/>
                            </p:stCondLst>
                            <p:childTnLst>
                              <p:par>
                                <p:cTn id="75" presetID="40" presetClass="entr" presetSubtype="0" fill="hold" grpId="3" nodeType="afterEffect">
                                  <p:stCondLst>
                                    <p:cond delay="0"/>
                                  </p:stCondLst>
                                  <p:iterate type="lt">
                                    <p:tmPct val="10000"/>
                                  </p:iterate>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1"/>
                                          </p:val>
                                        </p:tav>
                                        <p:tav tm="100000">
                                          <p:val>
                                            <p:strVal val="#ppt_x"/>
                                          </p:val>
                                        </p:tav>
                                      </p:tavLst>
                                    </p:anim>
                                    <p:anim calcmode="lin" valueType="num">
                                      <p:cBhvr>
                                        <p:cTn id="79"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8" grpId="3" animBg="1"/>
      <p:bldP spid="9" grpId="0" animBg="1"/>
      <p:bldP spid="9" grpId="1" animBg="1"/>
      <p:bldP spid="9" grpId="2" animBg="1"/>
      <p:bldP spid="9" grpId="3" animBg="1"/>
      <p:bldP spid="10" grpId="0" animBg="1"/>
      <p:bldP spid="10" grpId="1" animBg="1"/>
      <p:bldP spid="10" grpId="2" animBg="1"/>
      <p:bldP spid="10" grpId="3" animBg="1"/>
      <p:bldP spid="11" grpId="0" animBg="1"/>
      <p:bldP spid="11" grpId="1" animBg="1"/>
      <p:bldP spid="11" grpId="2" animBg="1"/>
      <p:bldP spid="11" grpId="3"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3" name="Round Same Side Corner Rectangle 2"/>
          <p:cNvSpPr/>
          <p:nvPr/>
        </p:nvSpPr>
        <p:spPr>
          <a:xfrm>
            <a:off x="3498936" y="476425"/>
            <a:ext cx="5177425" cy="1054501"/>
          </a:xfrm>
          <a:prstGeom prst="round2SameRect">
            <a:avLst/>
          </a:prstGeom>
          <a:noFill/>
          <a:ln w="57150">
            <a:solidFill>
              <a:srgbClr val="FF0000"/>
            </a:solidFill>
          </a:ln>
        </p:spPr>
        <p:style>
          <a:lnRef idx="2">
            <a:schemeClr val="accent5"/>
          </a:lnRef>
          <a:fillRef idx="1">
            <a:schemeClr val="lt1"/>
          </a:fillRef>
          <a:effectRef idx="0">
            <a:schemeClr val="accent5"/>
          </a:effectRef>
          <a:fontRef idx="minor">
            <a:schemeClr val="dk1"/>
          </a:fontRef>
        </p:style>
        <p:txBody>
          <a:bodyPr lIns="99261" tIns="49630" rIns="99261" bIns="4963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92438" rtl="0" eaLnBrk="1" latinLnBrk="0" hangingPunct="1">
              <a:defRPr sz="2000" kern="1200">
                <a:solidFill>
                  <a:schemeClr val="dk1"/>
                </a:solidFill>
                <a:latin typeface="+mn-lt"/>
                <a:ea typeface="+mn-ea"/>
                <a:cs typeface="+mn-cs"/>
              </a:defRPr>
            </a:lvl1pPr>
            <a:lvl2pPr marL="496219" algn="l" defTabSz="992438" rtl="0" eaLnBrk="1" latinLnBrk="0" hangingPunct="1">
              <a:defRPr sz="2000" kern="1200">
                <a:solidFill>
                  <a:schemeClr val="dk1"/>
                </a:solidFill>
                <a:latin typeface="+mn-lt"/>
                <a:ea typeface="+mn-ea"/>
                <a:cs typeface="+mn-cs"/>
              </a:defRPr>
            </a:lvl2pPr>
            <a:lvl3pPr marL="992438" algn="l" defTabSz="992438" rtl="0" eaLnBrk="1" latinLnBrk="0" hangingPunct="1">
              <a:defRPr sz="2000" kern="1200">
                <a:solidFill>
                  <a:schemeClr val="dk1"/>
                </a:solidFill>
                <a:latin typeface="+mn-lt"/>
                <a:ea typeface="+mn-ea"/>
                <a:cs typeface="+mn-cs"/>
              </a:defRPr>
            </a:lvl3pPr>
            <a:lvl4pPr marL="1488656" algn="l" defTabSz="992438" rtl="0" eaLnBrk="1" latinLnBrk="0" hangingPunct="1">
              <a:defRPr sz="2000" kern="1200">
                <a:solidFill>
                  <a:schemeClr val="dk1"/>
                </a:solidFill>
                <a:latin typeface="+mn-lt"/>
                <a:ea typeface="+mn-ea"/>
                <a:cs typeface="+mn-cs"/>
              </a:defRPr>
            </a:lvl4pPr>
            <a:lvl5pPr marL="1984874" algn="l" defTabSz="992438" rtl="0" eaLnBrk="1" latinLnBrk="0" hangingPunct="1">
              <a:defRPr sz="2000" kern="1200">
                <a:solidFill>
                  <a:schemeClr val="dk1"/>
                </a:solidFill>
                <a:latin typeface="+mn-lt"/>
                <a:ea typeface="+mn-ea"/>
                <a:cs typeface="+mn-cs"/>
              </a:defRPr>
            </a:lvl5pPr>
            <a:lvl6pPr marL="2481092" algn="l" defTabSz="992438" rtl="0" eaLnBrk="1" latinLnBrk="0" hangingPunct="1">
              <a:defRPr sz="2000" kern="1200">
                <a:solidFill>
                  <a:schemeClr val="dk1"/>
                </a:solidFill>
                <a:latin typeface="+mn-lt"/>
                <a:ea typeface="+mn-ea"/>
                <a:cs typeface="+mn-cs"/>
              </a:defRPr>
            </a:lvl6pPr>
            <a:lvl7pPr marL="2977310" algn="l" defTabSz="992438" rtl="0" eaLnBrk="1" latinLnBrk="0" hangingPunct="1">
              <a:defRPr sz="2000" kern="1200">
                <a:solidFill>
                  <a:schemeClr val="dk1"/>
                </a:solidFill>
                <a:latin typeface="+mn-lt"/>
                <a:ea typeface="+mn-ea"/>
                <a:cs typeface="+mn-cs"/>
              </a:defRPr>
            </a:lvl7pPr>
            <a:lvl8pPr marL="3473530" algn="l" defTabSz="992438" rtl="0" eaLnBrk="1" latinLnBrk="0" hangingPunct="1">
              <a:defRPr sz="2000" kern="1200">
                <a:solidFill>
                  <a:schemeClr val="dk1"/>
                </a:solidFill>
                <a:latin typeface="+mn-lt"/>
                <a:ea typeface="+mn-ea"/>
                <a:cs typeface="+mn-cs"/>
              </a:defRPr>
            </a:lvl8pPr>
            <a:lvl9pPr marL="3969748" algn="l" defTabSz="992438" rtl="0" eaLnBrk="1" latinLnBrk="0" hangingPunct="1">
              <a:defRPr sz="2000" kern="1200">
                <a:solidFill>
                  <a:schemeClr val="dk1"/>
                </a:solidFill>
                <a:latin typeface="+mn-lt"/>
                <a:ea typeface="+mn-ea"/>
                <a:cs typeface="+mn-cs"/>
              </a:defRPr>
            </a:lvl9pPr>
          </a:lstStyle>
          <a:p>
            <a:pPr algn="ctr"/>
            <a:r>
              <a:rPr lang="bn-BD" sz="8300" b="1" dirty="0">
                <a:ln w="11430"/>
                <a:solidFill>
                  <a:schemeClr val="tx1"/>
                </a:solidFill>
                <a:effectLst>
                  <a:glow rad="101600">
                    <a:schemeClr val="accent4">
                      <a:satMod val="175000"/>
                      <a:alpha val="40000"/>
                    </a:schemeClr>
                  </a:glow>
                  <a:outerShdw blurRad="50800" dist="39000" dir="5460000" algn="tl">
                    <a:srgbClr val="000000">
                      <a:alpha val="38000"/>
                    </a:srgbClr>
                  </a:outerShdw>
                </a:effectLst>
                <a:latin typeface="NikoshBAN" pitchFamily="2" charset="0"/>
                <a:cs typeface="NikoshBAN" pitchFamily="2" charset="0"/>
              </a:rPr>
              <a:t>একক</a:t>
            </a:r>
            <a:r>
              <a:rPr lang="bn-BD" sz="6800" b="1" dirty="0">
                <a:ln w="11430"/>
                <a:solidFill>
                  <a:schemeClr val="tx1"/>
                </a:solidFill>
                <a:effectLst>
                  <a:glow rad="101600">
                    <a:schemeClr val="accent4">
                      <a:satMod val="175000"/>
                      <a:alpha val="40000"/>
                    </a:schemeClr>
                  </a:glow>
                  <a:outerShdw blurRad="50800" dist="39000" dir="5460000" algn="tl">
                    <a:srgbClr val="000000">
                      <a:alpha val="38000"/>
                    </a:srgbClr>
                  </a:outerShdw>
                </a:effectLst>
                <a:latin typeface="NikoshBAN" pitchFamily="2" charset="0"/>
                <a:cs typeface="NikoshBAN" pitchFamily="2" charset="0"/>
              </a:rPr>
              <a:t> </a:t>
            </a:r>
            <a:r>
              <a:rPr lang="bn-BD" sz="8300" b="1" dirty="0">
                <a:ln w="11430"/>
                <a:solidFill>
                  <a:schemeClr val="tx1"/>
                </a:solidFill>
                <a:effectLst>
                  <a:glow rad="101600">
                    <a:schemeClr val="accent4">
                      <a:satMod val="175000"/>
                      <a:alpha val="40000"/>
                    </a:schemeClr>
                  </a:glow>
                  <a:outerShdw blurRad="50800" dist="39000" dir="5460000" algn="tl">
                    <a:srgbClr val="000000">
                      <a:alpha val="38000"/>
                    </a:srgbClr>
                  </a:outerShdw>
                </a:effectLst>
                <a:latin typeface="NikoshBAN" pitchFamily="2" charset="0"/>
                <a:cs typeface="NikoshBAN" pitchFamily="2" charset="0"/>
              </a:rPr>
              <a:t>কাজ</a:t>
            </a:r>
            <a:endParaRPr lang="en-US" sz="6800" b="1" dirty="0">
              <a:ln w="11430"/>
              <a:solidFill>
                <a:schemeClr val="tx1"/>
              </a:solidFill>
              <a:effectLst>
                <a:glow rad="101600">
                  <a:schemeClr val="accent4">
                    <a:satMod val="175000"/>
                    <a:alpha val="40000"/>
                  </a:schemeClr>
                </a:glow>
                <a:outerShdw blurRad="50800" dist="39000" dir="5460000" algn="tl">
                  <a:srgbClr val="000000">
                    <a:alpha val="38000"/>
                  </a:srgbClr>
                </a:outerShdw>
              </a:effectLst>
              <a:latin typeface="NikoshBAN" pitchFamily="2" charset="0"/>
              <a:cs typeface="NikoshBAN" pitchFamily="2" charset="0"/>
            </a:endParaRPr>
          </a:p>
        </p:txBody>
      </p:sp>
      <p:sp>
        <p:nvSpPr>
          <p:cNvPr id="4" name="Round Same Side Corner Rectangle 3"/>
          <p:cNvSpPr/>
          <p:nvPr/>
        </p:nvSpPr>
        <p:spPr>
          <a:xfrm>
            <a:off x="437962" y="3149242"/>
            <a:ext cx="11299371" cy="2611477"/>
          </a:xfrm>
          <a:prstGeom prst="round2SameRect">
            <a:avLst/>
          </a:prstGeom>
          <a:solidFill>
            <a:schemeClr val="accent4">
              <a:lumMod val="20000"/>
              <a:lumOff val="80000"/>
            </a:schemeClr>
          </a:solidFill>
          <a:ln w="57150">
            <a:solidFill>
              <a:srgbClr val="0070C0"/>
            </a:solidFill>
          </a:ln>
        </p:spPr>
        <p:style>
          <a:lnRef idx="2">
            <a:schemeClr val="accent2"/>
          </a:lnRef>
          <a:fillRef idx="1">
            <a:schemeClr val="lt1"/>
          </a:fillRef>
          <a:effectRef idx="0">
            <a:schemeClr val="accent2"/>
          </a:effectRef>
          <a:fontRef idx="minor">
            <a:schemeClr val="dk1"/>
          </a:fontRef>
        </p:style>
        <p:txBody>
          <a:bodyPr lIns="99261" tIns="49630" rIns="99261" bIns="4963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92438" rtl="0" eaLnBrk="1" latinLnBrk="0" hangingPunct="1">
              <a:defRPr sz="2000" kern="1200">
                <a:solidFill>
                  <a:schemeClr val="dk1"/>
                </a:solidFill>
                <a:latin typeface="+mn-lt"/>
                <a:ea typeface="+mn-ea"/>
                <a:cs typeface="+mn-cs"/>
              </a:defRPr>
            </a:lvl1pPr>
            <a:lvl2pPr marL="496219" algn="l" defTabSz="992438" rtl="0" eaLnBrk="1" latinLnBrk="0" hangingPunct="1">
              <a:defRPr sz="2000" kern="1200">
                <a:solidFill>
                  <a:schemeClr val="dk1"/>
                </a:solidFill>
                <a:latin typeface="+mn-lt"/>
                <a:ea typeface="+mn-ea"/>
                <a:cs typeface="+mn-cs"/>
              </a:defRPr>
            </a:lvl2pPr>
            <a:lvl3pPr marL="992438" algn="l" defTabSz="992438" rtl="0" eaLnBrk="1" latinLnBrk="0" hangingPunct="1">
              <a:defRPr sz="2000" kern="1200">
                <a:solidFill>
                  <a:schemeClr val="dk1"/>
                </a:solidFill>
                <a:latin typeface="+mn-lt"/>
                <a:ea typeface="+mn-ea"/>
                <a:cs typeface="+mn-cs"/>
              </a:defRPr>
            </a:lvl3pPr>
            <a:lvl4pPr marL="1488656" algn="l" defTabSz="992438" rtl="0" eaLnBrk="1" latinLnBrk="0" hangingPunct="1">
              <a:defRPr sz="2000" kern="1200">
                <a:solidFill>
                  <a:schemeClr val="dk1"/>
                </a:solidFill>
                <a:latin typeface="+mn-lt"/>
                <a:ea typeface="+mn-ea"/>
                <a:cs typeface="+mn-cs"/>
              </a:defRPr>
            </a:lvl4pPr>
            <a:lvl5pPr marL="1984874" algn="l" defTabSz="992438" rtl="0" eaLnBrk="1" latinLnBrk="0" hangingPunct="1">
              <a:defRPr sz="2000" kern="1200">
                <a:solidFill>
                  <a:schemeClr val="dk1"/>
                </a:solidFill>
                <a:latin typeface="+mn-lt"/>
                <a:ea typeface="+mn-ea"/>
                <a:cs typeface="+mn-cs"/>
              </a:defRPr>
            </a:lvl5pPr>
            <a:lvl6pPr marL="2481092" algn="l" defTabSz="992438" rtl="0" eaLnBrk="1" latinLnBrk="0" hangingPunct="1">
              <a:defRPr sz="2000" kern="1200">
                <a:solidFill>
                  <a:schemeClr val="dk1"/>
                </a:solidFill>
                <a:latin typeface="+mn-lt"/>
                <a:ea typeface="+mn-ea"/>
                <a:cs typeface="+mn-cs"/>
              </a:defRPr>
            </a:lvl6pPr>
            <a:lvl7pPr marL="2977310" algn="l" defTabSz="992438" rtl="0" eaLnBrk="1" latinLnBrk="0" hangingPunct="1">
              <a:defRPr sz="2000" kern="1200">
                <a:solidFill>
                  <a:schemeClr val="dk1"/>
                </a:solidFill>
                <a:latin typeface="+mn-lt"/>
                <a:ea typeface="+mn-ea"/>
                <a:cs typeface="+mn-cs"/>
              </a:defRPr>
            </a:lvl7pPr>
            <a:lvl8pPr marL="3473530" algn="l" defTabSz="992438" rtl="0" eaLnBrk="1" latinLnBrk="0" hangingPunct="1">
              <a:defRPr sz="2000" kern="1200">
                <a:solidFill>
                  <a:schemeClr val="dk1"/>
                </a:solidFill>
                <a:latin typeface="+mn-lt"/>
                <a:ea typeface="+mn-ea"/>
                <a:cs typeface="+mn-cs"/>
              </a:defRPr>
            </a:lvl8pPr>
            <a:lvl9pPr marL="3969748" algn="l" defTabSz="992438" rtl="0" eaLnBrk="1" latinLnBrk="0" hangingPunct="1">
              <a:defRPr sz="2000" kern="1200">
                <a:solidFill>
                  <a:schemeClr val="dk1"/>
                </a:solidFill>
                <a:latin typeface="+mn-lt"/>
                <a:ea typeface="+mn-ea"/>
                <a:cs typeface="+mn-cs"/>
              </a:defRPr>
            </a:lvl9pPr>
          </a:lstStyle>
          <a:p>
            <a:pPr algn="ctr"/>
            <a:r>
              <a:rPr lang="bn-BD" sz="5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নাজাসা</a:t>
            </a:r>
            <a:r>
              <a:rPr lang="en-US" sz="5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ত </a:t>
            </a:r>
            <a:r>
              <a:rPr lang="en-US" sz="5600" b="1" dirty="0" err="1"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বা</a:t>
            </a:r>
            <a:r>
              <a:rPr lang="en-US" sz="5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en-US" sz="5600" b="1" dirty="0" err="1"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অপবিত্রতার</a:t>
            </a:r>
            <a:r>
              <a:rPr lang="en-US" sz="5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 </a:t>
            </a:r>
            <a:r>
              <a:rPr lang="bn-BD" sz="5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কয়েকটি </a:t>
            </a:r>
            <a:r>
              <a:rPr lang="bn-BD" sz="5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উদাহরণ দাও।</a:t>
            </a:r>
            <a:endParaRPr lang="en-US" sz="56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16548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graphicFrame>
        <p:nvGraphicFramePr>
          <p:cNvPr id="2" name="Diagram 1"/>
          <p:cNvGraphicFramePr/>
          <p:nvPr>
            <p:extLst>
              <p:ext uri="{D42A27DB-BD31-4B8C-83A1-F6EECF244321}">
                <p14:modId xmlns:p14="http://schemas.microsoft.com/office/powerpoint/2010/main" val="226755095"/>
              </p:ext>
            </p:extLst>
          </p:nvPr>
        </p:nvGraphicFramePr>
        <p:xfrm>
          <a:off x="803564" y="1302328"/>
          <a:ext cx="11000509" cy="4627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990110" y="180110"/>
            <a:ext cx="5423280" cy="1015663"/>
          </a:xfrm>
          <a:prstGeom prst="rect">
            <a:avLst/>
          </a:prstGeom>
          <a:noFill/>
        </p:spPr>
        <p:txBody>
          <a:bodyPr wrap="none" rtlCol="0">
            <a:spAutoFit/>
          </a:bodyPr>
          <a:lstStyle/>
          <a:p>
            <a:r>
              <a:rPr lang="en-US" sz="6000" b="1" dirty="0" err="1" smtClean="0">
                <a:ln>
                  <a:solidFill>
                    <a:srgbClr val="00B050"/>
                  </a:solidFill>
                </a:ln>
                <a:effectLst>
                  <a:glow rad="228600">
                    <a:schemeClr val="accent6">
                      <a:satMod val="175000"/>
                      <a:alpha val="40000"/>
                    </a:schemeClr>
                  </a:glow>
                </a:effectLst>
                <a:latin typeface="NikoshBAN" panose="02000000000000000000" pitchFamily="2" charset="0"/>
                <a:cs typeface="NikoshBAN" panose="02000000000000000000" pitchFamily="2" charset="0"/>
              </a:rPr>
              <a:t>নাজাসাতের</a:t>
            </a:r>
            <a:r>
              <a:rPr lang="en-US" sz="6000" b="1" dirty="0" smtClean="0">
                <a:ln>
                  <a:solidFill>
                    <a:srgbClr val="00B050"/>
                  </a:solidFill>
                </a:ln>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6000" b="1" dirty="0" err="1" smtClean="0">
                <a:ln>
                  <a:solidFill>
                    <a:srgbClr val="00B050"/>
                  </a:solidFill>
                </a:ln>
                <a:effectLst>
                  <a:glow rad="228600">
                    <a:schemeClr val="accent6">
                      <a:satMod val="175000"/>
                      <a:alpha val="40000"/>
                    </a:schemeClr>
                  </a:glow>
                </a:effectLst>
                <a:latin typeface="NikoshBAN" panose="02000000000000000000" pitchFamily="2" charset="0"/>
                <a:cs typeface="NikoshBAN" panose="02000000000000000000" pitchFamily="2" charset="0"/>
              </a:rPr>
              <a:t>প্রকারভেদ</a:t>
            </a:r>
            <a:endParaRPr lang="en-US" sz="6000" b="1" dirty="0">
              <a:ln>
                <a:solidFill>
                  <a:srgbClr val="00B050"/>
                </a:solidFill>
              </a:ln>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418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3" name="TextBox 2"/>
          <p:cNvSpPr txBox="1"/>
          <p:nvPr/>
        </p:nvSpPr>
        <p:spPr>
          <a:xfrm>
            <a:off x="3990110" y="180110"/>
            <a:ext cx="4503156" cy="1015663"/>
          </a:xfrm>
          <a:prstGeom prst="rect">
            <a:avLst/>
          </a:prstGeom>
          <a:noFill/>
        </p:spPr>
        <p:txBody>
          <a:bodyPr wrap="none" rtlCol="0">
            <a:spAutoFit/>
          </a:bodyPr>
          <a:lstStyle/>
          <a:p>
            <a:r>
              <a:rPr lang="en-US" sz="6000" b="1" dirty="0" err="1" smtClean="0">
                <a:ln>
                  <a:solidFill>
                    <a:srgbClr val="00B050"/>
                  </a:solidFill>
                </a:ln>
                <a:effectLst>
                  <a:glow rad="228600">
                    <a:schemeClr val="accent6">
                      <a:satMod val="175000"/>
                      <a:alpha val="40000"/>
                    </a:schemeClr>
                  </a:glow>
                </a:effectLst>
                <a:latin typeface="NikoshBAN" panose="02000000000000000000" pitchFamily="2" charset="0"/>
                <a:cs typeface="NikoshBAN" panose="02000000000000000000" pitchFamily="2" charset="0"/>
              </a:rPr>
              <a:t>নাজাসাতে</a:t>
            </a:r>
            <a:r>
              <a:rPr lang="en-US" sz="6000" b="1" dirty="0" smtClean="0">
                <a:ln>
                  <a:solidFill>
                    <a:srgbClr val="00B050"/>
                  </a:solidFill>
                </a:ln>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6000" b="1" dirty="0" err="1" smtClean="0">
                <a:ln>
                  <a:solidFill>
                    <a:srgbClr val="00B050"/>
                  </a:solidFill>
                </a:ln>
                <a:effectLst>
                  <a:glow rad="228600">
                    <a:schemeClr val="accent6">
                      <a:satMod val="175000"/>
                      <a:alpha val="40000"/>
                    </a:schemeClr>
                  </a:glow>
                </a:effectLst>
                <a:latin typeface="NikoshBAN" panose="02000000000000000000" pitchFamily="2" charset="0"/>
                <a:cs typeface="NikoshBAN" panose="02000000000000000000" pitchFamily="2" charset="0"/>
              </a:rPr>
              <a:t>হাকিকি</a:t>
            </a:r>
            <a:endParaRPr lang="en-US" sz="6000" b="1" dirty="0">
              <a:ln>
                <a:solidFill>
                  <a:srgbClr val="00B050"/>
                </a:solidFill>
              </a:ln>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7" name="Content Placeholder 2"/>
          <p:cNvSpPr>
            <a:spLocks noGrp="1"/>
          </p:cNvSpPr>
          <p:nvPr/>
        </p:nvSpPr>
        <p:spPr>
          <a:xfrm>
            <a:off x="325222" y="4271836"/>
            <a:ext cx="11471422" cy="1688124"/>
          </a:xfrm>
          <a:prstGeom prst="rect">
            <a:avLst/>
          </a:prstGeom>
          <a:noFill/>
          <a:ln w="28575">
            <a:solidFill>
              <a:srgbClr val="0070C0"/>
            </a:solidFill>
          </a:ln>
        </p:spPr>
        <p:txBody>
          <a:bodyPr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just">
              <a:buSzPct val="80000"/>
              <a:buNone/>
            </a:pP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ঐ সকল অপবিত্র বস্তু যা থেকে </a:t>
            </a:r>
            <a:r>
              <a:rPr lang="bn-BD"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মানুষ</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নিজে দূরে থাকতে </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চায়</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এবং</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নিজের</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শরীর</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পোশাক-পরিচ্ছদ</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ও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অন্যান্য</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ব্যবহারের</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জিনিসপ্রত</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বাঁচিয়ে</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রাখতে</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চায়</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যেমন </a:t>
            </a:r>
            <a:r>
              <a:rPr lang="bn-BD" sz="4000" b="1" dirty="0" smtClean="0">
                <a:effectLst>
                  <a:outerShdw blurRad="38100" dist="38100" dir="2700000" algn="tl">
                    <a:srgbClr val="000000">
                      <a:alpha val="43137"/>
                    </a:srgbClr>
                  </a:outerShdw>
                </a:effectLst>
                <a:latin typeface="NikoshBAN" pitchFamily="2" charset="0"/>
                <a:cs typeface="NikoshBAN" pitchFamily="2" charset="0"/>
              </a:rPr>
              <a:t>-</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প্রস্রাব</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পায়খানা </a:t>
            </a:r>
            <a:r>
              <a:rPr lang="bn-BD" sz="4000" b="1" dirty="0">
                <a:effectLst>
                  <a:outerShdw blurRad="38100" dist="38100" dir="2700000" algn="tl">
                    <a:srgbClr val="000000">
                      <a:alpha val="43137"/>
                    </a:srgbClr>
                  </a:outerShdw>
                </a:effectLst>
                <a:latin typeface="NikoshBAN" pitchFamily="2" charset="0"/>
                <a:cs typeface="NikoshBAN" pitchFamily="2" charset="0"/>
              </a:rPr>
              <a:t>, রক্ত , মদ , বমি ইত্যাদি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990" r="4154" b="6994"/>
          <a:stretch/>
        </p:blipFill>
        <p:spPr>
          <a:xfrm>
            <a:off x="7438605" y="1218497"/>
            <a:ext cx="2162595" cy="228421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9478" y="1218498"/>
            <a:ext cx="2231867" cy="2284210"/>
          </a:xfrm>
          <a:prstGeom prst="rect">
            <a:avLst/>
          </a:prstGeom>
        </p:spPr>
      </p:pic>
      <p:pic>
        <p:nvPicPr>
          <p:cNvPr id="11" name="Picture 10" descr="C:\Users\ASUS\Desktop\pro-5\uri-3.jpg"/>
          <p:cNvPicPr>
            <a:picLocks noGrp="1" noChangeAspect="1" noChangeArrowheads="1"/>
          </p:cNvPicPr>
          <p:nvPr/>
        </p:nvPicPr>
        <p:blipFill>
          <a:blip r:embed="rId4"/>
          <a:srcRect/>
          <a:stretch>
            <a:fillRect/>
          </a:stretch>
        </p:blipFill>
        <p:spPr bwMode="auto">
          <a:xfrm>
            <a:off x="325222" y="1218498"/>
            <a:ext cx="2143990" cy="2272848"/>
          </a:xfrm>
          <a:prstGeom prst="rect">
            <a:avLst/>
          </a:prstGeom>
          <a:noFill/>
        </p:spPr>
      </p:pic>
      <p:pic>
        <p:nvPicPr>
          <p:cNvPr id="12" name="Picture 11" descr="C:\Users\ASUS\Desktop\pro-5\stone-1.jpg"/>
          <p:cNvPicPr>
            <a:picLocks noChangeAspect="1" noChangeArrowheads="1"/>
          </p:cNvPicPr>
          <p:nvPr/>
        </p:nvPicPr>
        <p:blipFill>
          <a:blip r:embed="rId5"/>
          <a:srcRect/>
          <a:stretch>
            <a:fillRect/>
          </a:stretch>
        </p:blipFill>
        <p:spPr bwMode="auto">
          <a:xfrm>
            <a:off x="2606472" y="1207135"/>
            <a:ext cx="2325746" cy="2295573"/>
          </a:xfrm>
          <a:prstGeom prst="rect">
            <a:avLst/>
          </a:prstGeom>
          <a:noFill/>
        </p:spPr>
      </p:pic>
      <p:pic>
        <p:nvPicPr>
          <p:cNvPr id="13" name="Content Placeholder 3" descr="C:\Users\ASUS\Desktop\pro-5\vomit-1.jpg"/>
          <p:cNvPicPr>
            <a:picLocks noGrp="1" noChangeAspect="1" noChangeArrowheads="1"/>
          </p:cNvPicPr>
          <p:nvPr/>
        </p:nvPicPr>
        <p:blipFill>
          <a:blip r:embed="rId6"/>
          <a:srcRect/>
          <a:stretch>
            <a:fillRect/>
          </a:stretch>
        </p:blipFill>
        <p:spPr bwMode="auto">
          <a:xfrm>
            <a:off x="9707716" y="1195773"/>
            <a:ext cx="2123995" cy="2306935"/>
          </a:xfrm>
          <a:prstGeom prst="rect">
            <a:avLst/>
          </a:prstGeom>
          <a:noFill/>
        </p:spPr>
      </p:pic>
      <p:sp>
        <p:nvSpPr>
          <p:cNvPr id="4" name="TextBox 3"/>
          <p:cNvSpPr txBox="1"/>
          <p:nvPr/>
        </p:nvSpPr>
        <p:spPr>
          <a:xfrm>
            <a:off x="905277" y="3406315"/>
            <a:ext cx="780983" cy="523220"/>
          </a:xfrm>
          <a:prstGeom prst="rect">
            <a:avLst/>
          </a:prstGeom>
          <a:noFill/>
        </p:spPr>
        <p:txBody>
          <a:bodyPr wrap="none" rtlCol="0">
            <a:spAutoFit/>
          </a:bodyPr>
          <a:lstStyle/>
          <a:p>
            <a:r>
              <a:rPr lang="en-US" sz="2800" b="1" dirty="0" err="1" smtClean="0">
                <a:latin typeface="NikoshBAN" panose="02000000000000000000" pitchFamily="2" charset="0"/>
                <a:cs typeface="NikoshBAN" panose="02000000000000000000" pitchFamily="2" charset="0"/>
              </a:rPr>
              <a:t>প্রস্রাব</a:t>
            </a:r>
            <a:endParaRPr lang="en-US" sz="2800" b="1" dirty="0">
              <a:latin typeface="NikoshBAN" panose="02000000000000000000" pitchFamily="2" charset="0"/>
              <a:cs typeface="NikoshBAN" panose="02000000000000000000" pitchFamily="2" charset="0"/>
            </a:endParaRPr>
          </a:p>
        </p:txBody>
      </p:sp>
      <p:sp>
        <p:nvSpPr>
          <p:cNvPr id="14" name="TextBox 13"/>
          <p:cNvSpPr txBox="1"/>
          <p:nvPr/>
        </p:nvSpPr>
        <p:spPr>
          <a:xfrm>
            <a:off x="3205560" y="3417677"/>
            <a:ext cx="1106393" cy="523220"/>
          </a:xfrm>
          <a:prstGeom prst="rect">
            <a:avLst/>
          </a:prstGeom>
          <a:noFill/>
        </p:spPr>
        <p:txBody>
          <a:bodyPr wrap="none" rtlCol="0">
            <a:spAutoFit/>
          </a:bodyPr>
          <a:lstStyle/>
          <a:p>
            <a:r>
              <a:rPr lang="en-US" sz="2800" b="1" dirty="0" err="1" smtClean="0">
                <a:latin typeface="NikoshBAN" panose="02000000000000000000" pitchFamily="2" charset="0"/>
                <a:cs typeface="NikoshBAN" panose="02000000000000000000" pitchFamily="2" charset="0"/>
              </a:rPr>
              <a:t>পায়খানা</a:t>
            </a:r>
            <a:endParaRPr lang="en-US" sz="2800" b="1" dirty="0">
              <a:latin typeface="NikoshBAN" panose="02000000000000000000" pitchFamily="2" charset="0"/>
              <a:cs typeface="NikoshBAN" panose="02000000000000000000" pitchFamily="2" charset="0"/>
            </a:endParaRPr>
          </a:p>
        </p:txBody>
      </p:sp>
      <p:sp>
        <p:nvSpPr>
          <p:cNvPr id="15" name="TextBox 14"/>
          <p:cNvSpPr txBox="1"/>
          <p:nvPr/>
        </p:nvSpPr>
        <p:spPr>
          <a:xfrm>
            <a:off x="5526403" y="3417677"/>
            <a:ext cx="599844" cy="523220"/>
          </a:xfrm>
          <a:prstGeom prst="rect">
            <a:avLst/>
          </a:prstGeom>
          <a:noFill/>
        </p:spPr>
        <p:txBody>
          <a:bodyPr wrap="none" rtlCol="0">
            <a:spAutoFit/>
          </a:bodyPr>
          <a:lstStyle/>
          <a:p>
            <a:r>
              <a:rPr lang="en-US" sz="2800" b="1" dirty="0" err="1" smtClean="0">
                <a:latin typeface="NikoshBAN" panose="02000000000000000000" pitchFamily="2" charset="0"/>
                <a:cs typeface="NikoshBAN" panose="02000000000000000000" pitchFamily="2" charset="0"/>
              </a:rPr>
              <a:t>রক্ত</a:t>
            </a:r>
            <a:endParaRPr lang="en-US" sz="2800" b="1" dirty="0">
              <a:latin typeface="NikoshBAN" panose="02000000000000000000" pitchFamily="2" charset="0"/>
              <a:cs typeface="NikoshBAN" panose="02000000000000000000" pitchFamily="2" charset="0"/>
            </a:endParaRPr>
          </a:p>
        </p:txBody>
      </p:sp>
      <p:sp>
        <p:nvSpPr>
          <p:cNvPr id="16" name="TextBox 15"/>
          <p:cNvSpPr txBox="1"/>
          <p:nvPr/>
        </p:nvSpPr>
        <p:spPr>
          <a:xfrm>
            <a:off x="8215873" y="3417677"/>
            <a:ext cx="534121" cy="523220"/>
          </a:xfrm>
          <a:prstGeom prst="rect">
            <a:avLst/>
          </a:prstGeom>
          <a:noFill/>
        </p:spPr>
        <p:txBody>
          <a:bodyPr wrap="none" rtlCol="0">
            <a:spAutoFit/>
          </a:bodyPr>
          <a:lstStyle/>
          <a:p>
            <a:r>
              <a:rPr lang="en-US" sz="2800" b="1" dirty="0" err="1" smtClean="0">
                <a:latin typeface="NikoshBAN" panose="02000000000000000000" pitchFamily="2" charset="0"/>
                <a:cs typeface="NikoshBAN" panose="02000000000000000000" pitchFamily="2" charset="0"/>
              </a:rPr>
              <a:t>মদ</a:t>
            </a:r>
            <a:endParaRPr lang="en-US" sz="2800" b="1" dirty="0">
              <a:latin typeface="NikoshBAN" panose="02000000000000000000" pitchFamily="2" charset="0"/>
              <a:cs typeface="NikoshBAN" panose="02000000000000000000" pitchFamily="2" charset="0"/>
            </a:endParaRPr>
          </a:p>
        </p:txBody>
      </p:sp>
      <p:sp>
        <p:nvSpPr>
          <p:cNvPr id="17" name="TextBox 16"/>
          <p:cNvSpPr txBox="1"/>
          <p:nvPr/>
        </p:nvSpPr>
        <p:spPr>
          <a:xfrm>
            <a:off x="10502652" y="3429373"/>
            <a:ext cx="612668" cy="523220"/>
          </a:xfrm>
          <a:prstGeom prst="rect">
            <a:avLst/>
          </a:prstGeom>
          <a:noFill/>
        </p:spPr>
        <p:txBody>
          <a:bodyPr wrap="none" rtlCol="0">
            <a:spAutoFit/>
          </a:bodyPr>
          <a:lstStyle/>
          <a:p>
            <a:r>
              <a:rPr lang="en-US" sz="2800" b="1" dirty="0" err="1" smtClean="0">
                <a:latin typeface="NikoshBAN" panose="02000000000000000000" pitchFamily="2" charset="0"/>
                <a:cs typeface="NikoshBAN" panose="02000000000000000000" pitchFamily="2" charset="0"/>
              </a:rPr>
              <a:t>বমি</a:t>
            </a:r>
            <a:endParaRPr lang="en-US" sz="2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496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3" name="TextBox 2"/>
          <p:cNvSpPr txBox="1"/>
          <p:nvPr/>
        </p:nvSpPr>
        <p:spPr>
          <a:xfrm>
            <a:off x="3990110" y="180110"/>
            <a:ext cx="4099199" cy="1015663"/>
          </a:xfrm>
          <a:prstGeom prst="rect">
            <a:avLst/>
          </a:prstGeom>
          <a:noFill/>
        </p:spPr>
        <p:txBody>
          <a:bodyPr wrap="none" rtlCol="0">
            <a:spAutoFit/>
          </a:bodyPr>
          <a:lstStyle/>
          <a:p>
            <a:r>
              <a:rPr lang="en-US" sz="6000" b="1" dirty="0" err="1" smtClean="0">
                <a:ln>
                  <a:solidFill>
                    <a:srgbClr val="00B050"/>
                  </a:solidFill>
                </a:ln>
                <a:effectLst>
                  <a:glow rad="228600">
                    <a:schemeClr val="accent6">
                      <a:satMod val="175000"/>
                      <a:alpha val="40000"/>
                    </a:schemeClr>
                  </a:glow>
                </a:effectLst>
                <a:latin typeface="NikoshBAN" panose="02000000000000000000" pitchFamily="2" charset="0"/>
                <a:cs typeface="NikoshBAN" panose="02000000000000000000" pitchFamily="2" charset="0"/>
              </a:rPr>
              <a:t>নাজাসাতে</a:t>
            </a:r>
            <a:r>
              <a:rPr lang="en-US" sz="6000" b="1" dirty="0" smtClean="0">
                <a:ln>
                  <a:solidFill>
                    <a:srgbClr val="00B050"/>
                  </a:solidFill>
                </a:ln>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en-US" sz="6000" b="1" dirty="0" err="1" smtClean="0">
                <a:ln>
                  <a:solidFill>
                    <a:srgbClr val="00B050"/>
                  </a:solidFill>
                </a:ln>
                <a:effectLst>
                  <a:glow rad="228600">
                    <a:schemeClr val="accent6">
                      <a:satMod val="175000"/>
                      <a:alpha val="40000"/>
                    </a:schemeClr>
                  </a:glow>
                </a:effectLst>
                <a:latin typeface="NikoshBAN" panose="02000000000000000000" pitchFamily="2" charset="0"/>
                <a:cs typeface="NikoshBAN" panose="02000000000000000000" pitchFamily="2" charset="0"/>
              </a:rPr>
              <a:t>হুকমি</a:t>
            </a:r>
            <a:endParaRPr lang="en-US" sz="6000" b="1" dirty="0">
              <a:ln>
                <a:solidFill>
                  <a:srgbClr val="00B050"/>
                </a:solidFill>
              </a:ln>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7" name="Content Placeholder 2"/>
          <p:cNvSpPr>
            <a:spLocks noGrp="1"/>
          </p:cNvSpPr>
          <p:nvPr/>
        </p:nvSpPr>
        <p:spPr>
          <a:xfrm>
            <a:off x="325222" y="4271836"/>
            <a:ext cx="11471422" cy="1688124"/>
          </a:xfrm>
          <a:prstGeom prst="rect">
            <a:avLst/>
          </a:prstGeom>
          <a:noFill/>
          <a:ln w="28575">
            <a:solidFill>
              <a:srgbClr val="0070C0"/>
            </a:solidFill>
          </a:ln>
        </p:spPr>
        <p:txBody>
          <a:bodyPr anchor="ct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lgn="just">
              <a:buSzPct val="80000"/>
              <a:buNone/>
            </a:pP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নাজাসাতে</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হুকমি</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হচ্ছে</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ঐ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সকল</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অপবিত্রতা</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যা</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দেখা</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যায়</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কিন্তু</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ইসলামি</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বিধানে</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নাজাসাত</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অপবিত্র</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বলে</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গণ্য</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যেমন </a:t>
            </a:r>
            <a:r>
              <a:rPr lang="bn-BD" sz="4000" b="1" dirty="0" smtClean="0">
                <a:effectLst>
                  <a:outerShdw blurRad="38100" dist="38100" dir="2700000" algn="tl">
                    <a:srgbClr val="000000">
                      <a:alpha val="43137"/>
                    </a:srgbClr>
                  </a:outerShdw>
                </a:effectLst>
                <a:latin typeface="NikoshBAN" pitchFamily="2" charset="0"/>
                <a:cs typeface="NikoshBAN" pitchFamily="2" charset="0"/>
              </a:rPr>
              <a:t>–</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ওজু</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ভঙ্গ</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হওয়া</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গোসলের</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প্রয়োজন</a:t>
            </a:r>
            <a:r>
              <a:rPr lang="en-US"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0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হওয়া</a:t>
            </a:r>
            <a:r>
              <a:rPr lang="bn-BD" sz="4000" b="1" dirty="0" smtClean="0">
                <a:effectLst>
                  <a:outerShdw blurRad="38100" dist="38100" dir="2700000" algn="tl">
                    <a:srgbClr val="000000">
                      <a:alpha val="43137"/>
                    </a:srgbClr>
                  </a:outerShdw>
                </a:effectLst>
                <a:latin typeface="NikoshBAN" pitchFamily="2" charset="0"/>
                <a:cs typeface="NikoshBAN" pitchFamily="2" charset="0"/>
              </a:rPr>
              <a:t> </a:t>
            </a:r>
            <a:r>
              <a:rPr lang="bn-BD" sz="4000" b="1" dirty="0">
                <a:effectLst>
                  <a:outerShdw blurRad="38100" dist="38100" dir="2700000" algn="tl">
                    <a:srgbClr val="000000">
                      <a:alpha val="43137"/>
                    </a:srgbClr>
                  </a:outerShdw>
                </a:effectLst>
                <a:latin typeface="NikoshBAN" pitchFamily="2" charset="0"/>
                <a:cs typeface="NikoshBAN" pitchFamily="2" charset="0"/>
              </a:rPr>
              <a:t>ইত্যাদি ।</a:t>
            </a:r>
            <a:r>
              <a:rPr lang="bn-BD" sz="40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893" y="1250145"/>
            <a:ext cx="4250433" cy="2650664"/>
          </a:xfrm>
          <a:prstGeom prst="rect">
            <a:avLst/>
          </a:prstGeom>
          <a:ln>
            <a:noFill/>
          </a:ln>
          <a:effectLst>
            <a:outerShdw blurRad="190500" algn="tl" rotWithShape="0">
              <a:srgbClr val="000000">
                <a:alpha val="70000"/>
              </a:srgbClr>
            </a:outerShdw>
          </a:effectLst>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884" y="1250145"/>
            <a:ext cx="3854548" cy="26685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406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8" name="Round Same Side Corner Rectangle 7"/>
          <p:cNvSpPr/>
          <p:nvPr/>
        </p:nvSpPr>
        <p:spPr>
          <a:xfrm>
            <a:off x="3197504" y="694015"/>
            <a:ext cx="5177425" cy="1155031"/>
          </a:xfrm>
          <a:prstGeom prst="round2SameRect">
            <a:avLst/>
          </a:prstGeom>
          <a:solidFill>
            <a:schemeClr val="accent4">
              <a:lumMod val="60000"/>
              <a:lumOff val="40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5"/>
          </a:lnRef>
          <a:fillRef idx="1">
            <a:schemeClr val="lt1"/>
          </a:fillRef>
          <a:effectRef idx="0">
            <a:schemeClr val="accent5"/>
          </a:effectRef>
          <a:fontRef idx="minor">
            <a:schemeClr val="dk1"/>
          </a:fontRef>
        </p:style>
        <p:txBody>
          <a:bodyPr lIns="99261" tIns="49630" rIns="99261" bIns="4963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92438" rtl="0" eaLnBrk="1" latinLnBrk="0" hangingPunct="1">
              <a:defRPr sz="2000" kern="1200">
                <a:solidFill>
                  <a:schemeClr val="dk1"/>
                </a:solidFill>
                <a:latin typeface="+mn-lt"/>
                <a:ea typeface="+mn-ea"/>
                <a:cs typeface="+mn-cs"/>
              </a:defRPr>
            </a:lvl1pPr>
            <a:lvl2pPr marL="496219" algn="l" defTabSz="992438" rtl="0" eaLnBrk="1" latinLnBrk="0" hangingPunct="1">
              <a:defRPr sz="2000" kern="1200">
                <a:solidFill>
                  <a:schemeClr val="dk1"/>
                </a:solidFill>
                <a:latin typeface="+mn-lt"/>
                <a:ea typeface="+mn-ea"/>
                <a:cs typeface="+mn-cs"/>
              </a:defRPr>
            </a:lvl2pPr>
            <a:lvl3pPr marL="992438" algn="l" defTabSz="992438" rtl="0" eaLnBrk="1" latinLnBrk="0" hangingPunct="1">
              <a:defRPr sz="2000" kern="1200">
                <a:solidFill>
                  <a:schemeClr val="dk1"/>
                </a:solidFill>
                <a:latin typeface="+mn-lt"/>
                <a:ea typeface="+mn-ea"/>
                <a:cs typeface="+mn-cs"/>
              </a:defRPr>
            </a:lvl3pPr>
            <a:lvl4pPr marL="1488656" algn="l" defTabSz="992438" rtl="0" eaLnBrk="1" latinLnBrk="0" hangingPunct="1">
              <a:defRPr sz="2000" kern="1200">
                <a:solidFill>
                  <a:schemeClr val="dk1"/>
                </a:solidFill>
                <a:latin typeface="+mn-lt"/>
                <a:ea typeface="+mn-ea"/>
                <a:cs typeface="+mn-cs"/>
              </a:defRPr>
            </a:lvl4pPr>
            <a:lvl5pPr marL="1984874" algn="l" defTabSz="992438" rtl="0" eaLnBrk="1" latinLnBrk="0" hangingPunct="1">
              <a:defRPr sz="2000" kern="1200">
                <a:solidFill>
                  <a:schemeClr val="dk1"/>
                </a:solidFill>
                <a:latin typeface="+mn-lt"/>
                <a:ea typeface="+mn-ea"/>
                <a:cs typeface="+mn-cs"/>
              </a:defRPr>
            </a:lvl5pPr>
            <a:lvl6pPr marL="2481092" algn="l" defTabSz="992438" rtl="0" eaLnBrk="1" latinLnBrk="0" hangingPunct="1">
              <a:defRPr sz="2000" kern="1200">
                <a:solidFill>
                  <a:schemeClr val="dk1"/>
                </a:solidFill>
                <a:latin typeface="+mn-lt"/>
                <a:ea typeface="+mn-ea"/>
                <a:cs typeface="+mn-cs"/>
              </a:defRPr>
            </a:lvl6pPr>
            <a:lvl7pPr marL="2977310" algn="l" defTabSz="992438" rtl="0" eaLnBrk="1" latinLnBrk="0" hangingPunct="1">
              <a:defRPr sz="2000" kern="1200">
                <a:solidFill>
                  <a:schemeClr val="dk1"/>
                </a:solidFill>
                <a:latin typeface="+mn-lt"/>
                <a:ea typeface="+mn-ea"/>
                <a:cs typeface="+mn-cs"/>
              </a:defRPr>
            </a:lvl7pPr>
            <a:lvl8pPr marL="3473530" algn="l" defTabSz="992438" rtl="0" eaLnBrk="1" latinLnBrk="0" hangingPunct="1">
              <a:defRPr sz="2000" kern="1200">
                <a:solidFill>
                  <a:schemeClr val="dk1"/>
                </a:solidFill>
                <a:latin typeface="+mn-lt"/>
                <a:ea typeface="+mn-ea"/>
                <a:cs typeface="+mn-cs"/>
              </a:defRPr>
            </a:lvl8pPr>
            <a:lvl9pPr marL="3969748" algn="l" defTabSz="992438" rtl="0" eaLnBrk="1" latinLnBrk="0" hangingPunct="1">
              <a:defRPr sz="2000" kern="1200">
                <a:solidFill>
                  <a:schemeClr val="dk1"/>
                </a:solidFill>
                <a:latin typeface="+mn-lt"/>
                <a:ea typeface="+mn-ea"/>
                <a:cs typeface="+mn-cs"/>
              </a:defRPr>
            </a:lvl9pPr>
          </a:lstStyle>
          <a:p>
            <a:pPr algn="ctr"/>
            <a:r>
              <a:rPr lang="bn-BD" sz="7500"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জোড়ায়</a:t>
            </a:r>
            <a:r>
              <a:rPr lang="bn-BD" sz="6200"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 </a:t>
            </a:r>
            <a:r>
              <a:rPr lang="bn-BD" sz="7500"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rPr>
              <a:t>কাজ</a:t>
            </a:r>
            <a:endParaRPr lang="en-US" sz="6200" b="1" dirty="0">
              <a:ln w="11430"/>
              <a:solidFill>
                <a:srgbClr val="00B0F0"/>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9" name="Round Same Side Corner Rectangle 8"/>
          <p:cNvSpPr/>
          <p:nvPr/>
        </p:nvSpPr>
        <p:spPr>
          <a:xfrm>
            <a:off x="290947" y="2777933"/>
            <a:ext cx="11513127" cy="2194560"/>
          </a:xfrm>
          <a:prstGeom prst="round2SameRect">
            <a:avLst/>
          </a:prstGeom>
          <a:solidFill>
            <a:schemeClr val="accent4">
              <a:lumMod val="20000"/>
              <a:lumOff val="80000"/>
            </a:schemeClr>
          </a:solidFill>
          <a:ln w="57150">
            <a:solidFill>
              <a:srgbClr val="0070C0"/>
            </a:solidFill>
          </a:ln>
        </p:spPr>
        <p:style>
          <a:lnRef idx="2">
            <a:schemeClr val="accent2"/>
          </a:lnRef>
          <a:fillRef idx="1">
            <a:schemeClr val="lt1"/>
          </a:fillRef>
          <a:effectRef idx="0">
            <a:schemeClr val="accent2"/>
          </a:effectRef>
          <a:fontRef idx="minor">
            <a:schemeClr val="dk1"/>
          </a:fontRef>
        </p:style>
        <p:txBody>
          <a:bodyPr lIns="99261" tIns="49630" rIns="99261" bIns="4963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92438" rtl="0" eaLnBrk="1" latinLnBrk="0" hangingPunct="1">
              <a:defRPr sz="2000" kern="1200">
                <a:solidFill>
                  <a:schemeClr val="dk1"/>
                </a:solidFill>
                <a:latin typeface="+mn-lt"/>
                <a:ea typeface="+mn-ea"/>
                <a:cs typeface="+mn-cs"/>
              </a:defRPr>
            </a:lvl1pPr>
            <a:lvl2pPr marL="496219" algn="l" defTabSz="992438" rtl="0" eaLnBrk="1" latinLnBrk="0" hangingPunct="1">
              <a:defRPr sz="2000" kern="1200">
                <a:solidFill>
                  <a:schemeClr val="dk1"/>
                </a:solidFill>
                <a:latin typeface="+mn-lt"/>
                <a:ea typeface="+mn-ea"/>
                <a:cs typeface="+mn-cs"/>
              </a:defRPr>
            </a:lvl2pPr>
            <a:lvl3pPr marL="992438" algn="l" defTabSz="992438" rtl="0" eaLnBrk="1" latinLnBrk="0" hangingPunct="1">
              <a:defRPr sz="2000" kern="1200">
                <a:solidFill>
                  <a:schemeClr val="dk1"/>
                </a:solidFill>
                <a:latin typeface="+mn-lt"/>
                <a:ea typeface="+mn-ea"/>
                <a:cs typeface="+mn-cs"/>
              </a:defRPr>
            </a:lvl3pPr>
            <a:lvl4pPr marL="1488656" algn="l" defTabSz="992438" rtl="0" eaLnBrk="1" latinLnBrk="0" hangingPunct="1">
              <a:defRPr sz="2000" kern="1200">
                <a:solidFill>
                  <a:schemeClr val="dk1"/>
                </a:solidFill>
                <a:latin typeface="+mn-lt"/>
                <a:ea typeface="+mn-ea"/>
                <a:cs typeface="+mn-cs"/>
              </a:defRPr>
            </a:lvl4pPr>
            <a:lvl5pPr marL="1984874" algn="l" defTabSz="992438" rtl="0" eaLnBrk="1" latinLnBrk="0" hangingPunct="1">
              <a:defRPr sz="2000" kern="1200">
                <a:solidFill>
                  <a:schemeClr val="dk1"/>
                </a:solidFill>
                <a:latin typeface="+mn-lt"/>
                <a:ea typeface="+mn-ea"/>
                <a:cs typeface="+mn-cs"/>
              </a:defRPr>
            </a:lvl5pPr>
            <a:lvl6pPr marL="2481092" algn="l" defTabSz="992438" rtl="0" eaLnBrk="1" latinLnBrk="0" hangingPunct="1">
              <a:defRPr sz="2000" kern="1200">
                <a:solidFill>
                  <a:schemeClr val="dk1"/>
                </a:solidFill>
                <a:latin typeface="+mn-lt"/>
                <a:ea typeface="+mn-ea"/>
                <a:cs typeface="+mn-cs"/>
              </a:defRPr>
            </a:lvl6pPr>
            <a:lvl7pPr marL="2977310" algn="l" defTabSz="992438" rtl="0" eaLnBrk="1" latinLnBrk="0" hangingPunct="1">
              <a:defRPr sz="2000" kern="1200">
                <a:solidFill>
                  <a:schemeClr val="dk1"/>
                </a:solidFill>
                <a:latin typeface="+mn-lt"/>
                <a:ea typeface="+mn-ea"/>
                <a:cs typeface="+mn-cs"/>
              </a:defRPr>
            </a:lvl7pPr>
            <a:lvl8pPr marL="3473530" algn="l" defTabSz="992438" rtl="0" eaLnBrk="1" latinLnBrk="0" hangingPunct="1">
              <a:defRPr sz="2000" kern="1200">
                <a:solidFill>
                  <a:schemeClr val="dk1"/>
                </a:solidFill>
                <a:latin typeface="+mn-lt"/>
                <a:ea typeface="+mn-ea"/>
                <a:cs typeface="+mn-cs"/>
              </a:defRPr>
            </a:lvl8pPr>
            <a:lvl9pPr marL="3969748" algn="l" defTabSz="992438" rtl="0" eaLnBrk="1" latinLnBrk="0" hangingPunct="1">
              <a:defRPr sz="2000" kern="1200">
                <a:solidFill>
                  <a:schemeClr val="dk1"/>
                </a:solidFill>
                <a:latin typeface="+mn-lt"/>
                <a:ea typeface="+mn-ea"/>
                <a:cs typeface="+mn-cs"/>
              </a:defRPr>
            </a:lvl9pPr>
          </a:lstStyle>
          <a:p>
            <a:pPr algn="ctr"/>
            <a:r>
              <a:rPr lang="bn-BD" sz="54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নাজাসাতের প্রকারগুলোর ২টি করে উদাহরণ দাও।</a:t>
            </a:r>
            <a:endParaRPr lang="en-US" sz="5400" b="1" dirty="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071443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3" name="Rectangle 2"/>
          <p:cNvSpPr/>
          <p:nvPr/>
        </p:nvSpPr>
        <p:spPr>
          <a:xfrm>
            <a:off x="4389450" y="413333"/>
            <a:ext cx="3393878" cy="769441"/>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400" b="1" dirty="0">
                <a:effectLst>
                  <a:glow rad="228600">
                    <a:schemeClr val="accent2">
                      <a:satMod val="175000"/>
                      <a:alpha val="40000"/>
                    </a:schemeClr>
                  </a:glow>
                </a:effectLst>
                <a:latin typeface="NikoshBAN" pitchFamily="2" charset="0"/>
                <a:cs typeface="NikoshBAN" pitchFamily="2" charset="0"/>
              </a:rPr>
              <a:t>অপবিত্রতার কুফল </a:t>
            </a:r>
            <a:endParaRPr lang="en-US" sz="4400" dirty="0">
              <a:effectLst>
                <a:glow rad="228600">
                  <a:schemeClr val="accent2">
                    <a:satMod val="175000"/>
                    <a:alpha val="40000"/>
                  </a:schemeClr>
                </a:glow>
              </a:effectLst>
            </a:endParaRPr>
          </a:p>
        </p:txBody>
      </p:sp>
      <p:sp>
        <p:nvSpPr>
          <p:cNvPr id="4" name="Rectangle 3"/>
          <p:cNvSpPr/>
          <p:nvPr/>
        </p:nvSpPr>
        <p:spPr>
          <a:xfrm>
            <a:off x="112734" y="1775763"/>
            <a:ext cx="3690434"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5850" lvl="1" indent="-685800">
              <a:buSzPct val="80000"/>
              <a:buFont typeface="Wingdings" pitchFamily="2" charset="2"/>
              <a:buChar char="q"/>
            </a:pPr>
            <a:r>
              <a:rPr lang="bn-BD" sz="3600" b="1" dirty="0">
                <a:ln w="11430"/>
                <a:effectLst>
                  <a:glow rad="228600">
                    <a:schemeClr val="accent5">
                      <a:satMod val="175000"/>
                      <a:alpha val="40000"/>
                    </a:schemeClr>
                  </a:glow>
                  <a:outerShdw blurRad="50800" dist="39000" dir="5460000" algn="tl">
                    <a:srgbClr val="000000">
                      <a:alpha val="38000"/>
                    </a:srgbClr>
                  </a:outerShdw>
                </a:effectLst>
                <a:latin typeface="NikoshBAN" pitchFamily="2" charset="0"/>
                <a:cs typeface="NikoshBAN" pitchFamily="2" charset="0"/>
              </a:rPr>
              <a:t>রোগ জীবাণু সৃষ্টি </a:t>
            </a:r>
          </a:p>
        </p:txBody>
      </p:sp>
      <p:pic>
        <p:nvPicPr>
          <p:cNvPr id="5" name="Picture 4" descr="HIV-laevo-black-400.jpg"/>
          <p:cNvPicPr>
            <a:picLocks noChangeAspect="1"/>
          </p:cNvPicPr>
          <p:nvPr/>
        </p:nvPicPr>
        <p:blipFill>
          <a:blip r:embed="rId2"/>
          <a:srcRect/>
          <a:stretch>
            <a:fillRect/>
          </a:stretch>
        </p:blipFill>
        <p:spPr bwMode="auto">
          <a:xfrm>
            <a:off x="8034314" y="1244969"/>
            <a:ext cx="3434359" cy="1975632"/>
          </a:xfrm>
          <a:prstGeom prst="rect">
            <a:avLst/>
          </a:prstGeom>
          <a:ln>
            <a:noFill/>
          </a:ln>
          <a:effectLst>
            <a:outerShdw blurRad="292100" dist="139700" dir="2700000" algn="tl" rotWithShape="0">
              <a:srgbClr val="333333">
                <a:alpha val="65000"/>
              </a:srgbClr>
            </a:outerShdw>
          </a:effectLst>
        </p:spPr>
      </p:pic>
      <p:pic>
        <p:nvPicPr>
          <p:cNvPr id="7" name="Picture 6" descr="aids_virus.jpg"/>
          <p:cNvPicPr>
            <a:picLocks noChangeAspect="1"/>
          </p:cNvPicPr>
          <p:nvPr/>
        </p:nvPicPr>
        <p:blipFill>
          <a:blip r:embed="rId3"/>
          <a:srcRect/>
          <a:stretch>
            <a:fillRect/>
          </a:stretch>
        </p:blipFill>
        <p:spPr bwMode="auto">
          <a:xfrm>
            <a:off x="4389450" y="1280748"/>
            <a:ext cx="3397859" cy="187574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12734" y="4267712"/>
            <a:ext cx="4276716"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5850" lvl="1" indent="-685800">
              <a:buSzPct val="80000"/>
              <a:buFont typeface="Wingdings" pitchFamily="2" charset="2"/>
              <a:buChar char="q"/>
            </a:pPr>
            <a:r>
              <a:rPr lang="bn-BD" sz="3600" b="1" dirty="0">
                <a:ln w="11430"/>
                <a:effectLst>
                  <a:glow rad="228600">
                    <a:schemeClr val="accent5">
                      <a:satMod val="175000"/>
                      <a:alpha val="40000"/>
                    </a:schemeClr>
                  </a:glow>
                  <a:outerShdw blurRad="50800" dist="39000" dir="5460000" algn="tl">
                    <a:srgbClr val="000000">
                      <a:alpha val="38000"/>
                    </a:srgbClr>
                  </a:outerShdw>
                </a:effectLst>
                <a:latin typeface="NikoshBAN" pitchFamily="2" charset="0"/>
                <a:cs typeface="NikoshBAN" pitchFamily="2" charset="0"/>
              </a:rPr>
              <a:t>ইবাদাত পালনে বাঁধা </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450" y="3647197"/>
            <a:ext cx="3393878" cy="217521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4313" y="3674873"/>
            <a:ext cx="3434359" cy="2147541"/>
          </a:xfrm>
          <a:prstGeom prst="rect">
            <a:avLst/>
          </a:prstGeom>
        </p:spPr>
      </p:pic>
    </p:spTree>
    <p:extLst>
      <p:ext uri="{BB962C8B-B14F-4D97-AF65-F5344CB8AC3E}">
        <p14:creationId xmlns:p14="http://schemas.microsoft.com/office/powerpoint/2010/main" val="2146519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3" name="Rectangle 2"/>
          <p:cNvSpPr/>
          <p:nvPr/>
        </p:nvSpPr>
        <p:spPr>
          <a:xfrm>
            <a:off x="4390710" y="328743"/>
            <a:ext cx="3393878" cy="769441"/>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400" b="1" dirty="0">
                <a:effectLst>
                  <a:glow rad="228600">
                    <a:schemeClr val="accent2">
                      <a:satMod val="175000"/>
                      <a:alpha val="40000"/>
                    </a:schemeClr>
                  </a:glow>
                </a:effectLst>
                <a:latin typeface="NikoshBAN" pitchFamily="2" charset="0"/>
                <a:cs typeface="NikoshBAN" pitchFamily="2" charset="0"/>
              </a:rPr>
              <a:t>অপবিত্রতার কুফল </a:t>
            </a:r>
            <a:endParaRPr lang="en-US" sz="4400" dirty="0">
              <a:effectLst>
                <a:glow rad="228600">
                  <a:schemeClr val="accent2">
                    <a:satMod val="175000"/>
                    <a:alpha val="40000"/>
                  </a:schemeClr>
                </a:glow>
              </a:effectLst>
            </a:endParaRPr>
          </a:p>
        </p:txBody>
      </p:sp>
      <p:sp>
        <p:nvSpPr>
          <p:cNvPr id="4" name="Rectangle 3"/>
          <p:cNvSpPr/>
          <p:nvPr/>
        </p:nvSpPr>
        <p:spPr>
          <a:xfrm>
            <a:off x="112734" y="1578118"/>
            <a:ext cx="4346403"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5850" lvl="1" indent="-685800">
              <a:buSzPct val="80000"/>
              <a:buFont typeface="Wingdings" pitchFamily="2" charset="2"/>
              <a:buChar char="q"/>
            </a:pPr>
            <a:r>
              <a:rPr lang="bn-BD" sz="3200" b="1" dirty="0">
                <a:ln w="11430"/>
                <a:effectLst>
                  <a:outerShdw blurRad="50800" dist="39000" dir="5460000" algn="tl">
                    <a:srgbClr val="000000">
                      <a:alpha val="38000"/>
                    </a:srgbClr>
                  </a:outerShdw>
                </a:effectLst>
                <a:latin typeface="NikoshBAN" pitchFamily="2" charset="0"/>
                <a:cs typeface="NikoshBAN" pitchFamily="2" charset="0"/>
              </a:rPr>
              <a:t>ফেরেস্তারা কাছে থাকেনা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094" y="1186333"/>
            <a:ext cx="3208105" cy="216955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86891" y="4511335"/>
            <a:ext cx="3664786"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5850" lvl="1" indent="-685800">
              <a:buSzPct val="80000"/>
              <a:buFont typeface="Wingdings" pitchFamily="2" charset="2"/>
              <a:buChar char="q"/>
            </a:pPr>
            <a:r>
              <a:rPr lang="bn-BD" sz="3600" b="1" dirty="0">
                <a:ln w="11430"/>
                <a:effectLst>
                  <a:outerShdw blurRad="50800" dist="39000" dir="5460000" algn="tl">
                    <a:srgbClr val="000000">
                      <a:alpha val="38000"/>
                    </a:srgbClr>
                  </a:outerShdw>
                </a:effectLst>
                <a:latin typeface="NikoshBAN" pitchFamily="2" charset="0"/>
                <a:cs typeface="NikoshBAN" pitchFamily="2" charset="0"/>
              </a:rPr>
              <a:t>কবর আজাব হয় </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9729"/>
          <a:stretch/>
        </p:blipFill>
        <p:spPr>
          <a:xfrm>
            <a:off x="8312752" y="3812377"/>
            <a:ext cx="3356555" cy="204424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b="32143"/>
          <a:stretch/>
        </p:blipFill>
        <p:spPr>
          <a:xfrm>
            <a:off x="4671188" y="3812377"/>
            <a:ext cx="3406011" cy="2044246"/>
          </a:xfrm>
          <a:prstGeom prst="rect">
            <a:avLst/>
          </a:prstGeom>
        </p:spPr>
      </p:pic>
      <p:pic>
        <p:nvPicPr>
          <p:cNvPr id="10" name="Picture 9" descr="C:\Users\ctg\Pictures\ইসলামি কালিওগ্রাফি\23559833_307026943133338_8777622873908553698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2753" y="1186333"/>
            <a:ext cx="3356555" cy="216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707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3" name="Rectangle 2"/>
          <p:cNvSpPr/>
          <p:nvPr/>
        </p:nvSpPr>
        <p:spPr>
          <a:xfrm>
            <a:off x="4804787" y="300896"/>
            <a:ext cx="3393878" cy="769441"/>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400" b="1" dirty="0">
                <a:effectLst>
                  <a:glow rad="228600">
                    <a:schemeClr val="accent2">
                      <a:satMod val="175000"/>
                      <a:alpha val="40000"/>
                    </a:schemeClr>
                  </a:glow>
                </a:effectLst>
                <a:latin typeface="NikoshBAN" pitchFamily="2" charset="0"/>
                <a:cs typeface="NikoshBAN" pitchFamily="2" charset="0"/>
              </a:rPr>
              <a:t>অপবিত্রতার কুফল </a:t>
            </a:r>
            <a:endParaRPr lang="en-US" sz="4400" dirty="0">
              <a:effectLst>
                <a:glow rad="228600">
                  <a:schemeClr val="accent2">
                    <a:satMod val="175000"/>
                    <a:alpha val="40000"/>
                  </a:schemeClr>
                </a:glow>
              </a:effectLst>
            </a:endParaRPr>
          </a:p>
        </p:txBody>
      </p:sp>
      <p:sp>
        <p:nvSpPr>
          <p:cNvPr id="4" name="Rectangle 3"/>
          <p:cNvSpPr/>
          <p:nvPr/>
        </p:nvSpPr>
        <p:spPr>
          <a:xfrm>
            <a:off x="834988" y="2223713"/>
            <a:ext cx="3252814"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5850" lvl="1" indent="-685800">
              <a:buSzPct val="80000"/>
              <a:buFont typeface="Wingdings" pitchFamily="2" charset="2"/>
              <a:buChar char="q"/>
            </a:pPr>
            <a:r>
              <a:rPr lang="bn-BD" sz="3600" b="1" dirty="0">
                <a:ln w="11430"/>
                <a:effectLst>
                  <a:outerShdw blurRad="50800" dist="39000" dir="5460000" algn="tl">
                    <a:srgbClr val="000000">
                      <a:alpha val="38000"/>
                    </a:srgbClr>
                  </a:outerShdw>
                </a:effectLst>
                <a:latin typeface="NikoshBAN" pitchFamily="2" charset="0"/>
                <a:cs typeface="NikoshBAN" pitchFamily="2" charset="0"/>
              </a:rPr>
              <a:t>দুর্ঘন্ধ সৃষ্টি হয় </a:t>
            </a:r>
          </a:p>
        </p:txBody>
      </p:sp>
      <p:sp>
        <p:nvSpPr>
          <p:cNvPr id="5" name="Rectangle 4"/>
          <p:cNvSpPr/>
          <p:nvPr/>
        </p:nvSpPr>
        <p:spPr>
          <a:xfrm>
            <a:off x="398888" y="4548006"/>
            <a:ext cx="5229317" cy="646331"/>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085850" lvl="1" indent="-685800">
              <a:buSzPct val="80000"/>
              <a:buFont typeface="Wingdings" pitchFamily="2" charset="2"/>
              <a:buChar char="q"/>
            </a:pPr>
            <a:r>
              <a:rPr lang="bn-BD" sz="3600" b="1" dirty="0">
                <a:ln w="11430"/>
                <a:effectLst>
                  <a:outerShdw blurRad="50800" dist="39000" dir="5460000" algn="tl">
                    <a:srgbClr val="000000">
                      <a:alpha val="38000"/>
                    </a:srgbClr>
                  </a:outerShdw>
                </a:effectLst>
                <a:latin typeface="NikoshBAN" pitchFamily="2" charset="0"/>
                <a:cs typeface="NikoshBAN" pitchFamily="2" charset="0"/>
              </a:rPr>
              <a:t>আল্লাহ ও রাসুলের অপছন্দ   </a:t>
            </a:r>
          </a:p>
        </p:txBody>
      </p:sp>
      <p:pic>
        <p:nvPicPr>
          <p:cNvPr id="7" name="Picture 6" descr="jjmm.jpg"/>
          <p:cNvPicPr>
            <a:picLocks noChangeAspect="1"/>
          </p:cNvPicPr>
          <p:nvPr/>
        </p:nvPicPr>
        <p:blipFill>
          <a:blip r:embed="rId2"/>
          <a:stretch>
            <a:fillRect/>
          </a:stretch>
        </p:blipFill>
        <p:spPr>
          <a:xfrm>
            <a:off x="5221038" y="1669077"/>
            <a:ext cx="3202525" cy="2158443"/>
          </a:xfrm>
          <a:prstGeom prst="rect">
            <a:avLst/>
          </a:prstGeom>
        </p:spPr>
      </p:pic>
      <p:pic>
        <p:nvPicPr>
          <p:cNvPr id="8" name="Picture 7" descr="C:\Users\ctg\Pictures\কুরআন,হাদিস\kazirhut.jpg"/>
          <p:cNvPicPr>
            <a:picLocks noChangeAspect="1" noChangeArrowheads="1"/>
          </p:cNvPicPr>
          <p:nvPr/>
        </p:nvPicPr>
        <p:blipFill rotWithShape="1">
          <a:blip r:embed="rId3">
            <a:extLst>
              <a:ext uri="{28A0092B-C50C-407E-A947-70E740481C1C}">
                <a14:useLocalDpi xmlns:a14="http://schemas.microsoft.com/office/drawing/2010/main" val="0"/>
              </a:ext>
            </a:extLst>
          </a:blip>
          <a:srcRect l="33928" b="17359"/>
          <a:stretch/>
        </p:blipFill>
        <p:spPr bwMode="auto">
          <a:xfrm>
            <a:off x="8717075" y="4002810"/>
            <a:ext cx="2948452" cy="18715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038" y="4002810"/>
            <a:ext cx="3202525" cy="1871517"/>
          </a:xfrm>
          <a:prstGeom prst="rect">
            <a:avLst/>
          </a:prstGeom>
        </p:spPr>
      </p:pic>
      <p:pic>
        <p:nvPicPr>
          <p:cNvPr id="10" name="Picture 9" descr="C:\Users\ASUS\Desktop\pro-5\blood animal.jpg"/>
          <p:cNvPicPr>
            <a:picLocks noChangeAspect="1" noChangeArrowheads="1"/>
          </p:cNvPicPr>
          <p:nvPr/>
        </p:nvPicPr>
        <p:blipFill>
          <a:blip r:embed="rId5"/>
          <a:srcRect/>
          <a:stretch>
            <a:fillRect/>
          </a:stretch>
        </p:blipFill>
        <p:spPr bwMode="auto">
          <a:xfrm>
            <a:off x="8717075" y="1669077"/>
            <a:ext cx="2948452" cy="2175592"/>
          </a:xfrm>
          <a:prstGeom prst="rect">
            <a:avLst/>
          </a:prstGeom>
          <a:noFill/>
        </p:spPr>
      </p:pic>
    </p:spTree>
    <p:extLst>
      <p:ext uri="{BB962C8B-B14F-4D97-AF65-F5344CB8AC3E}">
        <p14:creationId xmlns:p14="http://schemas.microsoft.com/office/powerpoint/2010/main" val="4153008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pic>
        <p:nvPicPr>
          <p:cNvPr id="3" name="Picture 2" descr="C:\Users\Md. Yunus Azad\Desktop\Mobile pic\IMG_1650973477951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85746"/>
            <a:ext cx="6248399" cy="4867103"/>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Rectangular Callout 3"/>
          <p:cNvSpPr/>
          <p:nvPr/>
        </p:nvSpPr>
        <p:spPr>
          <a:xfrm>
            <a:off x="7434625" y="1023847"/>
            <a:ext cx="4133920" cy="4790903"/>
          </a:xfrm>
          <a:prstGeom prst="wedgeRectCallout">
            <a:avLst>
              <a:gd name="adj1" fmla="val -62498"/>
              <a:gd name="adj2" fmla="val 19197"/>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9650" tIns="44825" rIns="89650" bIns="44825" rtlCol="0" anchor="ctr"/>
          <a:lstStyle>
            <a:defPPr>
              <a:defRPr lang="en-US"/>
            </a:defPPr>
            <a:lvl1pPr marL="0" algn="l" defTabSz="992438" rtl="0" eaLnBrk="1" latinLnBrk="0" hangingPunct="1">
              <a:defRPr sz="2000" kern="1200">
                <a:solidFill>
                  <a:schemeClr val="lt1"/>
                </a:solidFill>
                <a:latin typeface="+mn-lt"/>
                <a:ea typeface="+mn-ea"/>
                <a:cs typeface="+mn-cs"/>
              </a:defRPr>
            </a:lvl1pPr>
            <a:lvl2pPr marL="496219" algn="l" defTabSz="992438" rtl="0" eaLnBrk="1" latinLnBrk="0" hangingPunct="1">
              <a:defRPr sz="2000" kern="1200">
                <a:solidFill>
                  <a:schemeClr val="lt1"/>
                </a:solidFill>
                <a:latin typeface="+mn-lt"/>
                <a:ea typeface="+mn-ea"/>
                <a:cs typeface="+mn-cs"/>
              </a:defRPr>
            </a:lvl2pPr>
            <a:lvl3pPr marL="992438" algn="l" defTabSz="992438" rtl="0" eaLnBrk="1" latinLnBrk="0" hangingPunct="1">
              <a:defRPr sz="2000" kern="1200">
                <a:solidFill>
                  <a:schemeClr val="lt1"/>
                </a:solidFill>
                <a:latin typeface="+mn-lt"/>
                <a:ea typeface="+mn-ea"/>
                <a:cs typeface="+mn-cs"/>
              </a:defRPr>
            </a:lvl3pPr>
            <a:lvl4pPr marL="1488656" algn="l" defTabSz="992438" rtl="0" eaLnBrk="1" latinLnBrk="0" hangingPunct="1">
              <a:defRPr sz="2000" kern="1200">
                <a:solidFill>
                  <a:schemeClr val="lt1"/>
                </a:solidFill>
                <a:latin typeface="+mn-lt"/>
                <a:ea typeface="+mn-ea"/>
                <a:cs typeface="+mn-cs"/>
              </a:defRPr>
            </a:lvl4pPr>
            <a:lvl5pPr marL="1984874" algn="l" defTabSz="992438" rtl="0" eaLnBrk="1" latinLnBrk="0" hangingPunct="1">
              <a:defRPr sz="2000" kern="1200">
                <a:solidFill>
                  <a:schemeClr val="lt1"/>
                </a:solidFill>
                <a:latin typeface="+mn-lt"/>
                <a:ea typeface="+mn-ea"/>
                <a:cs typeface="+mn-cs"/>
              </a:defRPr>
            </a:lvl5pPr>
            <a:lvl6pPr marL="2481092" algn="l" defTabSz="992438" rtl="0" eaLnBrk="1" latinLnBrk="0" hangingPunct="1">
              <a:defRPr sz="2000" kern="1200">
                <a:solidFill>
                  <a:schemeClr val="lt1"/>
                </a:solidFill>
                <a:latin typeface="+mn-lt"/>
                <a:ea typeface="+mn-ea"/>
                <a:cs typeface="+mn-cs"/>
              </a:defRPr>
            </a:lvl6pPr>
            <a:lvl7pPr marL="2977310" algn="l" defTabSz="992438" rtl="0" eaLnBrk="1" latinLnBrk="0" hangingPunct="1">
              <a:defRPr sz="2000" kern="1200">
                <a:solidFill>
                  <a:schemeClr val="lt1"/>
                </a:solidFill>
                <a:latin typeface="+mn-lt"/>
                <a:ea typeface="+mn-ea"/>
                <a:cs typeface="+mn-cs"/>
              </a:defRPr>
            </a:lvl7pPr>
            <a:lvl8pPr marL="3473530" algn="l" defTabSz="992438" rtl="0" eaLnBrk="1" latinLnBrk="0" hangingPunct="1">
              <a:defRPr sz="2000" kern="1200">
                <a:solidFill>
                  <a:schemeClr val="lt1"/>
                </a:solidFill>
                <a:latin typeface="+mn-lt"/>
                <a:ea typeface="+mn-ea"/>
                <a:cs typeface="+mn-cs"/>
              </a:defRPr>
            </a:lvl8pPr>
            <a:lvl9pPr marL="3969748" algn="l" defTabSz="992438" rtl="0" eaLnBrk="1" latinLnBrk="0" hangingPunct="1">
              <a:defRPr sz="2000" kern="1200">
                <a:solidFill>
                  <a:schemeClr val="lt1"/>
                </a:solidFill>
                <a:latin typeface="+mn-lt"/>
                <a:ea typeface="+mn-ea"/>
                <a:cs typeface="+mn-cs"/>
              </a:defRPr>
            </a:lvl9pPr>
          </a:lstStyle>
          <a:p>
            <a:pPr algn="ctr"/>
            <a:endParaRPr lang="bn-BD" sz="5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r>
              <a:rPr lang="bn-BD" sz="5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অপবিত্রতার ব্যাপারে সতর্ক না থাকলে কবরে শাস্তি ভোগ করতে হবে।</a:t>
            </a:r>
            <a:endParaRPr lang="en-US" sz="56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lgn="ctr"/>
            <a:endParaRPr lang="en-US" sz="5600" dirty="0"/>
          </a:p>
        </p:txBody>
      </p:sp>
      <p:sp>
        <p:nvSpPr>
          <p:cNvPr id="5" name="TextBox 4"/>
          <p:cNvSpPr txBox="1"/>
          <p:nvPr/>
        </p:nvSpPr>
        <p:spPr>
          <a:xfrm>
            <a:off x="2395722" y="181885"/>
            <a:ext cx="7105863" cy="869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defPPr>
              <a:defRPr lang="en-US"/>
            </a:defPPr>
            <a:lvl1pPr marL="0" algn="l" defTabSz="992438" rtl="0" eaLnBrk="1" latinLnBrk="0" hangingPunct="1">
              <a:defRPr sz="2000" kern="1200">
                <a:solidFill>
                  <a:schemeClr val="lt1"/>
                </a:solidFill>
                <a:latin typeface="+mn-lt"/>
                <a:ea typeface="+mn-ea"/>
                <a:cs typeface="+mn-cs"/>
              </a:defRPr>
            </a:lvl1pPr>
            <a:lvl2pPr marL="496219" algn="l" defTabSz="992438" rtl="0" eaLnBrk="1" latinLnBrk="0" hangingPunct="1">
              <a:defRPr sz="2000" kern="1200">
                <a:solidFill>
                  <a:schemeClr val="lt1"/>
                </a:solidFill>
                <a:latin typeface="+mn-lt"/>
                <a:ea typeface="+mn-ea"/>
                <a:cs typeface="+mn-cs"/>
              </a:defRPr>
            </a:lvl2pPr>
            <a:lvl3pPr marL="992438" algn="l" defTabSz="992438" rtl="0" eaLnBrk="1" latinLnBrk="0" hangingPunct="1">
              <a:defRPr sz="2000" kern="1200">
                <a:solidFill>
                  <a:schemeClr val="lt1"/>
                </a:solidFill>
                <a:latin typeface="+mn-lt"/>
                <a:ea typeface="+mn-ea"/>
                <a:cs typeface="+mn-cs"/>
              </a:defRPr>
            </a:lvl3pPr>
            <a:lvl4pPr marL="1488656" algn="l" defTabSz="992438" rtl="0" eaLnBrk="1" latinLnBrk="0" hangingPunct="1">
              <a:defRPr sz="2000" kern="1200">
                <a:solidFill>
                  <a:schemeClr val="lt1"/>
                </a:solidFill>
                <a:latin typeface="+mn-lt"/>
                <a:ea typeface="+mn-ea"/>
                <a:cs typeface="+mn-cs"/>
              </a:defRPr>
            </a:lvl4pPr>
            <a:lvl5pPr marL="1984874" algn="l" defTabSz="992438" rtl="0" eaLnBrk="1" latinLnBrk="0" hangingPunct="1">
              <a:defRPr sz="2000" kern="1200">
                <a:solidFill>
                  <a:schemeClr val="lt1"/>
                </a:solidFill>
                <a:latin typeface="+mn-lt"/>
                <a:ea typeface="+mn-ea"/>
                <a:cs typeface="+mn-cs"/>
              </a:defRPr>
            </a:lvl5pPr>
            <a:lvl6pPr marL="2481092" algn="l" defTabSz="992438" rtl="0" eaLnBrk="1" latinLnBrk="0" hangingPunct="1">
              <a:defRPr sz="2000" kern="1200">
                <a:solidFill>
                  <a:schemeClr val="lt1"/>
                </a:solidFill>
                <a:latin typeface="+mn-lt"/>
                <a:ea typeface="+mn-ea"/>
                <a:cs typeface="+mn-cs"/>
              </a:defRPr>
            </a:lvl6pPr>
            <a:lvl7pPr marL="2977310" algn="l" defTabSz="992438" rtl="0" eaLnBrk="1" latinLnBrk="0" hangingPunct="1">
              <a:defRPr sz="2000" kern="1200">
                <a:solidFill>
                  <a:schemeClr val="lt1"/>
                </a:solidFill>
                <a:latin typeface="+mn-lt"/>
                <a:ea typeface="+mn-ea"/>
                <a:cs typeface="+mn-cs"/>
              </a:defRPr>
            </a:lvl7pPr>
            <a:lvl8pPr marL="3473530" algn="l" defTabSz="992438" rtl="0" eaLnBrk="1" latinLnBrk="0" hangingPunct="1">
              <a:defRPr sz="2000" kern="1200">
                <a:solidFill>
                  <a:schemeClr val="lt1"/>
                </a:solidFill>
                <a:latin typeface="+mn-lt"/>
                <a:ea typeface="+mn-ea"/>
                <a:cs typeface="+mn-cs"/>
              </a:defRPr>
            </a:lvl8pPr>
            <a:lvl9pPr marL="3969748" algn="l" defTabSz="992438" rtl="0" eaLnBrk="1" latinLnBrk="0" hangingPunct="1">
              <a:defRPr sz="2000" kern="1200">
                <a:solidFill>
                  <a:schemeClr val="lt1"/>
                </a:solidFill>
                <a:latin typeface="+mn-lt"/>
                <a:ea typeface="+mn-ea"/>
                <a:cs typeface="+mn-cs"/>
              </a:defRPr>
            </a:lvl9pPr>
          </a:lstStyle>
          <a:p>
            <a:pPr algn="ctr"/>
            <a:r>
              <a:rPr lang="bn-BD" sz="5000" b="1" dirty="0">
                <a:solidFill>
                  <a:schemeClr val="tx1"/>
                </a:solidFill>
                <a:effectLst>
                  <a:glow rad="139700">
                    <a:schemeClr val="accent2">
                      <a:satMod val="175000"/>
                      <a:alpha val="40000"/>
                    </a:schemeClr>
                  </a:glow>
                </a:effectLst>
                <a:latin typeface="NikoshBAN" pitchFamily="2" charset="0"/>
                <a:cs typeface="NikoshBAN" pitchFamily="2" charset="0"/>
              </a:rPr>
              <a:t>অপবিত্র থাকার পরিণাম</a:t>
            </a:r>
            <a:endParaRPr lang="en-US" sz="5000" b="1" dirty="0">
              <a:solidFill>
                <a:schemeClr val="tx1"/>
              </a:solidFill>
              <a:effectLst>
                <a:glow rad="1397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4227493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3" name="TextBox 2"/>
          <p:cNvSpPr txBox="1"/>
          <p:nvPr/>
        </p:nvSpPr>
        <p:spPr>
          <a:xfrm>
            <a:off x="415636" y="971392"/>
            <a:ext cx="11416146" cy="4469532"/>
          </a:xfrm>
          <a:prstGeom prst="roundRect">
            <a:avLst/>
          </a:prstGeom>
          <a:ln/>
        </p:spPr>
        <p:style>
          <a:lnRef idx="2">
            <a:schemeClr val="accent5"/>
          </a:lnRef>
          <a:fillRef idx="1">
            <a:schemeClr val="lt1"/>
          </a:fillRef>
          <a:effectRef idx="0">
            <a:schemeClr val="accent5"/>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US"/>
            </a:defPPr>
            <a:lvl1pPr marL="0" algn="l" defTabSz="992438" rtl="0" eaLnBrk="1" latinLnBrk="0" hangingPunct="1">
              <a:defRPr sz="2000" kern="1200">
                <a:solidFill>
                  <a:schemeClr val="dk1"/>
                </a:solidFill>
                <a:latin typeface="+mn-lt"/>
                <a:ea typeface="+mn-ea"/>
                <a:cs typeface="+mn-cs"/>
              </a:defRPr>
            </a:lvl1pPr>
            <a:lvl2pPr marL="496219" algn="l" defTabSz="992438" rtl="0" eaLnBrk="1" latinLnBrk="0" hangingPunct="1">
              <a:defRPr sz="2000" kern="1200">
                <a:solidFill>
                  <a:schemeClr val="dk1"/>
                </a:solidFill>
                <a:latin typeface="+mn-lt"/>
                <a:ea typeface="+mn-ea"/>
                <a:cs typeface="+mn-cs"/>
              </a:defRPr>
            </a:lvl2pPr>
            <a:lvl3pPr marL="992438" algn="l" defTabSz="992438" rtl="0" eaLnBrk="1" latinLnBrk="0" hangingPunct="1">
              <a:defRPr sz="2000" kern="1200">
                <a:solidFill>
                  <a:schemeClr val="dk1"/>
                </a:solidFill>
                <a:latin typeface="+mn-lt"/>
                <a:ea typeface="+mn-ea"/>
                <a:cs typeface="+mn-cs"/>
              </a:defRPr>
            </a:lvl3pPr>
            <a:lvl4pPr marL="1488656" algn="l" defTabSz="992438" rtl="0" eaLnBrk="1" latinLnBrk="0" hangingPunct="1">
              <a:defRPr sz="2000" kern="1200">
                <a:solidFill>
                  <a:schemeClr val="dk1"/>
                </a:solidFill>
                <a:latin typeface="+mn-lt"/>
                <a:ea typeface="+mn-ea"/>
                <a:cs typeface="+mn-cs"/>
              </a:defRPr>
            </a:lvl4pPr>
            <a:lvl5pPr marL="1984874" algn="l" defTabSz="992438" rtl="0" eaLnBrk="1" latinLnBrk="0" hangingPunct="1">
              <a:defRPr sz="2000" kern="1200">
                <a:solidFill>
                  <a:schemeClr val="dk1"/>
                </a:solidFill>
                <a:latin typeface="+mn-lt"/>
                <a:ea typeface="+mn-ea"/>
                <a:cs typeface="+mn-cs"/>
              </a:defRPr>
            </a:lvl5pPr>
            <a:lvl6pPr marL="2481092" algn="l" defTabSz="992438" rtl="0" eaLnBrk="1" latinLnBrk="0" hangingPunct="1">
              <a:defRPr sz="2000" kern="1200">
                <a:solidFill>
                  <a:schemeClr val="dk1"/>
                </a:solidFill>
                <a:latin typeface="+mn-lt"/>
                <a:ea typeface="+mn-ea"/>
                <a:cs typeface="+mn-cs"/>
              </a:defRPr>
            </a:lvl6pPr>
            <a:lvl7pPr marL="2977310" algn="l" defTabSz="992438" rtl="0" eaLnBrk="1" latinLnBrk="0" hangingPunct="1">
              <a:defRPr sz="2000" kern="1200">
                <a:solidFill>
                  <a:schemeClr val="dk1"/>
                </a:solidFill>
                <a:latin typeface="+mn-lt"/>
                <a:ea typeface="+mn-ea"/>
                <a:cs typeface="+mn-cs"/>
              </a:defRPr>
            </a:lvl7pPr>
            <a:lvl8pPr marL="3473530" algn="l" defTabSz="992438" rtl="0" eaLnBrk="1" latinLnBrk="0" hangingPunct="1">
              <a:defRPr sz="2000" kern="1200">
                <a:solidFill>
                  <a:schemeClr val="dk1"/>
                </a:solidFill>
                <a:latin typeface="+mn-lt"/>
                <a:ea typeface="+mn-ea"/>
                <a:cs typeface="+mn-cs"/>
              </a:defRPr>
            </a:lvl8pPr>
            <a:lvl9pPr marL="3969748" algn="l" defTabSz="992438" rtl="0" eaLnBrk="1" latinLnBrk="0" hangingPunct="1">
              <a:defRPr sz="2000" kern="1200">
                <a:solidFill>
                  <a:schemeClr val="dk1"/>
                </a:solidFill>
                <a:latin typeface="+mn-lt"/>
                <a:ea typeface="+mn-ea"/>
                <a:cs typeface="+mn-cs"/>
              </a:defRPr>
            </a:lvl9pPr>
          </a:lstStyle>
          <a:p>
            <a:pPr algn="ctr"/>
            <a:r>
              <a:rPr lang="bn-BD" sz="6000" b="1" dirty="0">
                <a:ln w="57150"/>
                <a:solidFill>
                  <a:srgbClr val="FF0000"/>
                </a:solidFill>
                <a:latin typeface="NikoshBAN" pitchFamily="2" charset="0"/>
                <a:cs typeface="NikoshBAN" pitchFamily="2" charset="0"/>
              </a:rPr>
              <a:t>এসো হাদিসটি পড়ি</a:t>
            </a:r>
          </a:p>
          <a:p>
            <a:pPr algn="just"/>
            <a:r>
              <a:rPr lang="bn-BD" sz="2800" b="1" dirty="0">
                <a:ln w="57150"/>
                <a:solidFill>
                  <a:schemeClr val="tx1"/>
                </a:solidFill>
                <a:latin typeface="NikoshBAN" pitchFamily="2" charset="0"/>
                <a:cs typeface="NikoshBAN" pitchFamily="2" charset="0"/>
              </a:rPr>
              <a:t>মহানবি (সাঃ) একদিন দু’টি কবরের নিকট দিয়ে যাচ্ছিলেন। তখন তিনি বললেন, এ কবর দু’টিতে যাদের দাফন করা হয়েছে, তাদের উপর শাস্তি হচ্ছে। তাদের একজনের গুনাহ তো এই যে, সে পেশাবের অপবিত্রতা হতে পবিত্র থাকার চেষ্টা করতো না। আর অপরজন চোগলখোরি (দূর্নাম) করে বেড়াতো। তারপর মহানবি (সাঃ) খেজুরের একটি কাঁচা ডাল ভেঙ্গে দু’টুকরো করে দু’কবরে গেড়ে দিলেন। সাহাবিগণ নিবেদন করলেন, হে আল্লাহর রাসূল! কী উদ্দেশ্যে আপনি এ কাজ করলেন? তিনি উত্তরে বললেন, আশা করা যায় ডালের এ টুকরো শুকিয়ে না যাওয়া পর্যন্ত উভয়ের কবর আযাব (শাস্তি) কম করে দেওয়া হবে। (বুখারি ও মুসলিম) </a:t>
            </a:r>
          </a:p>
        </p:txBody>
      </p:sp>
      <p:sp>
        <p:nvSpPr>
          <p:cNvPr id="4" name="TextBox 8"/>
          <p:cNvSpPr txBox="1"/>
          <p:nvPr/>
        </p:nvSpPr>
        <p:spPr>
          <a:xfrm>
            <a:off x="2301377" y="182979"/>
            <a:ext cx="7081114" cy="869671"/>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defPPr>
              <a:defRPr lang="en-US"/>
            </a:defPPr>
            <a:lvl1pPr marL="0" algn="l" defTabSz="992438" rtl="0" eaLnBrk="1" latinLnBrk="0" hangingPunct="1">
              <a:defRPr sz="2000" kern="1200">
                <a:solidFill>
                  <a:schemeClr val="lt1"/>
                </a:solidFill>
                <a:latin typeface="+mn-lt"/>
                <a:ea typeface="+mn-ea"/>
                <a:cs typeface="+mn-cs"/>
              </a:defRPr>
            </a:lvl1pPr>
            <a:lvl2pPr marL="496219" algn="l" defTabSz="992438" rtl="0" eaLnBrk="1" latinLnBrk="0" hangingPunct="1">
              <a:defRPr sz="2000" kern="1200">
                <a:solidFill>
                  <a:schemeClr val="lt1"/>
                </a:solidFill>
                <a:latin typeface="+mn-lt"/>
                <a:ea typeface="+mn-ea"/>
                <a:cs typeface="+mn-cs"/>
              </a:defRPr>
            </a:lvl2pPr>
            <a:lvl3pPr marL="992438" algn="l" defTabSz="992438" rtl="0" eaLnBrk="1" latinLnBrk="0" hangingPunct="1">
              <a:defRPr sz="2000" kern="1200">
                <a:solidFill>
                  <a:schemeClr val="lt1"/>
                </a:solidFill>
                <a:latin typeface="+mn-lt"/>
                <a:ea typeface="+mn-ea"/>
                <a:cs typeface="+mn-cs"/>
              </a:defRPr>
            </a:lvl3pPr>
            <a:lvl4pPr marL="1488656" algn="l" defTabSz="992438" rtl="0" eaLnBrk="1" latinLnBrk="0" hangingPunct="1">
              <a:defRPr sz="2000" kern="1200">
                <a:solidFill>
                  <a:schemeClr val="lt1"/>
                </a:solidFill>
                <a:latin typeface="+mn-lt"/>
                <a:ea typeface="+mn-ea"/>
                <a:cs typeface="+mn-cs"/>
              </a:defRPr>
            </a:lvl4pPr>
            <a:lvl5pPr marL="1984874" algn="l" defTabSz="992438" rtl="0" eaLnBrk="1" latinLnBrk="0" hangingPunct="1">
              <a:defRPr sz="2000" kern="1200">
                <a:solidFill>
                  <a:schemeClr val="lt1"/>
                </a:solidFill>
                <a:latin typeface="+mn-lt"/>
                <a:ea typeface="+mn-ea"/>
                <a:cs typeface="+mn-cs"/>
              </a:defRPr>
            </a:lvl5pPr>
            <a:lvl6pPr marL="2481092" algn="l" defTabSz="992438" rtl="0" eaLnBrk="1" latinLnBrk="0" hangingPunct="1">
              <a:defRPr sz="2000" kern="1200">
                <a:solidFill>
                  <a:schemeClr val="lt1"/>
                </a:solidFill>
                <a:latin typeface="+mn-lt"/>
                <a:ea typeface="+mn-ea"/>
                <a:cs typeface="+mn-cs"/>
              </a:defRPr>
            </a:lvl6pPr>
            <a:lvl7pPr marL="2977310" algn="l" defTabSz="992438" rtl="0" eaLnBrk="1" latinLnBrk="0" hangingPunct="1">
              <a:defRPr sz="2000" kern="1200">
                <a:solidFill>
                  <a:schemeClr val="lt1"/>
                </a:solidFill>
                <a:latin typeface="+mn-lt"/>
                <a:ea typeface="+mn-ea"/>
                <a:cs typeface="+mn-cs"/>
              </a:defRPr>
            </a:lvl7pPr>
            <a:lvl8pPr marL="3473530" algn="l" defTabSz="992438" rtl="0" eaLnBrk="1" latinLnBrk="0" hangingPunct="1">
              <a:defRPr sz="2000" kern="1200">
                <a:solidFill>
                  <a:schemeClr val="lt1"/>
                </a:solidFill>
                <a:latin typeface="+mn-lt"/>
                <a:ea typeface="+mn-ea"/>
                <a:cs typeface="+mn-cs"/>
              </a:defRPr>
            </a:lvl8pPr>
            <a:lvl9pPr marL="3969748" algn="l" defTabSz="992438" rtl="0" eaLnBrk="1" latinLnBrk="0" hangingPunct="1">
              <a:defRPr sz="2000" kern="1200">
                <a:solidFill>
                  <a:schemeClr val="lt1"/>
                </a:solidFill>
                <a:latin typeface="+mn-lt"/>
                <a:ea typeface="+mn-ea"/>
                <a:cs typeface="+mn-cs"/>
              </a:defRPr>
            </a:lvl9pPr>
          </a:lstStyle>
          <a:p>
            <a:pPr algn="ctr"/>
            <a:r>
              <a:rPr lang="bn-BD" sz="5000" b="1" dirty="0">
                <a:solidFill>
                  <a:schemeClr val="tx1"/>
                </a:solidFill>
                <a:effectLst>
                  <a:glow rad="228600">
                    <a:schemeClr val="accent2">
                      <a:satMod val="175000"/>
                      <a:alpha val="40000"/>
                    </a:schemeClr>
                  </a:glow>
                </a:effectLst>
                <a:latin typeface="NikoshBAN" pitchFamily="2" charset="0"/>
                <a:cs typeface="NikoshBAN" pitchFamily="2" charset="0"/>
              </a:rPr>
              <a:t>অপবিত্র থাকার পরিণাম</a:t>
            </a:r>
            <a:endParaRPr lang="en-US" sz="5000" b="1" dirty="0">
              <a:solidFill>
                <a:schemeClr val="tx1"/>
              </a:solidFill>
              <a:effectLst>
                <a:glow rad="228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297638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3" name="TextBox 2">
            <a:extLst>
              <a:ext uri="{FF2B5EF4-FFF2-40B4-BE49-F238E27FC236}">
                <a16:creationId xmlns:a16="http://schemas.microsoft.com/office/drawing/2014/main" xmlns="" id="{C2C20C70-DD56-4F03-AB3A-2E5C1C951B4A}"/>
              </a:ext>
            </a:extLst>
          </p:cNvPr>
          <p:cNvSpPr txBox="1"/>
          <p:nvPr/>
        </p:nvSpPr>
        <p:spPr>
          <a:xfrm>
            <a:off x="3991268" y="22047"/>
            <a:ext cx="4084773" cy="1862048"/>
          </a:xfrm>
          <a:prstGeom prst="rect">
            <a:avLst/>
          </a:prstGeom>
          <a:noFill/>
        </p:spPr>
        <p:txBody>
          <a:bodyPr wrap="none" rtlCol="0">
            <a:spAutoFit/>
          </a:bodyPr>
          <a:lstStyle/>
          <a:p>
            <a:r>
              <a:rPr lang="en-US" sz="11500" b="1" dirty="0" err="1">
                <a:ln w="28575">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glow rad="139700">
                    <a:schemeClr val="accent6">
                      <a:satMod val="175000"/>
                      <a:alpha val="40000"/>
                    </a:schemeClr>
                  </a:glow>
                </a:effectLst>
                <a:latin typeface="NikoshBAN" panose="02000000000000000000" pitchFamily="2" charset="0"/>
                <a:cs typeface="NikoshBAN" panose="02000000000000000000" pitchFamily="2" charset="0"/>
              </a:rPr>
              <a:t>পরিচিতি</a:t>
            </a:r>
            <a:endParaRPr lang="en-US" sz="11500" b="1" dirty="0">
              <a:ln w="28575">
                <a:solidFill>
                  <a:schemeClr val="tx1"/>
                </a:solidFill>
              </a:ln>
              <a:blipFill dpi="0" rotWithShape="1">
                <a:blip r:embed="rId2">
                  <a:extLst>
                    <a:ext uri="{28A0092B-C50C-407E-A947-70E740481C1C}">
                      <a14:useLocalDpi xmlns:a14="http://schemas.microsoft.com/office/drawing/2010/main" val="0"/>
                    </a:ext>
                  </a:extLst>
                </a:blip>
                <a:srcRect/>
                <a:stretch>
                  <a:fillRect/>
                </a:stretch>
              </a:blipFill>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xmlns="" id="{83086758-AF4B-43D0-9037-C3FBFC3B4B0A}"/>
              </a:ext>
            </a:extLst>
          </p:cNvPr>
          <p:cNvSpPr/>
          <p:nvPr/>
        </p:nvSpPr>
        <p:spPr>
          <a:xfrm>
            <a:off x="360219" y="1528157"/>
            <a:ext cx="11346872" cy="4421256"/>
          </a:xfrm>
          <a:prstGeom prst="rect">
            <a:avLst/>
          </a:prstGeom>
          <a:noFill/>
          <a:ln w="38100">
            <a:solidFill>
              <a:srgbClr val="0070C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5C12DE76-F90E-4847-AB26-8E2B1BEA74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659" y="1825459"/>
            <a:ext cx="1520710" cy="1864096"/>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xmlns="" id="{BE7051E6-B718-48C5-BBF5-BDCA3044987D}"/>
              </a:ext>
            </a:extLst>
          </p:cNvPr>
          <p:cNvSpPr txBox="1"/>
          <p:nvPr/>
        </p:nvSpPr>
        <p:spPr>
          <a:xfrm>
            <a:off x="630911" y="3737479"/>
            <a:ext cx="4520513" cy="2185214"/>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আব্দুল</a:t>
            </a:r>
            <a:r>
              <a:rPr lang="en-US"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হালিম</a:t>
            </a:r>
            <a:endParaRPr lang="en-US" sz="40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2400" dirty="0" err="1">
                <a:solidFill>
                  <a:srgbClr val="00B050"/>
                </a:solidFill>
                <a:latin typeface="NikoshBAN" panose="02000000000000000000" pitchFamily="2" charset="0"/>
                <a:cs typeface="NikoshBAN" panose="02000000000000000000" pitchFamily="2" charset="0"/>
              </a:rPr>
              <a:t>সহকারী</a:t>
            </a:r>
            <a:r>
              <a:rPr lang="en-US" sz="2400" dirty="0">
                <a:solidFill>
                  <a:srgbClr val="00B050"/>
                </a:solidFill>
                <a:latin typeface="NikoshBAN" panose="02000000000000000000" pitchFamily="2" charset="0"/>
                <a:cs typeface="NikoshBAN" panose="02000000000000000000" pitchFamily="2" charset="0"/>
              </a:rPr>
              <a:t> </a:t>
            </a:r>
            <a:r>
              <a:rPr lang="en-US" sz="2400" dirty="0" err="1">
                <a:solidFill>
                  <a:srgbClr val="00B050"/>
                </a:solidFill>
                <a:latin typeface="NikoshBAN" panose="02000000000000000000" pitchFamily="2" charset="0"/>
                <a:cs typeface="NikoshBAN" panose="02000000000000000000" pitchFamily="2" charset="0"/>
              </a:rPr>
              <a:t>শিক্ষক</a:t>
            </a:r>
            <a:endParaRPr lang="en-US" sz="2400" dirty="0">
              <a:solidFill>
                <a:srgbClr val="00B050"/>
              </a:solidFill>
              <a:latin typeface="NikoshBAN" panose="02000000000000000000" pitchFamily="2" charset="0"/>
              <a:cs typeface="NikoshBAN" panose="02000000000000000000" pitchFamily="2" charset="0"/>
            </a:endParaRPr>
          </a:p>
          <a:p>
            <a:pPr algn="ctr"/>
            <a:r>
              <a:rPr lang="en-US" sz="2400" dirty="0" err="1">
                <a:latin typeface="NikoshBAN" panose="02000000000000000000" pitchFamily="2" charset="0"/>
                <a:cs typeface="NikoshBAN" panose="02000000000000000000" pitchFamily="2" charset="0"/>
              </a:rPr>
              <a:t>কাহালু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সরকারি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মডেল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উচ্চ</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বিদ্যালয়</a:t>
            </a:r>
            <a:endParaRPr lang="en-US" sz="2400" dirty="0">
              <a:latin typeface="NikoshBAN" panose="02000000000000000000" pitchFamily="2" charset="0"/>
              <a:cs typeface="NikoshBAN" panose="02000000000000000000" pitchFamily="2" charset="0"/>
            </a:endParaRPr>
          </a:p>
          <a:p>
            <a:pPr algn="ctr"/>
            <a:r>
              <a:rPr lang="en-US" sz="2400" dirty="0" err="1">
                <a:latin typeface="NikoshBAN" panose="02000000000000000000" pitchFamily="2" charset="0"/>
                <a:cs typeface="NikoshBAN" panose="02000000000000000000" pitchFamily="2" charset="0"/>
              </a:rPr>
              <a:t>কাহালু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বগুড়া</a:t>
            </a:r>
            <a:r>
              <a:rPr lang="en-US" sz="2400" dirty="0">
                <a:latin typeface="NikoshBAN" panose="02000000000000000000" pitchFamily="2" charset="0"/>
                <a:cs typeface="NikoshBAN" panose="02000000000000000000" pitchFamily="2" charset="0"/>
              </a:rPr>
              <a:t>।</a:t>
            </a:r>
          </a:p>
          <a:p>
            <a:pPr algn="ctr"/>
            <a:r>
              <a:rPr lang="en-US" sz="2400" dirty="0" err="1">
                <a:solidFill>
                  <a:srgbClr val="FF0000"/>
                </a:solidFill>
                <a:latin typeface="NikoshBAN" panose="02000000000000000000" pitchFamily="2" charset="0"/>
                <a:cs typeface="NikoshBAN" panose="02000000000000000000" pitchFamily="2" charset="0"/>
              </a:rPr>
              <a:t>মোবাইল</a:t>
            </a:r>
            <a:r>
              <a:rPr lang="en-US" sz="2400" dirty="0">
                <a:solidFill>
                  <a:srgbClr val="FF0000"/>
                </a:solidFill>
                <a:latin typeface="NikoshBAN" panose="02000000000000000000" pitchFamily="2" charset="0"/>
                <a:cs typeface="NikoshBAN" panose="02000000000000000000" pitchFamily="2" charset="0"/>
              </a:rPr>
              <a:t> নম্বর-01917-767044</a:t>
            </a:r>
          </a:p>
        </p:txBody>
      </p:sp>
      <p:pic>
        <p:nvPicPr>
          <p:cNvPr id="8" name="Picture 7">
            <a:extLst>
              <a:ext uri="{FF2B5EF4-FFF2-40B4-BE49-F238E27FC236}">
                <a16:creationId xmlns:a16="http://schemas.microsoft.com/office/drawing/2014/main" xmlns="" id="{4711F0AD-F4BA-4F7E-BDE4-3B666C1935B0}"/>
              </a:ext>
            </a:extLst>
          </p:cNvPr>
          <p:cNvPicPr>
            <a:picLocks noChangeAspect="1"/>
          </p:cNvPicPr>
          <p:nvPr/>
        </p:nvPicPr>
        <p:blipFill rotWithShape="1">
          <a:blip r:embed="rId4">
            <a:extLst>
              <a:ext uri="{28A0092B-C50C-407E-A947-70E740481C1C}">
                <a14:useLocalDpi xmlns:a14="http://schemas.microsoft.com/office/drawing/2010/main" val="0"/>
              </a:ext>
            </a:extLst>
          </a:blip>
          <a:srcRect l="2148" t="1999" r="3331" b="2011"/>
          <a:stretch/>
        </p:blipFill>
        <p:spPr>
          <a:xfrm>
            <a:off x="7937599" y="1809414"/>
            <a:ext cx="3367373" cy="38157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a:extLst>
              <a:ext uri="{FF2B5EF4-FFF2-40B4-BE49-F238E27FC236}">
                <a16:creationId xmlns:a16="http://schemas.microsoft.com/office/drawing/2014/main" xmlns="" id="{F58049CD-2A80-447E-AFBE-0F2FE3107674}"/>
              </a:ext>
            </a:extLst>
          </p:cNvPr>
          <p:cNvSpPr txBox="1"/>
          <p:nvPr/>
        </p:nvSpPr>
        <p:spPr>
          <a:xfrm>
            <a:off x="8849130" y="2814661"/>
            <a:ext cx="2988860" cy="1569660"/>
          </a:xfrm>
          <a:prstGeom prst="rect">
            <a:avLst/>
          </a:prstGeom>
          <a:noFill/>
        </p:spPr>
        <p:txBody>
          <a:bodyPr wrap="square" rtlCol="0">
            <a:spAutoFit/>
          </a:bodyPr>
          <a:lstStyle/>
          <a:p>
            <a:r>
              <a:rPr lang="en-US" sz="2400" b="1" dirty="0" err="1" smtClean="0">
                <a:latin typeface="NikoshBAN" panose="02000000000000000000" pitchFamily="2" charset="0"/>
                <a:cs typeface="NikoshBAN" panose="02000000000000000000" pitchFamily="2" charset="0"/>
              </a:rPr>
              <a:t>অধ্যায়-দ্বিতীয়</a:t>
            </a:r>
            <a:endParaRPr lang="en-US" sz="2400" b="1" dirty="0">
              <a:latin typeface="NikoshBAN" panose="02000000000000000000" pitchFamily="2" charset="0"/>
              <a:cs typeface="NikoshBAN" panose="02000000000000000000" pitchFamily="2" charset="0"/>
            </a:endParaRPr>
          </a:p>
          <a:p>
            <a:r>
              <a:rPr lang="en-US" sz="2400" b="1" dirty="0" smtClean="0">
                <a:latin typeface="NikoshBAN" panose="02000000000000000000" pitchFamily="2" charset="0"/>
                <a:cs typeface="NikoshBAN" panose="02000000000000000000" pitchFamily="2" charset="0"/>
              </a:rPr>
              <a:t>পাঠ-২</a:t>
            </a:r>
            <a:endParaRPr lang="en-US" sz="2400" b="1" dirty="0">
              <a:latin typeface="NikoshBAN" panose="02000000000000000000" pitchFamily="2" charset="0"/>
              <a:cs typeface="NikoshBAN" panose="02000000000000000000" pitchFamily="2" charset="0"/>
            </a:endParaRPr>
          </a:p>
          <a:p>
            <a:r>
              <a:rPr lang="en-US" sz="2400" b="1" dirty="0">
                <a:latin typeface="NikoshBAN" panose="02000000000000000000" pitchFamily="2" charset="0"/>
                <a:cs typeface="NikoshBAN" panose="02000000000000000000" pitchFamily="2" charset="0"/>
              </a:rPr>
              <a:t>সময়-50মিনিট</a:t>
            </a:r>
          </a:p>
          <a:p>
            <a:r>
              <a:rPr lang="en-US" sz="2400" b="1" dirty="0">
                <a:latin typeface="NikoshBAN" panose="02000000000000000000" pitchFamily="2" charset="0"/>
                <a:cs typeface="NikoshBAN" panose="02000000000000000000" pitchFamily="2" charset="0"/>
              </a:rPr>
              <a:t>তারিখ-10-09-2020</a:t>
            </a:r>
            <a:endParaRPr lang="en-US" sz="2400" b="1" dirty="0">
              <a:solidFill>
                <a:srgbClr val="FF0000"/>
              </a:solidFill>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xmlns="" id="{697F6CF8-4368-433A-AB52-94420A7723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73236" y="451891"/>
            <a:ext cx="1309371" cy="975814"/>
          </a:xfrm>
          <a:prstGeom prst="rect">
            <a:avLst/>
          </a:prstGeom>
        </p:spPr>
      </p:pic>
      <p:pic>
        <p:nvPicPr>
          <p:cNvPr id="12" name="Picture 11">
            <a:extLst>
              <a:ext uri="{FF2B5EF4-FFF2-40B4-BE49-F238E27FC236}">
                <a16:creationId xmlns:a16="http://schemas.microsoft.com/office/drawing/2014/main" xmlns="" id="{AC3787D9-EF91-4FFB-AE9B-A022F4896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534" y="465164"/>
            <a:ext cx="1392072" cy="975814"/>
          </a:xfrm>
          <a:prstGeom prst="rect">
            <a:avLst/>
          </a:prstGeom>
        </p:spPr>
      </p:pic>
      <p:sp>
        <p:nvSpPr>
          <p:cNvPr id="13" name="Rectangle 12">
            <a:extLst>
              <a:ext uri="{FF2B5EF4-FFF2-40B4-BE49-F238E27FC236}">
                <a16:creationId xmlns:a16="http://schemas.microsoft.com/office/drawing/2014/main" xmlns="" id="{83086758-AF4B-43D0-9037-C3FBFC3B4B0A}"/>
              </a:ext>
            </a:extLst>
          </p:cNvPr>
          <p:cNvSpPr/>
          <p:nvPr/>
        </p:nvSpPr>
        <p:spPr>
          <a:xfrm>
            <a:off x="4708668" y="1528152"/>
            <a:ext cx="2782750" cy="4421256"/>
          </a:xfrm>
          <a:prstGeom prst="rect">
            <a:avLst/>
          </a:prstGeom>
          <a:noFill/>
          <a:ln w="38100">
            <a:solidFill>
              <a:srgbClr val="0070C0"/>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1538" y="2507669"/>
            <a:ext cx="2570927" cy="2570927"/>
          </a:xfrm>
          <a:prstGeom prst="rect">
            <a:avLst/>
          </a:prstGeom>
        </p:spPr>
      </p:pic>
    </p:spTree>
    <p:extLst>
      <p:ext uri="{BB962C8B-B14F-4D97-AF65-F5344CB8AC3E}">
        <p14:creationId xmlns:p14="http://schemas.microsoft.com/office/powerpoint/2010/main" val="3905918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3" name="Rectangle 2"/>
          <p:cNvSpPr/>
          <p:nvPr/>
        </p:nvSpPr>
        <p:spPr>
          <a:xfrm>
            <a:off x="1191491" y="4866152"/>
            <a:ext cx="8839200" cy="769441"/>
          </a:xfrm>
          <a:prstGeom prst="rect">
            <a:avLst/>
          </a:prstGeom>
          <a:solidFill>
            <a:schemeClr val="accent4">
              <a:lumMod val="40000"/>
              <a:lumOff val="6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0050" lvl="1" indent="0" algn="ctr">
              <a:buNone/>
            </a:pPr>
            <a:r>
              <a:rPr lang="bn-BD" sz="4400" b="1" cap="all" dirty="0">
                <a:ln w="9000" cmpd="sng">
                  <a:solidFill>
                    <a:schemeClr val="accent4">
                      <a:shade val="50000"/>
                      <a:satMod val="120000"/>
                    </a:schemeClr>
                  </a:solidFill>
                  <a:prstDash val="solid"/>
                </a:ln>
                <a:effectLst>
                  <a:glow rad="228600">
                    <a:schemeClr val="accent6">
                      <a:satMod val="175000"/>
                      <a:alpha val="40000"/>
                    </a:schemeClr>
                  </a:glow>
                  <a:reflection blurRad="12700" stA="28000" endPos="45000" dist="1000" dir="5400000" sy="-100000" algn="bl" rotWithShape="0"/>
                </a:effectLst>
                <a:latin typeface="NikoshBAN" pitchFamily="2" charset="0"/>
                <a:cs typeface="NikoshBAN" pitchFamily="2" charset="0"/>
              </a:rPr>
              <a:t>নাজাসাত কেন বর্জনীয় </a:t>
            </a:r>
            <a:r>
              <a:rPr lang="en-US" sz="4400" b="1" cap="all" dirty="0">
                <a:ln w="9000" cmpd="sng">
                  <a:solidFill>
                    <a:schemeClr val="accent4">
                      <a:shade val="50000"/>
                      <a:satMod val="120000"/>
                    </a:schemeClr>
                  </a:solidFill>
                  <a:prstDash val="solid"/>
                </a:ln>
                <a:effectLst>
                  <a:glow rad="228600">
                    <a:schemeClr val="accent6">
                      <a:satMod val="175000"/>
                      <a:alpha val="40000"/>
                    </a:schemeClr>
                  </a:glow>
                  <a:reflection blurRad="12700" stA="28000" endPos="45000" dist="1000" dir="5400000" sy="-100000" algn="bl" rotWithShape="0"/>
                </a:effectLst>
                <a:latin typeface="NikoshBAN" pitchFamily="2" charset="0"/>
                <a:cs typeface="NikoshBAN" pitchFamily="2" charset="0"/>
              </a:rPr>
              <a:t>?</a:t>
            </a:r>
          </a:p>
        </p:txBody>
      </p:sp>
      <p:sp>
        <p:nvSpPr>
          <p:cNvPr id="4" name="Rectangle 3"/>
          <p:cNvSpPr/>
          <p:nvPr/>
        </p:nvSpPr>
        <p:spPr>
          <a:xfrm>
            <a:off x="4036291" y="446551"/>
            <a:ext cx="4572000" cy="685800"/>
          </a:xfrm>
          <a:prstGeom prst="rect">
            <a:avLst/>
          </a:prstGeom>
          <a:solidFill>
            <a:srgbClr val="92D050"/>
          </a:solid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5400" b="1" dirty="0">
                <a:solidFill>
                  <a:schemeClr val="bg1"/>
                </a:solidFill>
                <a:latin typeface="NikoshBAN" pitchFamily="2" charset="0"/>
                <a:cs typeface="NikoshBAN" pitchFamily="2" charset="0"/>
              </a:rPr>
              <a:t>দলগত কাজ</a:t>
            </a:r>
            <a:endParaRPr lang="en-US" sz="5400" b="1" dirty="0">
              <a:solidFill>
                <a:schemeClr val="bg1"/>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529" y="1288434"/>
            <a:ext cx="5214762" cy="3238956"/>
          </a:xfrm>
          <a:prstGeom prst="ellipse">
            <a:avLst/>
          </a:prstGeom>
          <a:ln>
            <a:noFill/>
          </a:ln>
          <a:effectLst>
            <a:softEdge rad="112500"/>
          </a:effectLst>
        </p:spPr>
      </p:pic>
    </p:spTree>
    <p:extLst>
      <p:ext uri="{BB962C8B-B14F-4D97-AF65-F5344CB8AC3E}">
        <p14:creationId xmlns:p14="http://schemas.microsoft.com/office/powerpoint/2010/main" val="155698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3" name="Round Diagonal Corner Rectangle 2"/>
          <p:cNvSpPr/>
          <p:nvPr/>
        </p:nvSpPr>
        <p:spPr>
          <a:xfrm>
            <a:off x="4115492" y="344889"/>
            <a:ext cx="3185160" cy="1056640"/>
          </a:xfrm>
          <a:prstGeom prst="round2DiagRect">
            <a:avLst/>
          </a:prstGeom>
          <a:noFill/>
          <a:ln>
            <a:noFill/>
          </a:ln>
          <a:effectLst>
            <a:glow rad="228600">
              <a:schemeClr val="accent6">
                <a:satMod val="175000"/>
                <a:alpha val="40000"/>
              </a:schemeClr>
            </a:glow>
            <a:outerShdw blurRad="76200" dist="50800" dir="5400000" rotWithShape="0">
              <a:srgbClr val="4E3B30">
                <a:alpha val="60000"/>
              </a:srgbClr>
            </a:outerShdw>
          </a:effectLst>
        </p:spPr>
        <p:style>
          <a:lnRef idx="3">
            <a:schemeClr val="lt1"/>
          </a:lnRef>
          <a:fillRef idx="1">
            <a:schemeClr val="accent5"/>
          </a:fillRef>
          <a:effectRef idx="1">
            <a:schemeClr val="accent5"/>
          </a:effectRef>
          <a:fontRef idx="minor">
            <a:schemeClr val="lt1"/>
          </a:fontRef>
        </p:style>
        <p:txBody>
          <a:bodyPr lIns="99261" tIns="49630" rIns="99261" bIns="4963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92438" rtl="0" eaLnBrk="1" latinLnBrk="0" hangingPunct="1">
              <a:defRPr sz="2000" kern="1200">
                <a:solidFill>
                  <a:schemeClr val="lt1"/>
                </a:solidFill>
                <a:latin typeface="+mn-lt"/>
                <a:ea typeface="+mn-ea"/>
                <a:cs typeface="+mn-cs"/>
              </a:defRPr>
            </a:lvl1pPr>
            <a:lvl2pPr marL="496219" algn="l" defTabSz="992438" rtl="0" eaLnBrk="1" latinLnBrk="0" hangingPunct="1">
              <a:defRPr sz="2000" kern="1200">
                <a:solidFill>
                  <a:schemeClr val="lt1"/>
                </a:solidFill>
                <a:latin typeface="+mn-lt"/>
                <a:ea typeface="+mn-ea"/>
                <a:cs typeface="+mn-cs"/>
              </a:defRPr>
            </a:lvl2pPr>
            <a:lvl3pPr marL="992438" algn="l" defTabSz="992438" rtl="0" eaLnBrk="1" latinLnBrk="0" hangingPunct="1">
              <a:defRPr sz="2000" kern="1200">
                <a:solidFill>
                  <a:schemeClr val="lt1"/>
                </a:solidFill>
                <a:latin typeface="+mn-lt"/>
                <a:ea typeface="+mn-ea"/>
                <a:cs typeface="+mn-cs"/>
              </a:defRPr>
            </a:lvl3pPr>
            <a:lvl4pPr marL="1488656" algn="l" defTabSz="992438" rtl="0" eaLnBrk="1" latinLnBrk="0" hangingPunct="1">
              <a:defRPr sz="2000" kern="1200">
                <a:solidFill>
                  <a:schemeClr val="lt1"/>
                </a:solidFill>
                <a:latin typeface="+mn-lt"/>
                <a:ea typeface="+mn-ea"/>
                <a:cs typeface="+mn-cs"/>
              </a:defRPr>
            </a:lvl4pPr>
            <a:lvl5pPr marL="1984874" algn="l" defTabSz="992438" rtl="0" eaLnBrk="1" latinLnBrk="0" hangingPunct="1">
              <a:defRPr sz="2000" kern="1200">
                <a:solidFill>
                  <a:schemeClr val="lt1"/>
                </a:solidFill>
                <a:latin typeface="+mn-lt"/>
                <a:ea typeface="+mn-ea"/>
                <a:cs typeface="+mn-cs"/>
              </a:defRPr>
            </a:lvl5pPr>
            <a:lvl6pPr marL="2481092" algn="l" defTabSz="992438" rtl="0" eaLnBrk="1" latinLnBrk="0" hangingPunct="1">
              <a:defRPr sz="2000" kern="1200">
                <a:solidFill>
                  <a:schemeClr val="lt1"/>
                </a:solidFill>
                <a:latin typeface="+mn-lt"/>
                <a:ea typeface="+mn-ea"/>
                <a:cs typeface="+mn-cs"/>
              </a:defRPr>
            </a:lvl6pPr>
            <a:lvl7pPr marL="2977310" algn="l" defTabSz="992438" rtl="0" eaLnBrk="1" latinLnBrk="0" hangingPunct="1">
              <a:defRPr sz="2000" kern="1200">
                <a:solidFill>
                  <a:schemeClr val="lt1"/>
                </a:solidFill>
                <a:latin typeface="+mn-lt"/>
                <a:ea typeface="+mn-ea"/>
                <a:cs typeface="+mn-cs"/>
              </a:defRPr>
            </a:lvl7pPr>
            <a:lvl8pPr marL="3473530" algn="l" defTabSz="992438" rtl="0" eaLnBrk="1" latinLnBrk="0" hangingPunct="1">
              <a:defRPr sz="2000" kern="1200">
                <a:solidFill>
                  <a:schemeClr val="lt1"/>
                </a:solidFill>
                <a:latin typeface="+mn-lt"/>
                <a:ea typeface="+mn-ea"/>
                <a:cs typeface="+mn-cs"/>
              </a:defRPr>
            </a:lvl8pPr>
            <a:lvl9pPr marL="3969748" algn="l" defTabSz="992438" rtl="0" eaLnBrk="1" latinLnBrk="0" hangingPunct="1">
              <a:defRPr sz="2000" kern="1200">
                <a:solidFill>
                  <a:schemeClr val="lt1"/>
                </a:solidFill>
                <a:latin typeface="+mn-lt"/>
                <a:ea typeface="+mn-ea"/>
                <a:cs typeface="+mn-cs"/>
              </a:defRPr>
            </a:lvl9pPr>
          </a:lstStyle>
          <a:p>
            <a:pPr algn="ctr"/>
            <a:r>
              <a:rPr lang="bn-BD" sz="9100" b="1" dirty="0">
                <a:ln w="11430">
                  <a:solidFill>
                    <a:sysClr val="windowText" lastClr="000000"/>
                  </a:solidFill>
                </a:ln>
                <a:solidFill>
                  <a:srgbClr val="FFC000"/>
                </a:solidFill>
                <a:effectLst>
                  <a:glow rad="228600">
                    <a:schemeClr val="accent4">
                      <a:satMod val="175000"/>
                      <a:alpha val="40000"/>
                    </a:schemeClr>
                  </a:glow>
                  <a:outerShdw blurRad="50800" dist="39000" dir="5460000" algn="tl">
                    <a:srgbClr val="000000">
                      <a:alpha val="38000"/>
                    </a:srgbClr>
                  </a:outerShdw>
                </a:effectLst>
                <a:latin typeface="NikoshBAN" pitchFamily="2" charset="0"/>
                <a:cs typeface="NikoshBAN" pitchFamily="2" charset="0"/>
              </a:rPr>
              <a:t>মূল্যায়ন</a:t>
            </a:r>
            <a:endParaRPr lang="en-US" sz="9100" b="1" dirty="0">
              <a:ln w="11430">
                <a:solidFill>
                  <a:sysClr val="windowText" lastClr="000000"/>
                </a:solidFill>
              </a:ln>
              <a:solidFill>
                <a:srgbClr val="FFC000"/>
              </a:solidFill>
              <a:effectLst>
                <a:glow rad="228600">
                  <a:schemeClr val="accent4">
                    <a:satMod val="175000"/>
                    <a:alpha val="40000"/>
                  </a:schemeClr>
                </a:glow>
                <a:outerShdw blurRad="50800" dist="39000" dir="5460000" algn="tl">
                  <a:srgbClr val="000000">
                    <a:alpha val="38000"/>
                  </a:srgbClr>
                </a:outerShdw>
              </a:effectLst>
              <a:latin typeface="NikoshBAN" pitchFamily="2" charset="0"/>
              <a:cs typeface="NikoshBAN" pitchFamily="2" charset="0"/>
            </a:endParaRPr>
          </a:p>
        </p:txBody>
      </p:sp>
      <p:sp>
        <p:nvSpPr>
          <p:cNvPr id="4" name="TextBox 2"/>
          <p:cNvSpPr txBox="1"/>
          <p:nvPr/>
        </p:nvSpPr>
        <p:spPr>
          <a:xfrm>
            <a:off x="1202865" y="2022105"/>
            <a:ext cx="9010414" cy="3670437"/>
          </a:xfrm>
          <a:prstGeom prst="rect">
            <a:avLst/>
          </a:prstGeom>
          <a:noFill/>
          <a:ln w="57150" cmpd="tri">
            <a:solidFill>
              <a:schemeClr val="tx1"/>
            </a:solidFill>
          </a:ln>
        </p:spPr>
        <p:txBody>
          <a:bodyPr wrap="square" lIns="99261" tIns="49630" rIns="99261" bIns="4963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92438" rtl="0" eaLnBrk="1" latinLnBrk="0" hangingPunct="1">
              <a:defRPr sz="2000" kern="1200">
                <a:solidFill>
                  <a:schemeClr val="tx1"/>
                </a:solidFill>
                <a:latin typeface="+mn-lt"/>
                <a:ea typeface="+mn-ea"/>
                <a:cs typeface="+mn-cs"/>
              </a:defRPr>
            </a:lvl1pPr>
            <a:lvl2pPr marL="496219" algn="l" defTabSz="992438" rtl="0" eaLnBrk="1" latinLnBrk="0" hangingPunct="1">
              <a:defRPr sz="2000" kern="1200">
                <a:solidFill>
                  <a:schemeClr val="tx1"/>
                </a:solidFill>
                <a:latin typeface="+mn-lt"/>
                <a:ea typeface="+mn-ea"/>
                <a:cs typeface="+mn-cs"/>
              </a:defRPr>
            </a:lvl2pPr>
            <a:lvl3pPr marL="992438" algn="l" defTabSz="992438" rtl="0" eaLnBrk="1" latinLnBrk="0" hangingPunct="1">
              <a:defRPr sz="2000" kern="1200">
                <a:solidFill>
                  <a:schemeClr val="tx1"/>
                </a:solidFill>
                <a:latin typeface="+mn-lt"/>
                <a:ea typeface="+mn-ea"/>
                <a:cs typeface="+mn-cs"/>
              </a:defRPr>
            </a:lvl3pPr>
            <a:lvl4pPr marL="1488656" algn="l" defTabSz="992438" rtl="0" eaLnBrk="1" latinLnBrk="0" hangingPunct="1">
              <a:defRPr sz="2000" kern="1200">
                <a:solidFill>
                  <a:schemeClr val="tx1"/>
                </a:solidFill>
                <a:latin typeface="+mn-lt"/>
                <a:ea typeface="+mn-ea"/>
                <a:cs typeface="+mn-cs"/>
              </a:defRPr>
            </a:lvl4pPr>
            <a:lvl5pPr marL="1984874" algn="l" defTabSz="992438" rtl="0" eaLnBrk="1" latinLnBrk="0" hangingPunct="1">
              <a:defRPr sz="2000" kern="1200">
                <a:solidFill>
                  <a:schemeClr val="tx1"/>
                </a:solidFill>
                <a:latin typeface="+mn-lt"/>
                <a:ea typeface="+mn-ea"/>
                <a:cs typeface="+mn-cs"/>
              </a:defRPr>
            </a:lvl5pPr>
            <a:lvl6pPr marL="2481092" algn="l" defTabSz="992438" rtl="0" eaLnBrk="1" latinLnBrk="0" hangingPunct="1">
              <a:defRPr sz="2000" kern="1200">
                <a:solidFill>
                  <a:schemeClr val="tx1"/>
                </a:solidFill>
                <a:latin typeface="+mn-lt"/>
                <a:ea typeface="+mn-ea"/>
                <a:cs typeface="+mn-cs"/>
              </a:defRPr>
            </a:lvl6pPr>
            <a:lvl7pPr marL="2977310" algn="l" defTabSz="992438" rtl="0" eaLnBrk="1" latinLnBrk="0" hangingPunct="1">
              <a:defRPr sz="2000" kern="1200">
                <a:solidFill>
                  <a:schemeClr val="tx1"/>
                </a:solidFill>
                <a:latin typeface="+mn-lt"/>
                <a:ea typeface="+mn-ea"/>
                <a:cs typeface="+mn-cs"/>
              </a:defRPr>
            </a:lvl7pPr>
            <a:lvl8pPr marL="3473530" algn="l" defTabSz="992438" rtl="0" eaLnBrk="1" latinLnBrk="0" hangingPunct="1">
              <a:defRPr sz="2000" kern="1200">
                <a:solidFill>
                  <a:schemeClr val="tx1"/>
                </a:solidFill>
                <a:latin typeface="+mn-lt"/>
                <a:ea typeface="+mn-ea"/>
                <a:cs typeface="+mn-cs"/>
              </a:defRPr>
            </a:lvl8pPr>
            <a:lvl9pPr marL="3969748" algn="l" defTabSz="992438" rtl="0" eaLnBrk="1" latinLnBrk="0" hangingPunct="1">
              <a:defRPr sz="2000" kern="1200">
                <a:solidFill>
                  <a:schemeClr val="tx1"/>
                </a:solidFill>
                <a:latin typeface="+mn-lt"/>
                <a:ea typeface="+mn-ea"/>
                <a:cs typeface="+mn-cs"/>
              </a:defRPr>
            </a:lvl9pPr>
          </a:lstStyle>
          <a:p>
            <a:pPr marL="558344" indent="-558344">
              <a:buClr>
                <a:srgbClr val="0070C0"/>
              </a:buClr>
              <a:buFont typeface="+mj-lt"/>
              <a:buAutoNum type="arabicPeriod"/>
            </a:pPr>
            <a:r>
              <a:rPr lang="bn-BD" sz="4700" b="1" dirty="0">
                <a:ln w="11430"/>
                <a:effectLst>
                  <a:glow rad="63500">
                    <a:schemeClr val="accent5">
                      <a:satMod val="175000"/>
                      <a:alpha val="40000"/>
                    </a:schemeClr>
                  </a:glow>
                </a:effectLst>
                <a:latin typeface="NikoshBAN" pitchFamily="2" charset="0"/>
                <a:cs typeface="NikoshBAN" pitchFamily="2" charset="0"/>
              </a:rPr>
              <a:t>নাজাসাত শব্দের অর্থ কী?</a:t>
            </a:r>
          </a:p>
          <a:p>
            <a:pPr marL="558344" indent="-558344">
              <a:buClr>
                <a:srgbClr val="0070C0"/>
              </a:buClr>
              <a:buFont typeface="+mj-lt"/>
              <a:buAutoNum type="arabicPeriod"/>
            </a:pPr>
            <a:r>
              <a:rPr lang="bn-BD" sz="4700" b="1" dirty="0">
                <a:ln w="11430"/>
                <a:effectLst>
                  <a:glow rad="63500">
                    <a:schemeClr val="accent5">
                      <a:satMod val="175000"/>
                      <a:alpha val="40000"/>
                    </a:schemeClr>
                  </a:glow>
                </a:effectLst>
                <a:latin typeface="NikoshBAN" pitchFamily="2" charset="0"/>
                <a:cs typeface="NikoshBAN" pitchFamily="2" charset="0"/>
              </a:rPr>
              <a:t>নাজাসাত এর বিপরীত কী?</a:t>
            </a:r>
          </a:p>
          <a:p>
            <a:pPr marL="558344" indent="-558344">
              <a:buClr>
                <a:srgbClr val="0070C0"/>
              </a:buClr>
              <a:buFont typeface="+mj-lt"/>
              <a:buAutoNum type="arabicPeriod"/>
            </a:pPr>
            <a:r>
              <a:rPr lang="bn-BD" sz="4700" b="1" dirty="0">
                <a:ln w="11430"/>
                <a:effectLst>
                  <a:glow rad="63500">
                    <a:schemeClr val="accent5">
                      <a:satMod val="175000"/>
                      <a:alpha val="40000"/>
                    </a:schemeClr>
                  </a:glow>
                </a:effectLst>
                <a:latin typeface="NikoshBAN" pitchFamily="2" charset="0"/>
                <a:cs typeface="NikoshBAN" pitchFamily="2" charset="0"/>
              </a:rPr>
              <a:t>নাজাসাত কত প্রকার ও কী কী?</a:t>
            </a:r>
          </a:p>
          <a:p>
            <a:pPr marL="558344" indent="-558344">
              <a:buClr>
                <a:srgbClr val="0070C0"/>
              </a:buClr>
              <a:buFont typeface="+mj-lt"/>
              <a:buAutoNum type="arabicPeriod"/>
            </a:pPr>
            <a:r>
              <a:rPr lang="bn-BD" sz="4700" b="1" dirty="0">
                <a:ln w="11430"/>
                <a:effectLst>
                  <a:glow rad="63500">
                    <a:schemeClr val="accent5">
                      <a:satMod val="175000"/>
                      <a:alpha val="40000"/>
                    </a:schemeClr>
                  </a:glow>
                </a:effectLst>
                <a:latin typeface="NikoshBAN" pitchFamily="2" charset="0"/>
                <a:cs typeface="NikoshBAN" pitchFamily="2" charset="0"/>
              </a:rPr>
              <a:t>ওজু ভঙ্গ হওয়া কোন প্রকারের নাজাসাত?</a:t>
            </a:r>
          </a:p>
          <a:p>
            <a:pPr marL="558344" indent="-558344">
              <a:buClr>
                <a:srgbClr val="0070C0"/>
              </a:buClr>
              <a:buFont typeface="+mj-lt"/>
              <a:buAutoNum type="arabicPeriod"/>
            </a:pPr>
            <a:r>
              <a:rPr lang="bn-BD" sz="4400" b="1" dirty="0">
                <a:ln w="11430"/>
                <a:effectLst>
                  <a:glow rad="63500">
                    <a:schemeClr val="accent5">
                      <a:satMod val="175000"/>
                      <a:alpha val="40000"/>
                    </a:schemeClr>
                  </a:glow>
                </a:effectLst>
                <a:latin typeface="NikoshBAN" pitchFamily="2" charset="0"/>
                <a:cs typeface="NikoshBAN" pitchFamily="2" charset="0"/>
              </a:rPr>
              <a:t>কোনটির কারণে কবরে শাস্তি ভোগ করতে হবে?</a:t>
            </a:r>
          </a:p>
        </p:txBody>
      </p:sp>
    </p:spTree>
    <p:extLst>
      <p:ext uri="{BB962C8B-B14F-4D97-AF65-F5344CB8AC3E}">
        <p14:creationId xmlns:p14="http://schemas.microsoft.com/office/powerpoint/2010/main" val="2841804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pic>
        <p:nvPicPr>
          <p:cNvPr id="3" name="Picture 2" descr="9478dd77ccb0aa9bd4dc638337f70d44-retro-different-home-styles-for-home-by-aman-bansal.jpg"/>
          <p:cNvPicPr>
            <a:picLocks noChangeAspect="1"/>
          </p:cNvPicPr>
          <p:nvPr/>
        </p:nvPicPr>
        <p:blipFill>
          <a:blip r:embed="rId2"/>
          <a:stretch>
            <a:fillRect/>
          </a:stretch>
        </p:blipFill>
        <p:spPr>
          <a:xfrm>
            <a:off x="324158" y="273483"/>
            <a:ext cx="11526981" cy="4925744"/>
          </a:xfrm>
          <a:prstGeom prst="rect">
            <a:avLst/>
          </a:prstGeom>
          <a:ln>
            <a:noFill/>
          </a:ln>
          <a:effectLst>
            <a:outerShdw blurRad="292100" dist="139700" dir="2700000" algn="tl" rotWithShape="0">
              <a:srgbClr val="333333">
                <a:alpha val="65000"/>
              </a:srgbClr>
            </a:outerShdw>
          </a:effectLst>
        </p:spPr>
      </p:pic>
      <p:sp>
        <p:nvSpPr>
          <p:cNvPr id="4" name="TextBox 1"/>
          <p:cNvSpPr>
            <a:spLocks noChangeArrowheads="1"/>
          </p:cNvSpPr>
          <p:nvPr/>
        </p:nvSpPr>
        <p:spPr bwMode="auto">
          <a:xfrm>
            <a:off x="4208885" y="384319"/>
            <a:ext cx="3997053" cy="1123712"/>
          </a:xfrm>
          <a:prstGeom prst="roundRect">
            <a:avLst>
              <a:gd name="adj" fmla="val 16667"/>
            </a:avLst>
          </a:prstGeom>
          <a:noFill/>
          <a:ln w="9525" algn="ctr">
            <a:solidFill>
              <a:srgbClr val="B6DCDF"/>
            </a:solidFill>
            <a:round/>
            <a:headEnd/>
            <a:tailEnd/>
          </a:ln>
          <a:effectLst>
            <a:outerShdw dist="20000" dir="5400000" rotWithShape="0">
              <a:srgbClr val="000000">
                <a:alpha val="37999"/>
              </a:srgb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6000" b="1" dirty="0" err="1">
                <a:solidFill>
                  <a:schemeClr val="bg1"/>
                </a:solidFill>
                <a:effectLst>
                  <a:glow rad="228600">
                    <a:schemeClr val="accent2">
                      <a:satMod val="175000"/>
                      <a:alpha val="40000"/>
                    </a:schemeClr>
                  </a:glow>
                </a:effectLst>
                <a:latin typeface="NikoshBAN" pitchFamily="2" charset="0"/>
                <a:cs typeface="NikoshBAN" pitchFamily="2" charset="0"/>
              </a:rPr>
              <a:t>বাড়ির</a:t>
            </a:r>
            <a:r>
              <a:rPr lang="en-US" sz="6000" b="1" dirty="0">
                <a:solidFill>
                  <a:schemeClr val="bg1"/>
                </a:solidFill>
                <a:effectLst>
                  <a:glow rad="228600">
                    <a:schemeClr val="accent2">
                      <a:satMod val="175000"/>
                      <a:alpha val="40000"/>
                    </a:schemeClr>
                  </a:glow>
                </a:effectLst>
                <a:latin typeface="NikoshBAN" pitchFamily="2" charset="0"/>
                <a:cs typeface="NikoshBAN" pitchFamily="2" charset="0"/>
              </a:rPr>
              <a:t> </a:t>
            </a:r>
            <a:r>
              <a:rPr lang="en-US" sz="6000" b="1" dirty="0" err="1">
                <a:solidFill>
                  <a:schemeClr val="bg1"/>
                </a:solidFill>
                <a:effectLst>
                  <a:glow rad="228600">
                    <a:schemeClr val="accent2">
                      <a:satMod val="175000"/>
                      <a:alpha val="40000"/>
                    </a:schemeClr>
                  </a:glow>
                </a:effectLst>
                <a:latin typeface="NikoshBAN" pitchFamily="2" charset="0"/>
                <a:cs typeface="NikoshBAN" pitchFamily="2" charset="0"/>
              </a:rPr>
              <a:t>কাজ</a:t>
            </a:r>
            <a:r>
              <a:rPr lang="en-US" sz="6000" b="1" dirty="0">
                <a:solidFill>
                  <a:schemeClr val="bg1"/>
                </a:solidFill>
                <a:effectLst>
                  <a:glow rad="228600">
                    <a:schemeClr val="accent2">
                      <a:satMod val="175000"/>
                      <a:alpha val="40000"/>
                    </a:schemeClr>
                  </a:glow>
                </a:effectLst>
                <a:latin typeface="NikoshBAN" pitchFamily="2" charset="0"/>
                <a:cs typeface="NikoshBAN" pitchFamily="2" charset="0"/>
              </a:rPr>
              <a:t> </a:t>
            </a:r>
          </a:p>
        </p:txBody>
      </p:sp>
      <p:sp>
        <p:nvSpPr>
          <p:cNvPr id="5" name="Rectangle 4"/>
          <p:cNvSpPr/>
          <p:nvPr/>
        </p:nvSpPr>
        <p:spPr>
          <a:xfrm>
            <a:off x="1662545" y="5310063"/>
            <a:ext cx="9408669" cy="646331"/>
          </a:xfrm>
          <a:prstGeom prst="rect">
            <a:avLst/>
          </a:prstGeom>
          <a:solidFill>
            <a:schemeClr val="bg1"/>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Font typeface="Wingdings" pitchFamily="2" charset="2"/>
              <a:buChar char="v"/>
            </a:pPr>
            <a:r>
              <a:rPr lang="bn-BD" sz="3600" b="1" dirty="0">
                <a:effectLst>
                  <a:glow rad="228600">
                    <a:schemeClr val="accent6">
                      <a:satMod val="175000"/>
                      <a:alpha val="40000"/>
                    </a:schemeClr>
                  </a:glow>
                </a:effectLst>
                <a:latin typeface="NikoshBAN" pitchFamily="2" charset="0"/>
                <a:cs typeface="NikoshBAN" pitchFamily="2" charset="0"/>
              </a:rPr>
              <a:t>নাজাসাত থেকে পবিত্র হওয়ার প্রয়োজনীয়তা বর্ণনা কর </a:t>
            </a:r>
            <a:endParaRPr lang="en-US" sz="3600" b="1" dirty="0">
              <a:effectLst>
                <a:glow rad="228600">
                  <a:schemeClr val="accent6">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219972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4" name="Rectangle 3"/>
          <p:cNvSpPr/>
          <p:nvPr/>
        </p:nvSpPr>
        <p:spPr>
          <a:xfrm>
            <a:off x="1080940" y="0"/>
            <a:ext cx="9725320" cy="2408554"/>
          </a:xfrm>
          <a:prstGeom prst="rect">
            <a:avLst/>
          </a:prstGeom>
          <a:noFill/>
        </p:spPr>
        <p:txBody>
          <a:bodyPr wrap="square" lIns="99261" tIns="49630" rIns="99261" bIns="4963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92438" rtl="0" eaLnBrk="1" latinLnBrk="0" hangingPunct="1">
              <a:defRPr sz="2000" kern="1200">
                <a:solidFill>
                  <a:schemeClr val="tx1"/>
                </a:solidFill>
                <a:latin typeface="+mn-lt"/>
                <a:ea typeface="+mn-ea"/>
                <a:cs typeface="+mn-cs"/>
              </a:defRPr>
            </a:lvl1pPr>
            <a:lvl2pPr marL="496219" algn="l" defTabSz="992438" rtl="0" eaLnBrk="1" latinLnBrk="0" hangingPunct="1">
              <a:defRPr sz="2000" kern="1200">
                <a:solidFill>
                  <a:schemeClr val="tx1"/>
                </a:solidFill>
                <a:latin typeface="+mn-lt"/>
                <a:ea typeface="+mn-ea"/>
                <a:cs typeface="+mn-cs"/>
              </a:defRPr>
            </a:lvl2pPr>
            <a:lvl3pPr marL="992438" algn="l" defTabSz="992438" rtl="0" eaLnBrk="1" latinLnBrk="0" hangingPunct="1">
              <a:defRPr sz="2000" kern="1200">
                <a:solidFill>
                  <a:schemeClr val="tx1"/>
                </a:solidFill>
                <a:latin typeface="+mn-lt"/>
                <a:ea typeface="+mn-ea"/>
                <a:cs typeface="+mn-cs"/>
              </a:defRPr>
            </a:lvl3pPr>
            <a:lvl4pPr marL="1488656" algn="l" defTabSz="992438" rtl="0" eaLnBrk="1" latinLnBrk="0" hangingPunct="1">
              <a:defRPr sz="2000" kern="1200">
                <a:solidFill>
                  <a:schemeClr val="tx1"/>
                </a:solidFill>
                <a:latin typeface="+mn-lt"/>
                <a:ea typeface="+mn-ea"/>
                <a:cs typeface="+mn-cs"/>
              </a:defRPr>
            </a:lvl4pPr>
            <a:lvl5pPr marL="1984874" algn="l" defTabSz="992438" rtl="0" eaLnBrk="1" latinLnBrk="0" hangingPunct="1">
              <a:defRPr sz="2000" kern="1200">
                <a:solidFill>
                  <a:schemeClr val="tx1"/>
                </a:solidFill>
                <a:latin typeface="+mn-lt"/>
                <a:ea typeface="+mn-ea"/>
                <a:cs typeface="+mn-cs"/>
              </a:defRPr>
            </a:lvl5pPr>
            <a:lvl6pPr marL="2481092" algn="l" defTabSz="992438" rtl="0" eaLnBrk="1" latinLnBrk="0" hangingPunct="1">
              <a:defRPr sz="2000" kern="1200">
                <a:solidFill>
                  <a:schemeClr val="tx1"/>
                </a:solidFill>
                <a:latin typeface="+mn-lt"/>
                <a:ea typeface="+mn-ea"/>
                <a:cs typeface="+mn-cs"/>
              </a:defRPr>
            </a:lvl6pPr>
            <a:lvl7pPr marL="2977310" algn="l" defTabSz="992438" rtl="0" eaLnBrk="1" latinLnBrk="0" hangingPunct="1">
              <a:defRPr sz="2000" kern="1200">
                <a:solidFill>
                  <a:schemeClr val="tx1"/>
                </a:solidFill>
                <a:latin typeface="+mn-lt"/>
                <a:ea typeface="+mn-ea"/>
                <a:cs typeface="+mn-cs"/>
              </a:defRPr>
            </a:lvl7pPr>
            <a:lvl8pPr marL="3473530" algn="l" defTabSz="992438" rtl="0" eaLnBrk="1" latinLnBrk="0" hangingPunct="1">
              <a:defRPr sz="2000" kern="1200">
                <a:solidFill>
                  <a:schemeClr val="tx1"/>
                </a:solidFill>
                <a:latin typeface="+mn-lt"/>
                <a:ea typeface="+mn-ea"/>
                <a:cs typeface="+mn-cs"/>
              </a:defRPr>
            </a:lvl8pPr>
            <a:lvl9pPr marL="3969748" algn="l" defTabSz="992438" rtl="0" eaLnBrk="1" latinLnBrk="0" hangingPunct="1">
              <a:defRPr sz="2000" kern="1200">
                <a:solidFill>
                  <a:schemeClr val="tx1"/>
                </a:solidFill>
                <a:latin typeface="+mn-lt"/>
                <a:ea typeface="+mn-ea"/>
                <a:cs typeface="+mn-cs"/>
              </a:defRPr>
            </a:lvl9pPr>
          </a:lstStyle>
          <a:p>
            <a:pPr algn="ctr"/>
            <a:r>
              <a:rPr lang="bn-BD" sz="15000" b="1" spc="49" dirty="0">
                <a:ln w="11430">
                  <a:solidFill>
                    <a:srgbClr val="002060"/>
                  </a:solidFill>
                </a:ln>
                <a:solidFill>
                  <a:srgbClr val="002060"/>
                </a:solidFill>
                <a:effectLst>
                  <a:glow rad="228600">
                    <a:schemeClr val="accent6">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আল্লাহ হাফেজ</a:t>
            </a:r>
          </a:p>
        </p:txBody>
      </p:sp>
      <p:pic>
        <p:nvPicPr>
          <p:cNvPr id="5" name="Picture 4">
            <a:extLst>
              <a:ext uri="{FF2B5EF4-FFF2-40B4-BE49-F238E27FC236}">
                <a16:creationId xmlns:a16="http://schemas.microsoft.com/office/drawing/2014/main" xmlns="" id="{3E837C98-F4BC-4B76-9088-150870647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91" y="1884218"/>
            <a:ext cx="10668000" cy="41142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28688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 y="1189500"/>
            <a:ext cx="5754788" cy="4089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C:\Users\ASUS\Desktop\pro-5\blood-1.jpg"/>
          <p:cNvPicPr>
            <a:picLocks noGrp="1" noChangeAspect="1" noChangeArrowheads="1"/>
          </p:cNvPicPr>
          <p:nvPr/>
        </p:nvPicPr>
        <p:blipFill>
          <a:blip r:embed="rId3" cstate="print"/>
          <a:srcRect/>
          <a:stretch>
            <a:fillRect/>
          </a:stretch>
        </p:blipFill>
        <p:spPr bwMode="auto">
          <a:xfrm>
            <a:off x="6622471" y="1278558"/>
            <a:ext cx="5029201" cy="41247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a:off x="3102804" y="210566"/>
            <a:ext cx="7515199" cy="923330"/>
          </a:xfrm>
          <a:prstGeom prst="rect">
            <a:avLst/>
          </a:prstGeom>
          <a:noFill/>
        </p:spPr>
        <p:txBody>
          <a:bodyPr wrap="none" rtlCol="0">
            <a:spAutoFit/>
          </a:bodyPr>
          <a:lstStyle/>
          <a:p>
            <a:r>
              <a:rPr lang="en-US" sz="5400" b="1" dirty="0" err="1" smtClean="0">
                <a:effectLst>
                  <a:glow rad="139700">
                    <a:schemeClr val="accent2">
                      <a:satMod val="175000"/>
                      <a:alpha val="40000"/>
                    </a:schemeClr>
                  </a:glow>
                </a:effectLst>
                <a:latin typeface="NikoshBAN" panose="02000000000000000000" pitchFamily="2" charset="0"/>
                <a:cs typeface="NikoshBAN" panose="02000000000000000000" pitchFamily="2" charset="0"/>
              </a:rPr>
              <a:t>নিচের</a:t>
            </a:r>
            <a:r>
              <a:rPr lang="en-US" sz="5400" b="1" dirty="0" smtClean="0">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US" sz="5400" b="1" dirty="0" err="1" smtClean="0">
                <a:effectLst>
                  <a:glow rad="139700">
                    <a:schemeClr val="accent2">
                      <a:satMod val="175000"/>
                      <a:alpha val="40000"/>
                    </a:schemeClr>
                  </a:glow>
                </a:effectLst>
                <a:latin typeface="NikoshBAN" panose="02000000000000000000" pitchFamily="2" charset="0"/>
                <a:cs typeface="NikoshBAN" panose="02000000000000000000" pitchFamily="2" charset="0"/>
              </a:rPr>
              <a:t>ছবি</a:t>
            </a:r>
            <a:r>
              <a:rPr lang="en-US" sz="5400" b="1" dirty="0" smtClean="0">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US" sz="5400" b="1" dirty="0" err="1" smtClean="0">
                <a:effectLst>
                  <a:glow rad="139700">
                    <a:schemeClr val="accent2">
                      <a:satMod val="175000"/>
                      <a:alpha val="40000"/>
                    </a:schemeClr>
                  </a:glow>
                </a:effectLst>
                <a:latin typeface="NikoshBAN" panose="02000000000000000000" pitchFamily="2" charset="0"/>
                <a:cs typeface="NikoshBAN" panose="02000000000000000000" pitchFamily="2" charset="0"/>
              </a:rPr>
              <a:t>দুটি</a:t>
            </a:r>
            <a:r>
              <a:rPr lang="en-US" sz="5400" b="1" dirty="0" smtClean="0">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US" sz="5400" b="1" dirty="0" err="1" smtClean="0">
                <a:effectLst>
                  <a:glow rad="139700">
                    <a:schemeClr val="accent2">
                      <a:satMod val="175000"/>
                      <a:alpha val="40000"/>
                    </a:schemeClr>
                  </a:glow>
                </a:effectLst>
                <a:latin typeface="NikoshBAN" panose="02000000000000000000" pitchFamily="2" charset="0"/>
                <a:cs typeface="NikoshBAN" panose="02000000000000000000" pitchFamily="2" charset="0"/>
              </a:rPr>
              <a:t>লক্ষ</a:t>
            </a:r>
            <a:r>
              <a:rPr lang="en-US" sz="5400" b="1" dirty="0" smtClean="0">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US" sz="5400" b="1" dirty="0" err="1" smtClean="0">
                <a:effectLst>
                  <a:glow rad="139700">
                    <a:schemeClr val="accent2">
                      <a:satMod val="175000"/>
                      <a:alpha val="40000"/>
                    </a:schemeClr>
                  </a:glow>
                </a:effectLst>
                <a:latin typeface="NikoshBAN" panose="02000000000000000000" pitchFamily="2" charset="0"/>
                <a:cs typeface="NikoshBAN" panose="02000000000000000000" pitchFamily="2" charset="0"/>
              </a:rPr>
              <a:t>কর</a:t>
            </a:r>
            <a:r>
              <a:rPr lang="en-US" sz="5400" b="1" dirty="0" smtClean="0">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US" sz="5400" b="1" dirty="0" err="1" smtClean="0">
                <a:effectLst>
                  <a:glow rad="139700">
                    <a:schemeClr val="accent2">
                      <a:satMod val="175000"/>
                      <a:alpha val="40000"/>
                    </a:schemeClr>
                  </a:glow>
                </a:effectLst>
                <a:latin typeface="NikoshBAN" panose="02000000000000000000" pitchFamily="2" charset="0"/>
                <a:cs typeface="NikoshBAN" panose="02000000000000000000" pitchFamily="2" charset="0"/>
              </a:rPr>
              <a:t>এবং</a:t>
            </a:r>
            <a:r>
              <a:rPr lang="en-US" sz="5400" b="1" dirty="0" smtClean="0">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US" sz="5400" b="1" dirty="0" err="1" smtClean="0">
                <a:effectLst>
                  <a:glow rad="139700">
                    <a:schemeClr val="accent2">
                      <a:satMod val="175000"/>
                      <a:alpha val="40000"/>
                    </a:schemeClr>
                  </a:glow>
                </a:effectLst>
                <a:latin typeface="NikoshBAN" panose="02000000000000000000" pitchFamily="2" charset="0"/>
                <a:cs typeface="NikoshBAN" panose="02000000000000000000" pitchFamily="2" charset="0"/>
              </a:rPr>
              <a:t>বল</a:t>
            </a:r>
            <a:r>
              <a:rPr lang="en-US" sz="5400" b="1" dirty="0" smtClean="0">
                <a:effectLst>
                  <a:glow rad="139700">
                    <a:schemeClr val="accent2">
                      <a:satMod val="175000"/>
                      <a:alpha val="40000"/>
                    </a:schemeClr>
                  </a:glow>
                </a:effectLst>
                <a:latin typeface="NikoshBAN" panose="02000000000000000000" pitchFamily="2" charset="0"/>
                <a:cs typeface="NikoshBAN" panose="02000000000000000000" pitchFamily="2" charset="0"/>
              </a:rPr>
              <a:t>..</a:t>
            </a:r>
            <a:endParaRPr lang="en-US" sz="5400" b="1" dirty="0">
              <a:effectLst>
                <a:glow rad="1397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7" name="TextBox 6"/>
          <p:cNvSpPr txBox="1"/>
          <p:nvPr/>
        </p:nvSpPr>
        <p:spPr>
          <a:xfrm>
            <a:off x="4554892" y="1565829"/>
            <a:ext cx="857927" cy="923330"/>
          </a:xfrm>
          <a:prstGeom prst="rect">
            <a:avLst/>
          </a:prstGeom>
          <a:noFill/>
        </p:spPr>
        <p:txBody>
          <a:bodyPr wrap="none" rtlCol="0">
            <a:spAutoFit/>
          </a:bodyPr>
          <a:lstStyle/>
          <a:p>
            <a:r>
              <a:rPr lang="en-US" sz="5400" b="1" dirty="0" err="1" smtClean="0">
                <a:solidFill>
                  <a:schemeClr val="bg1"/>
                </a:solidFill>
                <a:effectLst>
                  <a:glow rad="228600">
                    <a:schemeClr val="accent4">
                      <a:satMod val="175000"/>
                      <a:alpha val="40000"/>
                    </a:schemeClr>
                  </a:glow>
                </a:effectLst>
                <a:latin typeface="NikoshBAN" panose="02000000000000000000" pitchFamily="2" charset="0"/>
                <a:cs typeface="NikoshBAN" panose="02000000000000000000" pitchFamily="2" charset="0"/>
              </a:rPr>
              <a:t>মদ</a:t>
            </a:r>
            <a:endParaRPr lang="en-US" sz="5400" b="1" dirty="0">
              <a:solidFill>
                <a:schemeClr val="bg1"/>
              </a:solidFill>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8" name="TextBox 7"/>
          <p:cNvSpPr txBox="1"/>
          <p:nvPr/>
        </p:nvSpPr>
        <p:spPr>
          <a:xfrm>
            <a:off x="10235927" y="4235431"/>
            <a:ext cx="982961" cy="923330"/>
          </a:xfrm>
          <a:prstGeom prst="rect">
            <a:avLst/>
          </a:prstGeom>
          <a:noFill/>
        </p:spPr>
        <p:txBody>
          <a:bodyPr wrap="none" rtlCol="0">
            <a:spAutoFit/>
          </a:bodyPr>
          <a:lstStyle/>
          <a:p>
            <a:r>
              <a:rPr lang="en-US" sz="5400" b="1" dirty="0" err="1" smtClean="0">
                <a:solidFill>
                  <a:srgbClr val="FF0000"/>
                </a:solidFill>
                <a:effectLst>
                  <a:glow rad="139700">
                    <a:schemeClr val="accent2">
                      <a:satMod val="175000"/>
                      <a:alpha val="40000"/>
                    </a:schemeClr>
                  </a:glow>
                </a:effectLst>
                <a:latin typeface="NikoshBAN" panose="02000000000000000000" pitchFamily="2" charset="0"/>
                <a:cs typeface="NikoshBAN" panose="02000000000000000000" pitchFamily="2" charset="0"/>
              </a:rPr>
              <a:t>রক্ত</a:t>
            </a:r>
            <a:endParaRPr lang="en-US" sz="5400" b="1" dirty="0">
              <a:solidFill>
                <a:srgbClr val="FF0000"/>
              </a:solidFill>
              <a:effectLst>
                <a:glow rad="1397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9" name="TextBox 8"/>
          <p:cNvSpPr txBox="1"/>
          <p:nvPr/>
        </p:nvSpPr>
        <p:spPr>
          <a:xfrm>
            <a:off x="1799455" y="5288295"/>
            <a:ext cx="8576387" cy="923330"/>
          </a:xfrm>
          <a:prstGeom prst="rect">
            <a:avLst/>
          </a:prstGeom>
          <a:noFill/>
        </p:spPr>
        <p:txBody>
          <a:bodyPr wrap="none" rtlCol="0">
            <a:spAutoFit/>
          </a:bodyPr>
          <a:lstStyle/>
          <a:p>
            <a:r>
              <a:rPr lang="en-US" sz="5400" b="1"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ছবি</a:t>
            </a:r>
            <a:r>
              <a:rPr lang="en-US" sz="5400" b="1"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5400" b="1"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দুটি</a:t>
            </a:r>
            <a:r>
              <a:rPr lang="en-US" sz="5400" b="1"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5400" b="1"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কোন</a:t>
            </a:r>
            <a:r>
              <a:rPr lang="en-US" sz="5400" b="1"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5400" b="1"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ধরণের</a:t>
            </a:r>
            <a:r>
              <a:rPr lang="en-US" sz="5400" b="1"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5400" b="1"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জিনিসকে</a:t>
            </a:r>
            <a:r>
              <a:rPr lang="en-US" sz="5400" b="1" dirty="0" smtClean="0">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en-US" sz="5400" b="1" dirty="0" err="1" smtClean="0">
                <a:effectLst>
                  <a:glow rad="228600">
                    <a:schemeClr val="accent5">
                      <a:satMod val="175000"/>
                      <a:alpha val="40000"/>
                    </a:schemeClr>
                  </a:glow>
                </a:effectLst>
                <a:latin typeface="NikoshBAN" panose="02000000000000000000" pitchFamily="2" charset="0"/>
                <a:cs typeface="NikoshBAN" panose="02000000000000000000" pitchFamily="2" charset="0"/>
              </a:rPr>
              <a:t>বুঝায়</a:t>
            </a:r>
            <a:r>
              <a:rPr lang="en-US" sz="5400" b="1" dirty="0" smtClean="0">
                <a:effectLst>
                  <a:glow rad="139700">
                    <a:schemeClr val="accent2">
                      <a:satMod val="175000"/>
                      <a:alpha val="40000"/>
                    </a:schemeClr>
                  </a:glow>
                </a:effectLst>
                <a:latin typeface="NikoshBAN" panose="02000000000000000000" pitchFamily="2" charset="0"/>
                <a:cs typeface="NikoshBAN" panose="02000000000000000000" pitchFamily="2" charset="0"/>
              </a:rPr>
              <a:t>..</a:t>
            </a:r>
            <a:endParaRPr lang="en-US" sz="5400" b="1" dirty="0">
              <a:effectLst>
                <a:glow rad="1397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94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731" y="1199859"/>
            <a:ext cx="4946818" cy="324936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180" y="1241268"/>
            <a:ext cx="4732582" cy="3207951"/>
          </a:xfrm>
          <a:prstGeom prst="rect">
            <a:avLst/>
          </a:prstGeom>
        </p:spPr>
      </p:pic>
      <p:sp>
        <p:nvSpPr>
          <p:cNvPr id="5" name="Rounded Rectangle 4"/>
          <p:cNvSpPr/>
          <p:nvPr/>
        </p:nvSpPr>
        <p:spPr>
          <a:xfrm>
            <a:off x="3554650" y="436303"/>
            <a:ext cx="4783015" cy="520174"/>
          </a:xfrm>
          <a:prstGeom prst="roundRect">
            <a:avLst/>
          </a:prstGeom>
          <a:noFill/>
          <a:ln w="76200">
            <a:solidFill>
              <a:schemeClr val="accent4">
                <a:lumMod val="60000"/>
                <a:lumOff val="40000"/>
              </a:schemeClr>
            </a:solidFill>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3200" b="1"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rPr>
              <a:t>ওজু এবং গোসল কী জন্য করে ? </a:t>
            </a:r>
            <a:endParaRPr lang="en-US" sz="4400" b="1" dirty="0">
              <a:solidFill>
                <a:schemeClr val="tx1"/>
              </a:solidFill>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7" name="Rectangle 6"/>
          <p:cNvSpPr/>
          <p:nvPr/>
        </p:nvSpPr>
        <p:spPr>
          <a:xfrm>
            <a:off x="2791299" y="4398003"/>
            <a:ext cx="763351"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200" b="1" dirty="0">
                <a:latin typeface="NikoshBAN" panose="02000000000000000000" pitchFamily="2" charset="0"/>
                <a:cs typeface="NikoshBAN" panose="02000000000000000000" pitchFamily="2" charset="0"/>
              </a:rPr>
              <a:t>ওজু </a:t>
            </a:r>
            <a:endParaRPr lang="en-US" sz="3200" dirty="0"/>
          </a:p>
        </p:txBody>
      </p:sp>
      <p:sp>
        <p:nvSpPr>
          <p:cNvPr id="8" name="Rectangle 7"/>
          <p:cNvSpPr/>
          <p:nvPr/>
        </p:nvSpPr>
        <p:spPr>
          <a:xfrm>
            <a:off x="8984806" y="4405872"/>
            <a:ext cx="1088760"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200" b="1" dirty="0">
                <a:latin typeface="NikoshBAN" panose="02000000000000000000" pitchFamily="2" charset="0"/>
                <a:cs typeface="NikoshBAN" panose="02000000000000000000" pitchFamily="2" charset="0"/>
              </a:rPr>
              <a:t>গোসল </a:t>
            </a:r>
            <a:endParaRPr lang="en-US" sz="3200" dirty="0"/>
          </a:p>
        </p:txBody>
      </p:sp>
      <p:sp>
        <p:nvSpPr>
          <p:cNvPr id="9" name="Rounded Rectangle 8"/>
          <p:cNvSpPr/>
          <p:nvPr/>
        </p:nvSpPr>
        <p:spPr>
          <a:xfrm>
            <a:off x="1401731" y="5018396"/>
            <a:ext cx="3242391" cy="655637"/>
          </a:xfrm>
          <a:prstGeom prst="roundRect">
            <a:avLst/>
          </a:prstGeom>
          <a:noFill/>
          <a:ln w="76200">
            <a:solidFill>
              <a:schemeClr val="accent4">
                <a:lumMod val="60000"/>
                <a:lumOff val="40000"/>
              </a:schemeClr>
            </a:solidFill>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3200" b="1" dirty="0">
                <a:solidFill>
                  <a:schemeClr val="tx1"/>
                </a:solidFill>
                <a:latin typeface="NikoshBAN" panose="02000000000000000000" pitchFamily="2" charset="0"/>
                <a:cs typeface="NikoshBAN" panose="02000000000000000000" pitchFamily="2" charset="0"/>
              </a:rPr>
              <a:t>পবিত্র হওয়ার জন্য  </a:t>
            </a:r>
            <a:endParaRPr lang="en-US" sz="4400" b="1" dirty="0">
              <a:solidFill>
                <a:schemeClr val="tx1"/>
              </a:solidFill>
              <a:latin typeface="NikoshBAN" panose="02000000000000000000" pitchFamily="2" charset="0"/>
              <a:cs typeface="NikoshBAN" panose="02000000000000000000" pitchFamily="2" charset="0"/>
            </a:endParaRPr>
          </a:p>
        </p:txBody>
      </p:sp>
      <p:sp>
        <p:nvSpPr>
          <p:cNvPr id="10" name="Rounded Rectangle 9"/>
          <p:cNvSpPr/>
          <p:nvPr/>
        </p:nvSpPr>
        <p:spPr>
          <a:xfrm>
            <a:off x="8337665" y="5088304"/>
            <a:ext cx="3458442" cy="655637"/>
          </a:xfrm>
          <a:prstGeom prst="roundRect">
            <a:avLst/>
          </a:prstGeom>
          <a:noFill/>
          <a:ln w="76200">
            <a:solidFill>
              <a:schemeClr val="accent4">
                <a:lumMod val="60000"/>
                <a:lumOff val="40000"/>
              </a:schemeClr>
            </a:solidFill>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4400" b="1" dirty="0">
                <a:solidFill>
                  <a:schemeClr val="tx1"/>
                </a:solidFill>
                <a:latin typeface="NikoshBAN" panose="02000000000000000000" pitchFamily="2" charset="0"/>
                <a:cs typeface="NikoshBAN" panose="02000000000000000000" pitchFamily="2" charset="0"/>
              </a:rPr>
              <a:t>অপবিত্রতা</a:t>
            </a:r>
            <a:endParaRPr lang="en-US" sz="4400" b="1" dirty="0">
              <a:solidFill>
                <a:schemeClr val="tx1"/>
              </a:solidFill>
              <a:latin typeface="NikoshBAN" panose="02000000000000000000" pitchFamily="2" charset="0"/>
              <a:cs typeface="NikoshBAN" panose="02000000000000000000" pitchFamily="2" charset="0"/>
            </a:endParaRPr>
          </a:p>
        </p:txBody>
      </p:sp>
      <p:sp>
        <p:nvSpPr>
          <p:cNvPr id="11" name="Rounded Rectangle 10"/>
          <p:cNvSpPr/>
          <p:nvPr/>
        </p:nvSpPr>
        <p:spPr>
          <a:xfrm>
            <a:off x="4941321" y="5053350"/>
            <a:ext cx="3242391" cy="655637"/>
          </a:xfrm>
          <a:prstGeom prst="roundRect">
            <a:avLst/>
          </a:prstGeom>
          <a:noFill/>
          <a:ln w="76200">
            <a:solidFill>
              <a:schemeClr val="accent4">
                <a:lumMod val="60000"/>
                <a:lumOff val="40000"/>
              </a:schemeClr>
            </a:solidFill>
          </a:ln>
          <a:scene3d>
            <a:camera prst="orthographicFront"/>
            <a:lightRig rig="threePt" dir="t"/>
          </a:scene3d>
          <a:sp3d>
            <a:bevelT w="114300" prst="hardEdge"/>
          </a:sp3d>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3200" b="1" dirty="0">
                <a:solidFill>
                  <a:schemeClr val="tx1"/>
                </a:solidFill>
                <a:latin typeface="NikoshBAN" panose="02000000000000000000" pitchFamily="2" charset="0"/>
                <a:cs typeface="NikoshBAN" panose="02000000000000000000" pitchFamily="2" charset="0"/>
              </a:rPr>
              <a:t>পবিত্রতার বিপরীত কী ?  </a:t>
            </a:r>
            <a:endParaRPr lang="en-US" sz="4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703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pic>
        <p:nvPicPr>
          <p:cNvPr id="3" name="Picture 2" descr="Screen Clipping"/>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3763549" y="4964158"/>
            <a:ext cx="4648200" cy="957879"/>
          </a:xfrm>
          <a:prstGeom prst="roundRect">
            <a:avLst>
              <a:gd name="adj" fmla="val 16667"/>
            </a:avLst>
          </a:prstGeom>
          <a:ln w="38100">
            <a:solidFill>
              <a:srgbClr val="FF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lope"/>
            <a:contourClr>
              <a:srgbClr val="969696"/>
            </a:contourClr>
          </a:sp3d>
        </p:spPr>
      </p:pic>
      <p:sp>
        <p:nvSpPr>
          <p:cNvPr id="2" name="Down Ribbon 1"/>
          <p:cNvSpPr/>
          <p:nvPr/>
        </p:nvSpPr>
        <p:spPr>
          <a:xfrm>
            <a:off x="2967445" y="247051"/>
            <a:ext cx="6257109" cy="1423851"/>
          </a:xfrm>
          <a:prstGeom prst="ribbon">
            <a:avLst/>
          </a:prstGeom>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ln>
                  <a:solidFill>
                    <a:srgbClr val="FFFF00"/>
                  </a:solidFill>
                </a:ln>
                <a:effectLst>
                  <a:glow rad="139700">
                    <a:schemeClr val="accent2">
                      <a:satMod val="175000"/>
                      <a:alpha val="40000"/>
                    </a:schemeClr>
                  </a:glow>
                </a:effectLst>
                <a:latin typeface="NikoshBAN" panose="02000000000000000000" pitchFamily="2" charset="0"/>
                <a:cs typeface="NikoshBAN" panose="02000000000000000000" pitchFamily="2" charset="0"/>
              </a:rPr>
              <a:t>আজকের</a:t>
            </a:r>
            <a:r>
              <a:rPr lang="en-US" sz="5400" b="1" dirty="0" smtClean="0">
                <a:ln>
                  <a:solidFill>
                    <a:srgbClr val="FFFF00"/>
                  </a:solidFill>
                </a:ln>
                <a:effectLst>
                  <a:glow rad="139700">
                    <a:schemeClr val="accent2">
                      <a:satMod val="175000"/>
                      <a:alpha val="40000"/>
                    </a:schemeClr>
                  </a:glow>
                </a:effectLst>
                <a:latin typeface="NikoshBAN" panose="02000000000000000000" pitchFamily="2" charset="0"/>
                <a:cs typeface="NikoshBAN" panose="02000000000000000000" pitchFamily="2" charset="0"/>
              </a:rPr>
              <a:t> </a:t>
            </a:r>
            <a:r>
              <a:rPr lang="en-US" sz="5400" b="1" dirty="0" err="1" smtClean="0">
                <a:ln>
                  <a:solidFill>
                    <a:srgbClr val="FFFF00"/>
                  </a:solidFill>
                </a:ln>
                <a:effectLst>
                  <a:glow rad="139700">
                    <a:schemeClr val="accent2">
                      <a:satMod val="175000"/>
                      <a:alpha val="40000"/>
                    </a:schemeClr>
                  </a:glow>
                </a:effectLst>
                <a:latin typeface="NikoshBAN" panose="02000000000000000000" pitchFamily="2" charset="0"/>
                <a:cs typeface="NikoshBAN" panose="02000000000000000000" pitchFamily="2" charset="0"/>
              </a:rPr>
              <a:t>পাঠ</a:t>
            </a:r>
            <a:endParaRPr lang="en-US" sz="5400" b="1" dirty="0">
              <a:ln>
                <a:solidFill>
                  <a:srgbClr val="FFFF00"/>
                </a:solidFill>
              </a:ln>
              <a:effectLst>
                <a:glow rad="139700">
                  <a:schemeClr val="accent2">
                    <a:satMod val="175000"/>
                    <a:alpha val="40000"/>
                  </a:schemeClr>
                </a:glow>
              </a:effectLst>
              <a:latin typeface="NikoshBAN" panose="02000000000000000000" pitchFamily="2" charset="0"/>
              <a:cs typeface="NikoshBAN" panose="02000000000000000000" pitchFamily="2" charset="0"/>
            </a:endParaRPr>
          </a:p>
        </p:txBody>
      </p:sp>
      <p:pic>
        <p:nvPicPr>
          <p:cNvPr id="5" name="Picture 4" descr="Image may contain: plant and outdo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414" y="1854926"/>
            <a:ext cx="4648585" cy="2925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3149" y="1854926"/>
            <a:ext cx="4676221" cy="2925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3250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repeatCount="indefinite"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4" name="TextBox 2"/>
          <p:cNvSpPr txBox="1"/>
          <p:nvPr/>
        </p:nvSpPr>
        <p:spPr>
          <a:xfrm>
            <a:off x="3973436" y="405599"/>
            <a:ext cx="3755914" cy="1023559"/>
          </a:xfrm>
          <a:prstGeom prst="rect">
            <a:avLst/>
          </a:prstGeom>
          <a:solidFill>
            <a:schemeClr val="accent4">
              <a:lumMod val="40000"/>
              <a:lumOff val="60000"/>
            </a:schemeClr>
          </a:solidFill>
          <a:ln w="57150">
            <a:solidFill>
              <a:srgbClr val="FF0000"/>
            </a:solidFill>
          </a:ln>
          <a:effectLst>
            <a:glow rad="228600">
              <a:schemeClr val="accent6">
                <a:satMod val="175000"/>
                <a:alpha val="40000"/>
              </a:schemeClr>
            </a:glow>
          </a:effectLst>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defPPr>
              <a:defRPr lang="en-US"/>
            </a:defPPr>
            <a:lvl1pPr marL="0" algn="l" defTabSz="992438" rtl="0" eaLnBrk="1" latinLnBrk="0" hangingPunct="1">
              <a:defRPr sz="2000" kern="1200">
                <a:solidFill>
                  <a:schemeClr val="lt1"/>
                </a:solidFill>
                <a:latin typeface="+mn-lt"/>
                <a:ea typeface="+mn-ea"/>
                <a:cs typeface="+mn-cs"/>
              </a:defRPr>
            </a:lvl1pPr>
            <a:lvl2pPr marL="496219" algn="l" defTabSz="992438" rtl="0" eaLnBrk="1" latinLnBrk="0" hangingPunct="1">
              <a:defRPr sz="2000" kern="1200">
                <a:solidFill>
                  <a:schemeClr val="lt1"/>
                </a:solidFill>
                <a:latin typeface="+mn-lt"/>
                <a:ea typeface="+mn-ea"/>
                <a:cs typeface="+mn-cs"/>
              </a:defRPr>
            </a:lvl2pPr>
            <a:lvl3pPr marL="992438" algn="l" defTabSz="992438" rtl="0" eaLnBrk="1" latinLnBrk="0" hangingPunct="1">
              <a:defRPr sz="2000" kern="1200">
                <a:solidFill>
                  <a:schemeClr val="lt1"/>
                </a:solidFill>
                <a:latin typeface="+mn-lt"/>
                <a:ea typeface="+mn-ea"/>
                <a:cs typeface="+mn-cs"/>
              </a:defRPr>
            </a:lvl3pPr>
            <a:lvl4pPr marL="1488656" algn="l" defTabSz="992438" rtl="0" eaLnBrk="1" latinLnBrk="0" hangingPunct="1">
              <a:defRPr sz="2000" kern="1200">
                <a:solidFill>
                  <a:schemeClr val="lt1"/>
                </a:solidFill>
                <a:latin typeface="+mn-lt"/>
                <a:ea typeface="+mn-ea"/>
                <a:cs typeface="+mn-cs"/>
              </a:defRPr>
            </a:lvl4pPr>
            <a:lvl5pPr marL="1984874" algn="l" defTabSz="992438" rtl="0" eaLnBrk="1" latinLnBrk="0" hangingPunct="1">
              <a:defRPr sz="2000" kern="1200">
                <a:solidFill>
                  <a:schemeClr val="lt1"/>
                </a:solidFill>
                <a:latin typeface="+mn-lt"/>
                <a:ea typeface="+mn-ea"/>
                <a:cs typeface="+mn-cs"/>
              </a:defRPr>
            </a:lvl5pPr>
            <a:lvl6pPr marL="2481092" algn="l" defTabSz="992438" rtl="0" eaLnBrk="1" latinLnBrk="0" hangingPunct="1">
              <a:defRPr sz="2000" kern="1200">
                <a:solidFill>
                  <a:schemeClr val="lt1"/>
                </a:solidFill>
                <a:latin typeface="+mn-lt"/>
                <a:ea typeface="+mn-ea"/>
                <a:cs typeface="+mn-cs"/>
              </a:defRPr>
            </a:lvl6pPr>
            <a:lvl7pPr marL="2977310" algn="l" defTabSz="992438" rtl="0" eaLnBrk="1" latinLnBrk="0" hangingPunct="1">
              <a:defRPr sz="2000" kern="1200">
                <a:solidFill>
                  <a:schemeClr val="lt1"/>
                </a:solidFill>
                <a:latin typeface="+mn-lt"/>
                <a:ea typeface="+mn-ea"/>
                <a:cs typeface="+mn-cs"/>
              </a:defRPr>
            </a:lvl7pPr>
            <a:lvl8pPr marL="3473530" algn="l" defTabSz="992438" rtl="0" eaLnBrk="1" latinLnBrk="0" hangingPunct="1">
              <a:defRPr sz="2000" kern="1200">
                <a:solidFill>
                  <a:schemeClr val="lt1"/>
                </a:solidFill>
                <a:latin typeface="+mn-lt"/>
                <a:ea typeface="+mn-ea"/>
                <a:cs typeface="+mn-cs"/>
              </a:defRPr>
            </a:lvl8pPr>
            <a:lvl9pPr marL="3969748" algn="l" defTabSz="992438" rtl="0" eaLnBrk="1" latinLnBrk="0" hangingPunct="1">
              <a:defRPr sz="2000" kern="1200">
                <a:solidFill>
                  <a:schemeClr val="lt1"/>
                </a:solidFill>
                <a:latin typeface="+mn-lt"/>
                <a:ea typeface="+mn-ea"/>
                <a:cs typeface="+mn-cs"/>
              </a:defRPr>
            </a:lvl9pPr>
          </a:lstStyle>
          <a:p>
            <a:pPr algn="ctr"/>
            <a:r>
              <a:rPr lang="bn-BD" sz="6000" dirty="0">
                <a:solidFill>
                  <a:schemeClr val="tx1"/>
                </a:solidFill>
                <a:effectLst>
                  <a:glow rad="139700">
                    <a:schemeClr val="accent6">
                      <a:satMod val="175000"/>
                      <a:alpha val="40000"/>
                    </a:schemeClr>
                  </a:glow>
                </a:effectLst>
                <a:latin typeface="NikoshBAN" pitchFamily="2" charset="0"/>
                <a:cs typeface="NikoshBAN" pitchFamily="2" charset="0"/>
              </a:rPr>
              <a:t>শিখনফল</a:t>
            </a:r>
            <a:endParaRPr lang="en-US" sz="6000" dirty="0">
              <a:solidFill>
                <a:schemeClr val="tx1"/>
              </a:solidFill>
              <a:effectLst>
                <a:glow rad="139700">
                  <a:schemeClr val="accent6">
                    <a:satMod val="175000"/>
                    <a:alpha val="40000"/>
                  </a:schemeClr>
                </a:glow>
              </a:effectLst>
              <a:latin typeface="NikoshBAN" pitchFamily="2" charset="0"/>
              <a:cs typeface="NikoshBAN" pitchFamily="2" charset="0"/>
            </a:endParaRPr>
          </a:p>
        </p:txBody>
      </p:sp>
      <p:sp>
        <p:nvSpPr>
          <p:cNvPr id="5" name="Content Placeholder 2"/>
          <p:cNvSpPr>
            <a:spLocks noGrp="1"/>
          </p:cNvSpPr>
          <p:nvPr/>
        </p:nvSpPr>
        <p:spPr>
          <a:xfrm>
            <a:off x="959282" y="3033094"/>
            <a:ext cx="9045526" cy="2124222"/>
          </a:xfrm>
          <a:prstGeom prst="rect">
            <a:avLst/>
          </a:prstGeom>
          <a:solidFill>
            <a:schemeClr val="bg1"/>
          </a:solid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742950">
              <a:buSzPct val="80000"/>
              <a:buFont typeface="+mj-lt"/>
              <a:buAutoNum type="arabicPeriod"/>
            </a:pPr>
            <a:r>
              <a:rPr lang="bn-BD" sz="3600" b="1" dirty="0">
                <a:ln w="1905"/>
                <a:effectLst>
                  <a:innerShdw blurRad="69850" dist="43180" dir="5400000">
                    <a:srgbClr val="000000">
                      <a:alpha val="65000"/>
                    </a:srgbClr>
                  </a:innerShdw>
                </a:effectLst>
                <a:latin typeface="NikoshBAN" pitchFamily="2" charset="0"/>
                <a:cs typeface="NikoshBAN" pitchFamily="2" charset="0"/>
              </a:rPr>
              <a:t>‘অপবিত্রতা’ এর পরিচিতি বলতে পারবে।</a:t>
            </a:r>
          </a:p>
          <a:p>
            <a:pPr marL="742950" indent="-742950">
              <a:buSzPct val="80000"/>
              <a:buFont typeface="+mj-lt"/>
              <a:buAutoNum type="arabicPeriod"/>
            </a:pPr>
            <a:r>
              <a:rPr lang="bn-BD" sz="3600" b="1" dirty="0">
                <a:ln w="1905"/>
                <a:effectLst>
                  <a:innerShdw blurRad="69850" dist="43180" dir="5400000">
                    <a:srgbClr val="000000">
                      <a:alpha val="65000"/>
                    </a:srgbClr>
                  </a:innerShdw>
                </a:effectLst>
                <a:latin typeface="NikoshBAN" pitchFamily="2" charset="0"/>
                <a:cs typeface="NikoshBAN" pitchFamily="2" charset="0"/>
              </a:rPr>
              <a:t>‘অপবিত্রতা’ এর প্রকারসমুহ  বর্ণনা করতে  পারবে।  </a:t>
            </a:r>
          </a:p>
          <a:p>
            <a:pPr marL="742950" indent="-742950">
              <a:buSzPct val="80000"/>
              <a:buFont typeface="+mj-lt"/>
              <a:buAutoNum type="arabicPeriod"/>
            </a:pPr>
            <a:r>
              <a:rPr lang="bn-BD" sz="3600" b="1" dirty="0">
                <a:ln w="1905"/>
                <a:effectLst>
                  <a:innerShdw blurRad="69850" dist="43180" dir="5400000">
                    <a:srgbClr val="000000">
                      <a:alpha val="65000"/>
                    </a:srgbClr>
                  </a:innerShdw>
                </a:effectLst>
                <a:latin typeface="NikoshBAN" pitchFamily="2" charset="0"/>
                <a:cs typeface="NikoshBAN" pitchFamily="2" charset="0"/>
              </a:rPr>
              <a:t>‘অপবিত্রতার’ কুফল সমূহ বিশ্লেষণ করতে পারবে </a:t>
            </a:r>
            <a:endParaRPr lang="en-US" sz="3600" dirty="0">
              <a:latin typeface="NikoshBAN" pitchFamily="2" charset="0"/>
              <a:cs typeface="NikoshBAN" pitchFamily="2" charset="0"/>
            </a:endParaRPr>
          </a:p>
        </p:txBody>
      </p:sp>
      <p:sp>
        <p:nvSpPr>
          <p:cNvPr id="2" name="TextBox 1"/>
          <p:cNvSpPr txBox="1"/>
          <p:nvPr/>
        </p:nvSpPr>
        <p:spPr>
          <a:xfrm>
            <a:off x="1580607" y="2121747"/>
            <a:ext cx="4169731" cy="646331"/>
          </a:xfrm>
          <a:prstGeom prst="rect">
            <a:avLst/>
          </a:prstGeom>
          <a:noFill/>
        </p:spPr>
        <p:txBody>
          <a:bodyPr wrap="none" rtlCol="0">
            <a:spAutoFit/>
          </a:bodyPr>
          <a:lstStyle/>
          <a:p>
            <a:r>
              <a:rPr lang="en-US" sz="3600" b="1" dirty="0" err="1" smtClean="0">
                <a:effectLst>
                  <a:glow rad="139700">
                    <a:schemeClr val="accent4">
                      <a:satMod val="175000"/>
                      <a:alpha val="40000"/>
                    </a:schemeClr>
                  </a:glow>
                </a:effectLst>
                <a:latin typeface="NikoshBAN" panose="02000000000000000000" pitchFamily="2" charset="0"/>
                <a:cs typeface="NikoshBAN" panose="02000000000000000000" pitchFamily="2" charset="0"/>
              </a:rPr>
              <a:t>এই</a:t>
            </a:r>
            <a:r>
              <a:rPr lang="en-US" sz="3600" b="1" dirty="0" smtClean="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3600" b="1" dirty="0" err="1" smtClean="0">
                <a:effectLst>
                  <a:glow rad="139700">
                    <a:schemeClr val="accent4">
                      <a:satMod val="175000"/>
                      <a:alpha val="40000"/>
                    </a:schemeClr>
                  </a:glow>
                </a:effectLst>
                <a:latin typeface="NikoshBAN" panose="02000000000000000000" pitchFamily="2" charset="0"/>
                <a:cs typeface="NikoshBAN" panose="02000000000000000000" pitchFamily="2" charset="0"/>
              </a:rPr>
              <a:t>পাঠ</a:t>
            </a:r>
            <a:r>
              <a:rPr lang="en-US" sz="3600" b="1" dirty="0" smtClean="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3600" b="1" dirty="0" err="1" smtClean="0">
                <a:effectLst>
                  <a:glow rad="139700">
                    <a:schemeClr val="accent4">
                      <a:satMod val="175000"/>
                      <a:alpha val="40000"/>
                    </a:schemeClr>
                  </a:glow>
                </a:effectLst>
                <a:latin typeface="NikoshBAN" panose="02000000000000000000" pitchFamily="2" charset="0"/>
                <a:cs typeface="NikoshBAN" panose="02000000000000000000" pitchFamily="2" charset="0"/>
              </a:rPr>
              <a:t>শেষে</a:t>
            </a:r>
            <a:r>
              <a:rPr lang="en-US" sz="3600" b="1" dirty="0" smtClean="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3600" b="1" dirty="0" err="1" smtClean="0">
                <a:effectLst>
                  <a:glow rad="139700">
                    <a:schemeClr val="accent4">
                      <a:satMod val="175000"/>
                      <a:alpha val="40000"/>
                    </a:schemeClr>
                  </a:glow>
                </a:effectLst>
                <a:latin typeface="NikoshBAN" panose="02000000000000000000" pitchFamily="2" charset="0"/>
                <a:cs typeface="NikoshBAN" panose="02000000000000000000" pitchFamily="2" charset="0"/>
              </a:rPr>
              <a:t>শিক্ষার্থীরা</a:t>
            </a:r>
            <a:r>
              <a:rPr lang="en-US" sz="3600" b="1" dirty="0" smtClean="0">
                <a:effectLst>
                  <a:glow rad="139700">
                    <a:schemeClr val="accent4">
                      <a:satMod val="175000"/>
                      <a:alpha val="40000"/>
                    </a:schemeClr>
                  </a:glow>
                </a:effectLst>
                <a:latin typeface="NikoshBAN" panose="02000000000000000000" pitchFamily="2" charset="0"/>
                <a:cs typeface="NikoshBAN" panose="02000000000000000000" pitchFamily="2" charset="0"/>
              </a:rPr>
              <a:t>…</a:t>
            </a:r>
            <a:endParaRPr lang="en-US" sz="3600" b="1" dirty="0">
              <a:effectLst>
                <a:glow rad="139700">
                  <a:schemeClr val="accent4">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3233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sp>
        <p:nvSpPr>
          <p:cNvPr id="3" name="Title 1"/>
          <p:cNvSpPr>
            <a:spLocks noGrp="1"/>
          </p:cNvSpPr>
          <p:nvPr/>
        </p:nvSpPr>
        <p:spPr>
          <a:xfrm>
            <a:off x="3817034" y="414005"/>
            <a:ext cx="5993172" cy="682283"/>
          </a:xfrm>
          <a:prstGeom prst="rect">
            <a:avLst/>
          </a:prstGeom>
          <a:noFill/>
          <a:ln w="38100">
            <a:solidFill>
              <a:srgbClr val="FF0000"/>
            </a:solid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bn-BD" sz="4800" b="1" dirty="0">
                <a:effectLst>
                  <a:glow rad="228600">
                    <a:schemeClr val="accent6">
                      <a:satMod val="175000"/>
                      <a:alpha val="40000"/>
                    </a:schemeClr>
                  </a:glow>
                </a:effectLst>
                <a:latin typeface="NikoshBAN" pitchFamily="2" charset="0"/>
                <a:cs typeface="NikoshBAN" pitchFamily="2" charset="0"/>
              </a:rPr>
              <a:t>অপবিত্রতার পরিচিতি </a:t>
            </a:r>
            <a:r>
              <a:rPr lang="bn-BD" sz="3200" b="1" dirty="0">
                <a:effectLst>
                  <a:glow rad="228600">
                    <a:schemeClr val="accent6">
                      <a:satMod val="175000"/>
                      <a:alpha val="40000"/>
                    </a:schemeClr>
                  </a:glow>
                </a:effectLst>
                <a:latin typeface="NikoshBAN" pitchFamily="2" charset="0"/>
                <a:cs typeface="NikoshBAN" pitchFamily="2" charset="0"/>
              </a:rPr>
              <a:t>  </a:t>
            </a:r>
            <a:endParaRPr lang="en-US" sz="3200" b="1" dirty="0">
              <a:effectLst>
                <a:glow rad="228600">
                  <a:schemeClr val="accent6">
                    <a:satMod val="175000"/>
                    <a:alpha val="40000"/>
                  </a:schemeClr>
                </a:glow>
              </a:effectLst>
              <a:latin typeface="NikoshBAN" pitchFamily="2" charset="0"/>
              <a:cs typeface="NikoshBAN" pitchFamily="2" charset="0"/>
            </a:endParaRPr>
          </a:p>
        </p:txBody>
      </p:sp>
      <p:sp>
        <p:nvSpPr>
          <p:cNvPr id="4" name="Content Placeholder 2"/>
          <p:cNvSpPr>
            <a:spLocks noGrp="1"/>
          </p:cNvSpPr>
          <p:nvPr/>
        </p:nvSpPr>
        <p:spPr>
          <a:xfrm>
            <a:off x="298793" y="3946468"/>
            <a:ext cx="11577711" cy="1654492"/>
          </a:xfrm>
          <a:prstGeom prst="rect">
            <a:avLst/>
          </a:prstGeom>
          <a:noFill/>
          <a:ln w="38100">
            <a:solidFill>
              <a:srgbClr val="0070C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80000"/>
              <a:buNone/>
            </a:pPr>
            <a:r>
              <a:rPr lang="bn-BD"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পরিভাষায় </a:t>
            </a:r>
            <a:r>
              <a:rPr lang="en-US"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ক</a:t>
            </a:r>
            <a:r>
              <a:rPr lang="en-US" sz="2800" b="1" dirty="0" err="1"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তি</a:t>
            </a: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পয় </a:t>
            </a:r>
            <a:r>
              <a:rPr lang="bn-BD"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বস্তুর কারণে বা প্রভাবে পবিত্র জিনিস অপবিত্র  হয়ে </a:t>
            </a: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যায়</a:t>
            </a:r>
            <a:r>
              <a:rPr lang="en-US"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a:t>
            </a: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 </a:t>
            </a:r>
            <a:r>
              <a:rPr lang="bn-BD" sz="2800" b="1" dirty="0">
                <a:ln w="1905"/>
                <a:solidFill>
                  <a:schemeClr val="tx1"/>
                </a:solidFill>
                <a:effectLst>
                  <a:innerShdw blurRad="69850" dist="43180" dir="5400000">
                    <a:srgbClr val="000000">
                      <a:alpha val="65000"/>
                    </a:srgbClr>
                  </a:innerShdw>
                </a:effectLst>
                <a:latin typeface="NikoshBAN" pitchFamily="2" charset="0"/>
                <a:cs typeface="NikoshBAN" pitchFamily="2" charset="0"/>
              </a:rPr>
              <a:t>তাকে </a:t>
            </a:r>
            <a:r>
              <a:rPr lang="bn-BD"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নাজাসাত</a:t>
            </a:r>
            <a:r>
              <a:rPr lang="en-US"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 (</a:t>
            </a:r>
            <a:r>
              <a:rPr lang="en-US" sz="28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অপবিত্রতা</a:t>
            </a:r>
            <a:r>
              <a:rPr lang="en-US"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 </a:t>
            </a:r>
            <a:r>
              <a:rPr lang="en-US" sz="2800" b="1" dirty="0" err="1" smtClean="0">
                <a:ln w="1905"/>
                <a:effectLst>
                  <a:innerShdw blurRad="69850" dist="43180" dir="5400000">
                    <a:srgbClr val="000000">
                      <a:alpha val="65000"/>
                    </a:srgbClr>
                  </a:innerShdw>
                </a:effectLst>
                <a:latin typeface="NikoshBAN" pitchFamily="2" charset="0"/>
                <a:cs typeface="NikoshBAN" pitchFamily="2" charset="0"/>
              </a:rPr>
              <a:t>বলে</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যেমন- </a:t>
            </a:r>
            <a:r>
              <a:rPr lang="en-US" sz="2800" b="1" dirty="0" err="1"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প্রস্রাব</a:t>
            </a:r>
            <a:r>
              <a:rPr lang="en-US"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পায়খানা,  রক্ত , বমি , </a:t>
            </a:r>
            <a:r>
              <a:rPr lang="bn-BD" sz="28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ইত্যাদি </a:t>
            </a:r>
            <a:r>
              <a:rPr lang="bn-BD" b="1" dirty="0" smtClean="0">
                <a:ln w="1905"/>
                <a:effectLst>
                  <a:innerShdw blurRad="69850" dist="43180" dir="5400000">
                    <a:srgbClr val="000000">
                      <a:alpha val="65000"/>
                    </a:srgbClr>
                  </a:innerShdw>
                </a:effectLst>
                <a:latin typeface="NikoshBAN" pitchFamily="2" charset="0"/>
                <a:cs typeface="NikoshBAN" pitchFamily="2" charset="0"/>
              </a:rPr>
              <a:t>শরীর</a:t>
            </a:r>
            <a:r>
              <a:rPr lang="bn-BD" b="1" dirty="0">
                <a:ln w="1905"/>
                <a:effectLst>
                  <a:innerShdw blurRad="69850" dist="43180" dir="5400000">
                    <a:srgbClr val="000000">
                      <a:alpha val="65000"/>
                    </a:srgbClr>
                  </a:innerShdw>
                </a:effectLst>
                <a:latin typeface="NikoshBAN" pitchFamily="2" charset="0"/>
                <a:cs typeface="NikoshBAN" pitchFamily="2" charset="0"/>
              </a:rPr>
              <a:t>, কাপড় বা ব্যবহারিক জিনিস পত্র  যখন অপবিত্র হয়ে যায় তখন তা পবিত্র হওয়া জরুরী।</a:t>
            </a:r>
            <a:endParaRPr lang="en-US" dirty="0">
              <a:solidFill>
                <a:schemeClr val="tx1"/>
              </a:solidFill>
              <a:latin typeface="NikoshBAN" pitchFamily="2" charset="0"/>
              <a:cs typeface="NikoshBAN" pitchFamily="2" charset="0"/>
            </a:endParaRPr>
          </a:p>
        </p:txBody>
      </p:sp>
      <p:sp>
        <p:nvSpPr>
          <p:cNvPr id="5" name="Rectangle 4"/>
          <p:cNvSpPr/>
          <p:nvPr/>
        </p:nvSpPr>
        <p:spPr>
          <a:xfrm>
            <a:off x="714262" y="1191383"/>
            <a:ext cx="6710491" cy="120032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ct val="80000"/>
            </a:pPr>
            <a:r>
              <a:rPr lang="bn-BD" sz="36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অপবিত্রতা</a:t>
            </a:r>
            <a:r>
              <a:rPr lang="en-US" sz="3600" b="1" dirty="0">
                <a:ln w="1905"/>
                <a:effectLst>
                  <a:innerShdw blurRad="69850" dist="43180" dir="5400000">
                    <a:srgbClr val="000000">
                      <a:alpha val="65000"/>
                    </a:srgbClr>
                  </a:innerShdw>
                </a:effectLst>
                <a:latin typeface="NikoshBAN" pitchFamily="2" charset="0"/>
                <a:cs typeface="NikoshBAN" pitchFamily="2" charset="0"/>
              </a:rPr>
              <a:t>র</a:t>
            </a:r>
            <a:r>
              <a:rPr lang="bn-BD" sz="3600" b="1" dirty="0" smtClean="0">
                <a:ln w="1905"/>
                <a:effectLst>
                  <a:innerShdw blurRad="69850" dist="43180" dir="5400000">
                    <a:srgbClr val="000000">
                      <a:alpha val="65000"/>
                    </a:srgbClr>
                  </a:innerShdw>
                </a:effectLst>
                <a:latin typeface="NikoshBAN" pitchFamily="2" charset="0"/>
                <a:cs typeface="NikoshBAN" pitchFamily="2" charset="0"/>
              </a:rPr>
              <a:t> </a:t>
            </a:r>
            <a:r>
              <a:rPr lang="bn-BD" sz="3600" b="1" dirty="0">
                <a:ln w="1905"/>
                <a:effectLst>
                  <a:innerShdw blurRad="69850" dist="43180" dir="5400000">
                    <a:srgbClr val="000000">
                      <a:alpha val="65000"/>
                    </a:srgbClr>
                  </a:innerShdw>
                </a:effectLst>
                <a:latin typeface="NikoshBAN" pitchFamily="2" charset="0"/>
                <a:cs typeface="NikoshBAN" pitchFamily="2" charset="0"/>
              </a:rPr>
              <a:t>এর আরবী প্রতিশব্দ  </a:t>
            </a:r>
            <a:r>
              <a:rPr lang="en-US" sz="36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a:t>
            </a:r>
            <a:r>
              <a:rPr lang="en-US" sz="3600" b="1" dirty="0" err="1"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নাজাসাতুন</a:t>
            </a:r>
            <a:r>
              <a:rPr lang="en-US" sz="3600" b="1" dirty="0" smtClean="0">
                <a:ln w="1905"/>
                <a:solidFill>
                  <a:srgbClr val="00B050"/>
                </a:solidFill>
                <a:effectLst>
                  <a:innerShdw blurRad="69850" dist="43180" dir="5400000">
                    <a:srgbClr val="000000">
                      <a:alpha val="65000"/>
                    </a:srgbClr>
                  </a:innerShdw>
                </a:effectLst>
                <a:latin typeface="NikoshBAN" pitchFamily="2" charset="0"/>
                <a:cs typeface="NikoshBAN" pitchFamily="2" charset="0"/>
              </a:rPr>
              <a:t>’</a:t>
            </a:r>
          </a:p>
          <a:p>
            <a:pPr>
              <a:buSzPct val="80000"/>
            </a:pP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এটি</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হলো</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তাহারাতুন</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6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a:t>
            </a:r>
            <a:r>
              <a:rPr lang="en-US" sz="3600" b="1" dirty="0" err="1"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পবিত্রতা</a:t>
            </a:r>
            <a:r>
              <a:rPr lang="en-US" sz="36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a:t>
            </a: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এর</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 </a:t>
            </a:r>
            <a:r>
              <a:rPr lang="en-US" sz="3600" b="1" dirty="0" err="1" smtClean="0">
                <a:ln w="1905"/>
                <a:effectLst>
                  <a:innerShdw blurRad="69850" dist="43180" dir="5400000">
                    <a:srgbClr val="000000">
                      <a:alpha val="65000"/>
                    </a:srgbClr>
                  </a:innerShdw>
                </a:effectLst>
                <a:latin typeface="NikoshBAN" pitchFamily="2" charset="0"/>
                <a:cs typeface="NikoshBAN" pitchFamily="2" charset="0"/>
              </a:rPr>
              <a:t>বিপরীত</a:t>
            </a:r>
            <a:r>
              <a:rPr lang="en-US" sz="3600" b="1" dirty="0" smtClean="0">
                <a:ln w="1905"/>
                <a:effectLst>
                  <a:innerShdw blurRad="69850" dist="43180" dir="5400000">
                    <a:srgbClr val="000000">
                      <a:alpha val="65000"/>
                    </a:srgbClr>
                  </a:innerShdw>
                </a:effectLst>
                <a:latin typeface="NikoshBAN" pitchFamily="2" charset="0"/>
                <a:cs typeface="NikoshBAN" pitchFamily="2" charset="0"/>
              </a:rPr>
              <a:t>।</a:t>
            </a:r>
            <a:r>
              <a:rPr lang="bn-BD" sz="3600" b="1" dirty="0" smtClean="0">
                <a:ln w="1905"/>
                <a:effectLst>
                  <a:innerShdw blurRad="69850" dist="43180" dir="5400000">
                    <a:srgbClr val="000000">
                      <a:alpha val="65000"/>
                    </a:srgbClr>
                  </a:innerShdw>
                </a:effectLst>
                <a:latin typeface="NikoshBAN" pitchFamily="2" charset="0"/>
                <a:cs typeface="NikoshBAN" pitchFamily="2" charset="0"/>
              </a:rPr>
              <a:t>  </a:t>
            </a:r>
            <a:endParaRPr lang="bn-BD" sz="3600" b="1" dirty="0">
              <a:ln w="1905"/>
              <a:effectLst>
                <a:innerShdw blurRad="69850" dist="43180" dir="5400000">
                  <a:srgbClr val="000000">
                    <a:alpha val="65000"/>
                  </a:srgbClr>
                </a:innerShdw>
              </a:effectLst>
              <a:latin typeface="NikoshBAN" pitchFamily="2" charset="0"/>
              <a:cs typeface="NikoshBAN"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5948" y="1257858"/>
            <a:ext cx="3909015" cy="1846012"/>
          </a:xfrm>
          <a:prstGeom prst="roundRect">
            <a:avLst>
              <a:gd name="adj" fmla="val 16667"/>
            </a:avLst>
          </a:prstGeom>
          <a:ln w="5715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6639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114" y="1065220"/>
            <a:ext cx="4402723" cy="4164582"/>
          </a:xfrm>
          <a:prstGeom prst="roundRect">
            <a:avLst>
              <a:gd name="adj" fmla="val 16667"/>
            </a:avLst>
          </a:prstGeom>
          <a:ln w="762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09" y="777836"/>
            <a:ext cx="4431813" cy="4473433"/>
          </a:xfrm>
          <a:prstGeom prst="roundRect">
            <a:avLst>
              <a:gd name="adj" fmla="val 16667"/>
            </a:avLst>
          </a:prstGeom>
          <a:ln w="76200">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899274" y="5229801"/>
            <a:ext cx="9504289" cy="874323"/>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US"/>
            </a:defPPr>
            <a:lvl1pPr marL="0" algn="l" defTabSz="992438" rtl="0" eaLnBrk="1" latinLnBrk="0" hangingPunct="1">
              <a:defRPr sz="2000" kern="1200">
                <a:solidFill>
                  <a:schemeClr val="dk1"/>
                </a:solidFill>
                <a:latin typeface="+mn-lt"/>
                <a:ea typeface="+mn-ea"/>
                <a:cs typeface="+mn-cs"/>
              </a:defRPr>
            </a:lvl1pPr>
            <a:lvl2pPr marL="496219" algn="l" defTabSz="992438" rtl="0" eaLnBrk="1" latinLnBrk="0" hangingPunct="1">
              <a:defRPr sz="2000" kern="1200">
                <a:solidFill>
                  <a:schemeClr val="dk1"/>
                </a:solidFill>
                <a:latin typeface="+mn-lt"/>
                <a:ea typeface="+mn-ea"/>
                <a:cs typeface="+mn-cs"/>
              </a:defRPr>
            </a:lvl2pPr>
            <a:lvl3pPr marL="992438" algn="l" defTabSz="992438" rtl="0" eaLnBrk="1" latinLnBrk="0" hangingPunct="1">
              <a:defRPr sz="2000" kern="1200">
                <a:solidFill>
                  <a:schemeClr val="dk1"/>
                </a:solidFill>
                <a:latin typeface="+mn-lt"/>
                <a:ea typeface="+mn-ea"/>
                <a:cs typeface="+mn-cs"/>
              </a:defRPr>
            </a:lvl3pPr>
            <a:lvl4pPr marL="1488656" algn="l" defTabSz="992438" rtl="0" eaLnBrk="1" latinLnBrk="0" hangingPunct="1">
              <a:defRPr sz="2000" kern="1200">
                <a:solidFill>
                  <a:schemeClr val="dk1"/>
                </a:solidFill>
                <a:latin typeface="+mn-lt"/>
                <a:ea typeface="+mn-ea"/>
                <a:cs typeface="+mn-cs"/>
              </a:defRPr>
            </a:lvl4pPr>
            <a:lvl5pPr marL="1984874" algn="l" defTabSz="992438" rtl="0" eaLnBrk="1" latinLnBrk="0" hangingPunct="1">
              <a:defRPr sz="2000" kern="1200">
                <a:solidFill>
                  <a:schemeClr val="dk1"/>
                </a:solidFill>
                <a:latin typeface="+mn-lt"/>
                <a:ea typeface="+mn-ea"/>
                <a:cs typeface="+mn-cs"/>
              </a:defRPr>
            </a:lvl5pPr>
            <a:lvl6pPr marL="2481092" algn="l" defTabSz="992438" rtl="0" eaLnBrk="1" latinLnBrk="0" hangingPunct="1">
              <a:defRPr sz="2000" kern="1200">
                <a:solidFill>
                  <a:schemeClr val="dk1"/>
                </a:solidFill>
                <a:latin typeface="+mn-lt"/>
                <a:ea typeface="+mn-ea"/>
                <a:cs typeface="+mn-cs"/>
              </a:defRPr>
            </a:lvl6pPr>
            <a:lvl7pPr marL="2977310" algn="l" defTabSz="992438" rtl="0" eaLnBrk="1" latinLnBrk="0" hangingPunct="1">
              <a:defRPr sz="2000" kern="1200">
                <a:solidFill>
                  <a:schemeClr val="dk1"/>
                </a:solidFill>
                <a:latin typeface="+mn-lt"/>
                <a:ea typeface="+mn-ea"/>
                <a:cs typeface="+mn-cs"/>
              </a:defRPr>
            </a:lvl7pPr>
            <a:lvl8pPr marL="3473530" algn="l" defTabSz="992438" rtl="0" eaLnBrk="1" latinLnBrk="0" hangingPunct="1">
              <a:defRPr sz="2000" kern="1200">
                <a:solidFill>
                  <a:schemeClr val="dk1"/>
                </a:solidFill>
                <a:latin typeface="+mn-lt"/>
                <a:ea typeface="+mn-ea"/>
                <a:cs typeface="+mn-cs"/>
              </a:defRPr>
            </a:lvl8pPr>
            <a:lvl9pPr marL="3969748" algn="l" defTabSz="992438" rtl="0" eaLnBrk="1" latinLnBrk="0" hangingPunct="1">
              <a:defRPr sz="2000" kern="1200">
                <a:solidFill>
                  <a:schemeClr val="dk1"/>
                </a:solidFill>
                <a:latin typeface="+mn-lt"/>
                <a:ea typeface="+mn-ea"/>
                <a:cs typeface="+mn-cs"/>
              </a:defRPr>
            </a:lvl9pPr>
          </a:lstStyle>
          <a:p>
            <a:pPr algn="ctr"/>
            <a:r>
              <a:rPr lang="bn-BD" sz="4600" b="1" dirty="0">
                <a:ln w="1905"/>
                <a:solidFill>
                  <a:schemeClr val="tx1"/>
                </a:solidFill>
                <a:effectLst>
                  <a:outerShdw blurRad="38100" dist="38100" dir="2700000" algn="tl">
                    <a:srgbClr val="000000">
                      <a:alpha val="43137"/>
                    </a:srgbClr>
                  </a:outerShdw>
                </a:effectLst>
                <a:latin typeface="NikoshBAN" pitchFamily="2" charset="0"/>
                <a:cs typeface="NikoshBAN" pitchFamily="2" charset="0"/>
              </a:rPr>
              <a:t>পেশাব - পায়খানা</a:t>
            </a:r>
            <a:endParaRPr lang="en-US" sz="4600" b="1" dirty="0">
              <a:ln w="19050">
                <a:solidFill>
                  <a:schemeClr val="tx2">
                    <a:tint val="1000"/>
                  </a:schemeClr>
                </a:solidFill>
                <a:prstDash val="solid"/>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7" name="TextBox 7"/>
          <p:cNvSpPr txBox="1"/>
          <p:nvPr/>
        </p:nvSpPr>
        <p:spPr>
          <a:xfrm>
            <a:off x="4417249" y="312223"/>
            <a:ext cx="31242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defPPr>
              <a:defRPr lang="en-US"/>
            </a:defPPr>
            <a:lvl1pPr marL="0" algn="l" defTabSz="992438" rtl="0" eaLnBrk="1" latinLnBrk="0" hangingPunct="1">
              <a:defRPr sz="2000" kern="1200">
                <a:solidFill>
                  <a:schemeClr val="lt1"/>
                </a:solidFill>
                <a:latin typeface="+mn-lt"/>
                <a:ea typeface="+mn-ea"/>
                <a:cs typeface="+mn-cs"/>
              </a:defRPr>
            </a:lvl1pPr>
            <a:lvl2pPr marL="496219" algn="l" defTabSz="992438" rtl="0" eaLnBrk="1" latinLnBrk="0" hangingPunct="1">
              <a:defRPr sz="2000" kern="1200">
                <a:solidFill>
                  <a:schemeClr val="lt1"/>
                </a:solidFill>
                <a:latin typeface="+mn-lt"/>
                <a:ea typeface="+mn-ea"/>
                <a:cs typeface="+mn-cs"/>
              </a:defRPr>
            </a:lvl2pPr>
            <a:lvl3pPr marL="992438" algn="l" defTabSz="992438" rtl="0" eaLnBrk="1" latinLnBrk="0" hangingPunct="1">
              <a:defRPr sz="2000" kern="1200">
                <a:solidFill>
                  <a:schemeClr val="lt1"/>
                </a:solidFill>
                <a:latin typeface="+mn-lt"/>
                <a:ea typeface="+mn-ea"/>
                <a:cs typeface="+mn-cs"/>
              </a:defRPr>
            </a:lvl3pPr>
            <a:lvl4pPr marL="1488656" algn="l" defTabSz="992438" rtl="0" eaLnBrk="1" latinLnBrk="0" hangingPunct="1">
              <a:defRPr sz="2000" kern="1200">
                <a:solidFill>
                  <a:schemeClr val="lt1"/>
                </a:solidFill>
                <a:latin typeface="+mn-lt"/>
                <a:ea typeface="+mn-ea"/>
                <a:cs typeface="+mn-cs"/>
              </a:defRPr>
            </a:lvl4pPr>
            <a:lvl5pPr marL="1984874" algn="l" defTabSz="992438" rtl="0" eaLnBrk="1" latinLnBrk="0" hangingPunct="1">
              <a:defRPr sz="2000" kern="1200">
                <a:solidFill>
                  <a:schemeClr val="lt1"/>
                </a:solidFill>
                <a:latin typeface="+mn-lt"/>
                <a:ea typeface="+mn-ea"/>
                <a:cs typeface="+mn-cs"/>
              </a:defRPr>
            </a:lvl5pPr>
            <a:lvl6pPr marL="2481092" algn="l" defTabSz="992438" rtl="0" eaLnBrk="1" latinLnBrk="0" hangingPunct="1">
              <a:defRPr sz="2000" kern="1200">
                <a:solidFill>
                  <a:schemeClr val="lt1"/>
                </a:solidFill>
                <a:latin typeface="+mn-lt"/>
                <a:ea typeface="+mn-ea"/>
                <a:cs typeface="+mn-cs"/>
              </a:defRPr>
            </a:lvl6pPr>
            <a:lvl7pPr marL="2977310" algn="l" defTabSz="992438" rtl="0" eaLnBrk="1" latinLnBrk="0" hangingPunct="1">
              <a:defRPr sz="2000" kern="1200">
                <a:solidFill>
                  <a:schemeClr val="lt1"/>
                </a:solidFill>
                <a:latin typeface="+mn-lt"/>
                <a:ea typeface="+mn-ea"/>
                <a:cs typeface="+mn-cs"/>
              </a:defRPr>
            </a:lvl7pPr>
            <a:lvl8pPr marL="3473530" algn="l" defTabSz="992438" rtl="0" eaLnBrk="1" latinLnBrk="0" hangingPunct="1">
              <a:defRPr sz="2000" kern="1200">
                <a:solidFill>
                  <a:schemeClr val="lt1"/>
                </a:solidFill>
                <a:latin typeface="+mn-lt"/>
                <a:ea typeface="+mn-ea"/>
                <a:cs typeface="+mn-cs"/>
              </a:defRPr>
            </a:lvl8pPr>
            <a:lvl9pPr marL="3969748" algn="l" defTabSz="992438" rtl="0" eaLnBrk="1" latinLnBrk="0" hangingPunct="1">
              <a:defRPr sz="2000" kern="1200">
                <a:solidFill>
                  <a:schemeClr val="lt1"/>
                </a:solidFill>
                <a:latin typeface="+mn-lt"/>
                <a:ea typeface="+mn-ea"/>
                <a:cs typeface="+mn-cs"/>
              </a:defRPr>
            </a:lvl9pPr>
          </a:lstStyle>
          <a:p>
            <a:pPr algn="ctr"/>
            <a:r>
              <a:rPr lang="bn-BD" sz="5400" b="1" dirty="0">
                <a:solidFill>
                  <a:schemeClr val="tx1"/>
                </a:solidFill>
                <a:effectLst>
                  <a:glow rad="228600">
                    <a:schemeClr val="accent6">
                      <a:satMod val="175000"/>
                      <a:alpha val="40000"/>
                    </a:schemeClr>
                  </a:glow>
                </a:effectLst>
                <a:latin typeface="NikoshBAN" pitchFamily="2" charset="0"/>
                <a:cs typeface="NikoshBAN" pitchFamily="2" charset="0"/>
              </a:rPr>
              <a:t>অপবিত্রতা</a:t>
            </a:r>
            <a:endParaRPr lang="en-US" sz="5400" b="1" dirty="0">
              <a:solidFill>
                <a:schemeClr val="tx1"/>
              </a:solidFill>
              <a:effectLst>
                <a:glow rad="228600">
                  <a:schemeClr val="accent6">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4077266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2734" y="6313118"/>
            <a:ext cx="11949830" cy="450937"/>
          </a:xfrm>
          <a:prstGeom prst="rect">
            <a:avLst/>
          </a:prstGeom>
          <a:solidFill>
            <a:srgbClr val="0070C0"/>
          </a:solidFill>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TonnySushreeMJ" pitchFamily="2" charset="0"/>
                <a:cs typeface="TonnySushreeMJ" pitchFamily="2" charset="0"/>
              </a:rPr>
              <a:t>‡</a:t>
            </a:r>
            <a:r>
              <a:rPr lang="en-US" sz="2400" dirty="0" err="1" smtClean="0">
                <a:latin typeface="TonnySushreeMJ" pitchFamily="2" charset="0"/>
                <a:cs typeface="TonnySushreeMJ" pitchFamily="2" charset="0"/>
              </a:rPr>
              <a:t>gvt</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Avãyj</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nvwjg</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mnKvix</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wkÿK</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Kvnvjy</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miKvwi</a:t>
            </a:r>
            <a:r>
              <a:rPr lang="en-US" sz="2400" dirty="0" smtClean="0">
                <a:latin typeface="TonnySushreeMJ" pitchFamily="2" charset="0"/>
                <a:cs typeface="TonnySushreeMJ" pitchFamily="2" charset="0"/>
              </a:rPr>
              <a:t> </a:t>
            </a:r>
            <a:r>
              <a:rPr lang="en-US" sz="2400" dirty="0" err="1" smtClean="0">
                <a:latin typeface="TonnySushreeMJ" pitchFamily="2" charset="0"/>
                <a:cs typeface="TonnySushreeMJ" pitchFamily="2" charset="0"/>
              </a:rPr>
              <a:t>g‡Wj</a:t>
            </a:r>
            <a:r>
              <a:rPr lang="en-US" sz="2400" dirty="0" smtClean="0">
                <a:latin typeface="TonnySushreeMJ" pitchFamily="2" charset="0"/>
                <a:cs typeface="TonnySushreeMJ" pitchFamily="2" charset="0"/>
              </a:rPr>
              <a:t> D”P we`¨</a:t>
            </a:r>
            <a:r>
              <a:rPr lang="en-US" sz="2400" dirty="0" err="1" smtClean="0">
                <a:latin typeface="TonnySushreeMJ" pitchFamily="2" charset="0"/>
                <a:cs typeface="TonnySushreeMJ" pitchFamily="2" charset="0"/>
              </a:rPr>
              <a:t>vjq</a:t>
            </a:r>
            <a:r>
              <a:rPr lang="en-US" sz="2400" dirty="0" smtClean="0">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Kvnvjy</a:t>
            </a:r>
            <a:r>
              <a:rPr lang="en-US" sz="2400" dirty="0" smtClean="0">
                <a:solidFill>
                  <a:srgbClr val="FFFF00"/>
                </a:solidFill>
                <a:latin typeface="TonnySushreeMJ" pitchFamily="2" charset="0"/>
                <a:cs typeface="TonnySushreeMJ" pitchFamily="2" charset="0"/>
              </a:rPr>
              <a:t>, </a:t>
            </a:r>
            <a:r>
              <a:rPr lang="en-US" sz="2400" dirty="0" err="1" smtClean="0">
                <a:solidFill>
                  <a:srgbClr val="FFFF00"/>
                </a:solidFill>
                <a:latin typeface="TonnySushreeMJ" pitchFamily="2" charset="0"/>
                <a:cs typeface="TonnySushreeMJ" pitchFamily="2" charset="0"/>
              </a:rPr>
              <a:t>e¸ov</a:t>
            </a:r>
            <a:r>
              <a:rPr lang="en-US" sz="2400" dirty="0" smtClean="0">
                <a:solidFill>
                  <a:srgbClr val="FFFF00"/>
                </a:solidFill>
                <a:latin typeface="TonnySushreeMJ" pitchFamily="2" charset="0"/>
                <a:cs typeface="TonnySushreeMJ" pitchFamily="2" charset="0"/>
              </a:rPr>
              <a:t>| </a:t>
            </a:r>
            <a:r>
              <a:rPr lang="en-US" sz="2400" dirty="0" smtClean="0">
                <a:latin typeface="TonnySushreeMJ" pitchFamily="2" charset="0"/>
                <a:cs typeface="TonnySushreeMJ" pitchFamily="2" charset="0"/>
              </a:rPr>
              <a:t>†gvevBj-</a:t>
            </a:r>
            <a:r>
              <a:rPr lang="en-US" sz="2400" dirty="0" smtClean="0">
                <a:solidFill>
                  <a:srgbClr val="FFFF00"/>
                </a:solidFill>
                <a:latin typeface="TonnySushreeMJ" pitchFamily="2" charset="0"/>
                <a:cs typeface="TonnySushreeMJ" pitchFamily="2" charset="0"/>
              </a:rPr>
              <a:t>01917767044</a:t>
            </a:r>
            <a:endParaRPr lang="en-US" sz="2400" dirty="0">
              <a:solidFill>
                <a:srgbClr val="FFFF00"/>
              </a:solidFill>
              <a:latin typeface="TonnySushreeMJ" pitchFamily="2" charset="0"/>
              <a:cs typeface="TonnySushree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5966" y="1096381"/>
            <a:ext cx="9163680" cy="37760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7"/>
          <p:cNvSpPr txBox="1"/>
          <p:nvPr/>
        </p:nvSpPr>
        <p:spPr>
          <a:xfrm>
            <a:off x="4187692" y="260360"/>
            <a:ext cx="3124200" cy="931226"/>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lIns="99261" tIns="49630" rIns="99261" bIns="49630" rtlCol="0">
            <a:spAutoFit/>
          </a:bodyPr>
          <a:lstStyle>
            <a:defPPr>
              <a:defRPr lang="en-US"/>
            </a:defPPr>
            <a:lvl1pPr marL="0" algn="l" defTabSz="992438" rtl="0" eaLnBrk="1" latinLnBrk="0" hangingPunct="1">
              <a:defRPr sz="2000" kern="1200">
                <a:solidFill>
                  <a:schemeClr val="lt1"/>
                </a:solidFill>
                <a:latin typeface="+mn-lt"/>
                <a:ea typeface="+mn-ea"/>
                <a:cs typeface="+mn-cs"/>
              </a:defRPr>
            </a:lvl1pPr>
            <a:lvl2pPr marL="496219" algn="l" defTabSz="992438" rtl="0" eaLnBrk="1" latinLnBrk="0" hangingPunct="1">
              <a:defRPr sz="2000" kern="1200">
                <a:solidFill>
                  <a:schemeClr val="lt1"/>
                </a:solidFill>
                <a:latin typeface="+mn-lt"/>
                <a:ea typeface="+mn-ea"/>
                <a:cs typeface="+mn-cs"/>
              </a:defRPr>
            </a:lvl2pPr>
            <a:lvl3pPr marL="992438" algn="l" defTabSz="992438" rtl="0" eaLnBrk="1" latinLnBrk="0" hangingPunct="1">
              <a:defRPr sz="2000" kern="1200">
                <a:solidFill>
                  <a:schemeClr val="lt1"/>
                </a:solidFill>
                <a:latin typeface="+mn-lt"/>
                <a:ea typeface="+mn-ea"/>
                <a:cs typeface="+mn-cs"/>
              </a:defRPr>
            </a:lvl3pPr>
            <a:lvl4pPr marL="1488656" algn="l" defTabSz="992438" rtl="0" eaLnBrk="1" latinLnBrk="0" hangingPunct="1">
              <a:defRPr sz="2000" kern="1200">
                <a:solidFill>
                  <a:schemeClr val="lt1"/>
                </a:solidFill>
                <a:latin typeface="+mn-lt"/>
                <a:ea typeface="+mn-ea"/>
                <a:cs typeface="+mn-cs"/>
              </a:defRPr>
            </a:lvl4pPr>
            <a:lvl5pPr marL="1984874" algn="l" defTabSz="992438" rtl="0" eaLnBrk="1" latinLnBrk="0" hangingPunct="1">
              <a:defRPr sz="2000" kern="1200">
                <a:solidFill>
                  <a:schemeClr val="lt1"/>
                </a:solidFill>
                <a:latin typeface="+mn-lt"/>
                <a:ea typeface="+mn-ea"/>
                <a:cs typeface="+mn-cs"/>
              </a:defRPr>
            </a:lvl5pPr>
            <a:lvl6pPr marL="2481092" algn="l" defTabSz="992438" rtl="0" eaLnBrk="1" latinLnBrk="0" hangingPunct="1">
              <a:defRPr sz="2000" kern="1200">
                <a:solidFill>
                  <a:schemeClr val="lt1"/>
                </a:solidFill>
                <a:latin typeface="+mn-lt"/>
                <a:ea typeface="+mn-ea"/>
                <a:cs typeface="+mn-cs"/>
              </a:defRPr>
            </a:lvl6pPr>
            <a:lvl7pPr marL="2977310" algn="l" defTabSz="992438" rtl="0" eaLnBrk="1" latinLnBrk="0" hangingPunct="1">
              <a:defRPr sz="2000" kern="1200">
                <a:solidFill>
                  <a:schemeClr val="lt1"/>
                </a:solidFill>
                <a:latin typeface="+mn-lt"/>
                <a:ea typeface="+mn-ea"/>
                <a:cs typeface="+mn-cs"/>
              </a:defRPr>
            </a:lvl7pPr>
            <a:lvl8pPr marL="3473530" algn="l" defTabSz="992438" rtl="0" eaLnBrk="1" latinLnBrk="0" hangingPunct="1">
              <a:defRPr sz="2000" kern="1200">
                <a:solidFill>
                  <a:schemeClr val="lt1"/>
                </a:solidFill>
                <a:latin typeface="+mn-lt"/>
                <a:ea typeface="+mn-ea"/>
                <a:cs typeface="+mn-cs"/>
              </a:defRPr>
            </a:lvl8pPr>
            <a:lvl9pPr marL="3969748" algn="l" defTabSz="992438" rtl="0" eaLnBrk="1" latinLnBrk="0" hangingPunct="1">
              <a:defRPr sz="2000" kern="1200">
                <a:solidFill>
                  <a:schemeClr val="lt1"/>
                </a:solidFill>
                <a:latin typeface="+mn-lt"/>
                <a:ea typeface="+mn-ea"/>
                <a:cs typeface="+mn-cs"/>
              </a:defRPr>
            </a:lvl9pPr>
          </a:lstStyle>
          <a:p>
            <a:pPr algn="ctr"/>
            <a:r>
              <a:rPr lang="bn-BD" sz="5400" b="1" dirty="0">
                <a:solidFill>
                  <a:schemeClr val="tx1"/>
                </a:solidFill>
                <a:effectLst>
                  <a:glow rad="228600">
                    <a:schemeClr val="accent5">
                      <a:satMod val="175000"/>
                      <a:alpha val="40000"/>
                    </a:schemeClr>
                  </a:glow>
                </a:effectLst>
                <a:latin typeface="NikoshBAN" pitchFamily="2" charset="0"/>
                <a:cs typeface="NikoshBAN" pitchFamily="2" charset="0"/>
              </a:rPr>
              <a:t>অপবিত্রতা</a:t>
            </a:r>
            <a:endParaRPr lang="en-US" sz="5400" b="1" dirty="0">
              <a:solidFill>
                <a:schemeClr val="tx1"/>
              </a:solidFill>
              <a:effectLst>
                <a:glow rad="228600">
                  <a:schemeClr val="accent5">
                    <a:satMod val="175000"/>
                    <a:alpha val="40000"/>
                  </a:schemeClr>
                </a:glow>
              </a:effectLst>
              <a:latin typeface="NikoshBAN" pitchFamily="2" charset="0"/>
              <a:cs typeface="NikoshBAN" pitchFamily="2" charset="0"/>
            </a:endParaRPr>
          </a:p>
        </p:txBody>
      </p:sp>
      <p:sp>
        <p:nvSpPr>
          <p:cNvPr id="5" name="TextBox 4"/>
          <p:cNvSpPr txBox="1"/>
          <p:nvPr/>
        </p:nvSpPr>
        <p:spPr>
          <a:xfrm>
            <a:off x="1224989" y="5075095"/>
            <a:ext cx="9725320" cy="73117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lIns="99261" tIns="49630" rIns="99261" bIns="49630"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US"/>
            </a:defPPr>
            <a:lvl1pPr marL="0" algn="l" defTabSz="992438" rtl="0" eaLnBrk="1" latinLnBrk="0" hangingPunct="1">
              <a:defRPr sz="2000" kern="1200">
                <a:solidFill>
                  <a:schemeClr val="dk1"/>
                </a:solidFill>
                <a:latin typeface="+mn-lt"/>
                <a:ea typeface="+mn-ea"/>
                <a:cs typeface="+mn-cs"/>
              </a:defRPr>
            </a:lvl1pPr>
            <a:lvl2pPr marL="496219" algn="l" defTabSz="992438" rtl="0" eaLnBrk="1" latinLnBrk="0" hangingPunct="1">
              <a:defRPr sz="2000" kern="1200">
                <a:solidFill>
                  <a:schemeClr val="dk1"/>
                </a:solidFill>
                <a:latin typeface="+mn-lt"/>
                <a:ea typeface="+mn-ea"/>
                <a:cs typeface="+mn-cs"/>
              </a:defRPr>
            </a:lvl2pPr>
            <a:lvl3pPr marL="992438" algn="l" defTabSz="992438" rtl="0" eaLnBrk="1" latinLnBrk="0" hangingPunct="1">
              <a:defRPr sz="2000" kern="1200">
                <a:solidFill>
                  <a:schemeClr val="dk1"/>
                </a:solidFill>
                <a:latin typeface="+mn-lt"/>
                <a:ea typeface="+mn-ea"/>
                <a:cs typeface="+mn-cs"/>
              </a:defRPr>
            </a:lvl3pPr>
            <a:lvl4pPr marL="1488656" algn="l" defTabSz="992438" rtl="0" eaLnBrk="1" latinLnBrk="0" hangingPunct="1">
              <a:defRPr sz="2000" kern="1200">
                <a:solidFill>
                  <a:schemeClr val="dk1"/>
                </a:solidFill>
                <a:latin typeface="+mn-lt"/>
                <a:ea typeface="+mn-ea"/>
                <a:cs typeface="+mn-cs"/>
              </a:defRPr>
            </a:lvl4pPr>
            <a:lvl5pPr marL="1984874" algn="l" defTabSz="992438" rtl="0" eaLnBrk="1" latinLnBrk="0" hangingPunct="1">
              <a:defRPr sz="2000" kern="1200">
                <a:solidFill>
                  <a:schemeClr val="dk1"/>
                </a:solidFill>
                <a:latin typeface="+mn-lt"/>
                <a:ea typeface="+mn-ea"/>
                <a:cs typeface="+mn-cs"/>
              </a:defRPr>
            </a:lvl5pPr>
            <a:lvl6pPr marL="2481092" algn="l" defTabSz="992438" rtl="0" eaLnBrk="1" latinLnBrk="0" hangingPunct="1">
              <a:defRPr sz="2000" kern="1200">
                <a:solidFill>
                  <a:schemeClr val="dk1"/>
                </a:solidFill>
                <a:latin typeface="+mn-lt"/>
                <a:ea typeface="+mn-ea"/>
                <a:cs typeface="+mn-cs"/>
              </a:defRPr>
            </a:lvl6pPr>
            <a:lvl7pPr marL="2977310" algn="l" defTabSz="992438" rtl="0" eaLnBrk="1" latinLnBrk="0" hangingPunct="1">
              <a:defRPr sz="2000" kern="1200">
                <a:solidFill>
                  <a:schemeClr val="dk1"/>
                </a:solidFill>
                <a:latin typeface="+mn-lt"/>
                <a:ea typeface="+mn-ea"/>
                <a:cs typeface="+mn-cs"/>
              </a:defRPr>
            </a:lvl7pPr>
            <a:lvl8pPr marL="3473530" algn="l" defTabSz="992438" rtl="0" eaLnBrk="1" latinLnBrk="0" hangingPunct="1">
              <a:defRPr sz="2000" kern="1200">
                <a:solidFill>
                  <a:schemeClr val="dk1"/>
                </a:solidFill>
                <a:latin typeface="+mn-lt"/>
                <a:ea typeface="+mn-ea"/>
                <a:cs typeface="+mn-cs"/>
              </a:defRPr>
            </a:lvl8pPr>
            <a:lvl9pPr marL="3969748" algn="l" defTabSz="992438" rtl="0" eaLnBrk="1" latinLnBrk="0" hangingPunct="1">
              <a:defRPr sz="2000" kern="1200">
                <a:solidFill>
                  <a:schemeClr val="dk1"/>
                </a:solidFill>
                <a:latin typeface="+mn-lt"/>
                <a:ea typeface="+mn-ea"/>
                <a:cs typeface="+mn-cs"/>
              </a:defRPr>
            </a:lvl9pPr>
          </a:lstStyle>
          <a:p>
            <a:pPr algn="ctr"/>
            <a:r>
              <a:rPr lang="bn-BD" sz="4100" b="1" dirty="0">
                <a:ln w="1905">
                  <a:noFill/>
                </a:ln>
                <a:solidFill>
                  <a:schemeClr val="tx1"/>
                </a:solidFill>
                <a:effectLst>
                  <a:glow rad="63500">
                    <a:schemeClr val="accent1">
                      <a:satMod val="175000"/>
                      <a:alpha val="40000"/>
                    </a:schemeClr>
                  </a:glow>
                </a:effectLst>
                <a:latin typeface="NikoshBAN" pitchFamily="2" charset="0"/>
                <a:cs typeface="NikoshBAN" pitchFamily="2" charset="0"/>
              </a:rPr>
              <a:t>শরীর, কাপড় ও ব্যবহারিক জিনিসপত্র অপবিত্র হয়ে যায়।</a:t>
            </a:r>
            <a:endParaRPr lang="en-US" sz="4100" b="1" dirty="0">
              <a:ln w="1905">
                <a:noFill/>
              </a:ln>
              <a:solidFill>
                <a:schemeClr val="tx1"/>
              </a:solidFill>
              <a:effectLst>
                <a:glow rad="63500">
                  <a:schemeClr val="accent1">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976694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1005</Words>
  <Application>Microsoft Office PowerPoint</Application>
  <PresentationFormat>Widescreen</PresentationFormat>
  <Paragraphs>104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NikoshBAN</vt:lpstr>
      <vt:lpstr>TonnySushreeMJ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20</cp:revision>
  <dcterms:created xsi:type="dcterms:W3CDTF">2020-09-12T14:38:38Z</dcterms:created>
  <dcterms:modified xsi:type="dcterms:W3CDTF">2020-09-12T16:52:00Z</dcterms:modified>
</cp:coreProperties>
</file>