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77" r:id="rId13"/>
    <p:sldId id="278" r:id="rId14"/>
    <p:sldId id="279" r:id="rId15"/>
    <p:sldId id="280" r:id="rId16"/>
    <p:sldId id="281" r:id="rId17"/>
    <p:sldId id="289" r:id="rId18"/>
    <p:sldId id="266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0" r:id="rId27"/>
    <p:sldId id="267" r:id="rId28"/>
    <p:sldId id="268" r:id="rId29"/>
    <p:sldId id="269" r:id="rId30"/>
    <p:sldId id="275" r:id="rId31"/>
    <p:sldId id="27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0F93AE-B1F5-49A2-A574-CEE09AFDACE1}" type="doc">
      <dgm:prSet loTypeId="urn:microsoft.com/office/officeart/2005/8/layout/radial6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35B0D12-A6B2-4A9B-B2F6-06F7BCF2B274}">
      <dgm:prSet phldrT="[Text]" custT="1"/>
      <dgm:spPr/>
      <dgm:t>
        <a:bodyPr/>
        <a:lstStyle/>
        <a:p>
          <a:r>
            <a:rPr lang="en-US" sz="3200" b="1" dirty="0" err="1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নামাযের</a:t>
          </a:r>
          <a:r>
            <a:rPr lang="en-US" sz="32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আহকাম-৭টি</a:t>
          </a:r>
        </a:p>
      </dgm:t>
    </dgm:pt>
    <dgm:pt modelId="{DAE4F31C-45F2-449A-AC74-A9CA22AB5D96}" type="parTrans" cxnId="{30F9CCE7-75BF-47B5-B4CB-4C4D7EBAB1FD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E40173-62AC-4BE8-8DF5-92F299B994AC}" type="sibTrans" cxnId="{30F9CCE7-75BF-47B5-B4CB-4C4D7EBAB1FD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8494C4-AA6E-4000-9238-AACF19C54B84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শরীর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পাক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7AE7E1-AC3A-4330-BAAF-B2BDF5E70100}" type="parTrans" cxnId="{1B544F72-DF33-4078-9F93-3660AF840FEC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DD2051-9634-4D3F-8055-730FBF331A2C}" type="sibTrans" cxnId="{1B544F72-DF33-4078-9F93-3660AF840FEC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055430-F0D7-4F0A-BD69-74A965FE6519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কিবলামুখী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হওয়া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659203-95F0-4308-BC4F-7B57779BA51C}" type="parTrans" cxnId="{76774A14-3606-4A9E-9057-09BDA80F6BD6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FC5F3E-6F43-4850-A96A-2455F9AA36AA}" type="sibTrans" cxnId="{76774A14-3606-4A9E-9057-09BDA80F6BD6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EFB3C6-4D24-4C42-8F1D-4CC618C77E00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নামাযের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হওয়া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096A06-0682-4951-AABD-1B233E3383CF}" type="parTrans" cxnId="{86728BB7-9C44-4F7F-AB8A-ED9B69FB889D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2ADFF4-D902-41F5-9FCB-10E7176BB16E}" type="sibTrans" cxnId="{86728BB7-9C44-4F7F-AB8A-ED9B69FB889D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FAAB3D-F04C-485A-9856-0FC88A9A886F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নিয়ত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EAF44E-6282-40A9-8B54-8EAAF01DD117}" type="parTrans" cxnId="{904A0D04-C95B-481C-B438-936418E31E0B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84C830-13BF-4AF2-B99B-C9F5892FB037}" type="sibTrans" cxnId="{904A0D04-C95B-481C-B438-936418E31E0B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6E9F8C-9DC2-4D70-8574-A98ABFF5BE8A}">
      <dgm:prSet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কাপড়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পাক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66B086-8085-454B-A503-032B29CB64EE}" type="parTrans" cxnId="{205F2667-5A21-4865-B374-8945CF8F679D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D8470F-FAE1-4CDE-9BF6-A943DD798F9F}" type="sibTrans" cxnId="{205F2667-5A21-4865-B374-8945CF8F679D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5CC0D8-CC56-4A13-BC88-B15783AD1622}">
      <dgm:prSet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সতর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ঢাকা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4B4F27-95C7-4258-B065-3FB05260BFF3}" type="parTrans" cxnId="{FE25AC11-C17F-4BB6-A894-83B4EDBEF8C3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F9ECB6-3C8D-496A-AB4A-F4E46F70AA93}" type="sibTrans" cxnId="{FE25AC11-C17F-4BB6-A894-83B4EDBEF8C3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5DC42A-B211-41D8-96D1-873802CA2003}">
      <dgm:prSet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নামাযের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জায়গা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পাক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0EE161-F7FD-4920-8CFE-943FA2CD587F}" type="parTrans" cxnId="{7C36BAB8-65F3-463B-A4EC-8562BF55204F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562255-999F-48C0-AC89-56CA2B9ABC9C}" type="sibTrans" cxnId="{7C36BAB8-65F3-463B-A4EC-8562BF55204F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ED9455-E6AC-41FD-B27F-1D4894F1DDD1}" type="pres">
      <dgm:prSet presAssocID="{AF0F93AE-B1F5-49A2-A574-CEE09AFDACE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E48020D-8745-4AD0-9ECF-98FF25E0233D}" type="pres">
      <dgm:prSet presAssocID="{F35B0D12-A6B2-4A9B-B2F6-06F7BCF2B274}" presName="centerShape" presStyleLbl="node0" presStyleIdx="0" presStyleCnt="1" custScaleX="110906" custScaleY="109745"/>
      <dgm:spPr/>
    </dgm:pt>
    <dgm:pt modelId="{0C84ECC7-29BA-48A6-958A-9B51FF85A266}" type="pres">
      <dgm:prSet presAssocID="{278494C4-AA6E-4000-9238-AACF19C54B84}" presName="node" presStyleLbl="node1" presStyleIdx="0" presStyleCnt="7" custScaleX="138824" custScaleY="138824">
        <dgm:presLayoutVars>
          <dgm:bulletEnabled val="1"/>
        </dgm:presLayoutVars>
      </dgm:prSet>
      <dgm:spPr/>
    </dgm:pt>
    <dgm:pt modelId="{0D1FF99C-B801-401B-8D4F-625F2B382BB6}" type="pres">
      <dgm:prSet presAssocID="{278494C4-AA6E-4000-9238-AACF19C54B84}" presName="dummy" presStyleCnt="0"/>
      <dgm:spPr/>
    </dgm:pt>
    <dgm:pt modelId="{9BA29523-60C8-4E01-924A-0791A1D50AD0}" type="pres">
      <dgm:prSet presAssocID="{00DD2051-9634-4D3F-8055-730FBF331A2C}" presName="sibTrans" presStyleLbl="sibTrans2D1" presStyleIdx="0" presStyleCnt="7"/>
      <dgm:spPr/>
    </dgm:pt>
    <dgm:pt modelId="{92E0B63E-8AAA-4EC2-922A-D365CFDD66A1}" type="pres">
      <dgm:prSet presAssocID="{816E9F8C-9DC2-4D70-8574-A98ABFF5BE8A}" presName="node" presStyleLbl="node1" presStyleIdx="1" presStyleCnt="7" custScaleX="138824" custScaleY="138824">
        <dgm:presLayoutVars>
          <dgm:bulletEnabled val="1"/>
        </dgm:presLayoutVars>
      </dgm:prSet>
      <dgm:spPr/>
    </dgm:pt>
    <dgm:pt modelId="{A00B4F57-B802-4E7B-987A-50761F6C5F86}" type="pres">
      <dgm:prSet presAssocID="{816E9F8C-9DC2-4D70-8574-A98ABFF5BE8A}" presName="dummy" presStyleCnt="0"/>
      <dgm:spPr/>
    </dgm:pt>
    <dgm:pt modelId="{D76246B7-4DDC-4AF8-9E34-6791085179BE}" type="pres">
      <dgm:prSet presAssocID="{D4D8470F-FAE1-4CDE-9BF6-A943DD798F9F}" presName="sibTrans" presStyleLbl="sibTrans2D1" presStyleIdx="1" presStyleCnt="7"/>
      <dgm:spPr/>
    </dgm:pt>
    <dgm:pt modelId="{36F9A586-1379-49C5-8A1C-F451D6A8C060}" type="pres">
      <dgm:prSet presAssocID="{C35DC42A-B211-41D8-96D1-873802CA2003}" presName="node" presStyleLbl="node1" presStyleIdx="2" presStyleCnt="7" custScaleX="138824" custScaleY="138824">
        <dgm:presLayoutVars>
          <dgm:bulletEnabled val="1"/>
        </dgm:presLayoutVars>
      </dgm:prSet>
      <dgm:spPr/>
    </dgm:pt>
    <dgm:pt modelId="{D570050F-FDFB-4CFA-BB58-D87815D45F85}" type="pres">
      <dgm:prSet presAssocID="{C35DC42A-B211-41D8-96D1-873802CA2003}" presName="dummy" presStyleCnt="0"/>
      <dgm:spPr/>
    </dgm:pt>
    <dgm:pt modelId="{4D5014B9-E8A7-4E6D-9B84-6E358ECCF7D0}" type="pres">
      <dgm:prSet presAssocID="{FA562255-999F-48C0-AC89-56CA2B9ABC9C}" presName="sibTrans" presStyleLbl="sibTrans2D1" presStyleIdx="2" presStyleCnt="7"/>
      <dgm:spPr/>
    </dgm:pt>
    <dgm:pt modelId="{4BAE2033-BC45-44D2-BB53-0026F3C62AD7}" type="pres">
      <dgm:prSet presAssocID="{0D5CC0D8-CC56-4A13-BC88-B15783AD1622}" presName="node" presStyleLbl="node1" presStyleIdx="3" presStyleCnt="7" custScaleX="138824" custScaleY="138824">
        <dgm:presLayoutVars>
          <dgm:bulletEnabled val="1"/>
        </dgm:presLayoutVars>
      </dgm:prSet>
      <dgm:spPr/>
    </dgm:pt>
    <dgm:pt modelId="{38E853FF-0A8A-4108-A519-A730798EE50C}" type="pres">
      <dgm:prSet presAssocID="{0D5CC0D8-CC56-4A13-BC88-B15783AD1622}" presName="dummy" presStyleCnt="0"/>
      <dgm:spPr/>
    </dgm:pt>
    <dgm:pt modelId="{FF42CBE4-8726-4C6D-A02B-3998B38520DC}" type="pres">
      <dgm:prSet presAssocID="{BCF9ECB6-3C8D-496A-AB4A-F4E46F70AA93}" presName="sibTrans" presStyleLbl="sibTrans2D1" presStyleIdx="3" presStyleCnt="7"/>
      <dgm:spPr/>
    </dgm:pt>
    <dgm:pt modelId="{030D0EAF-BF78-4AA9-BB71-54C4CA3968C6}" type="pres">
      <dgm:prSet presAssocID="{08055430-F0D7-4F0A-BD69-74A965FE6519}" presName="node" presStyleLbl="node1" presStyleIdx="4" presStyleCnt="7" custScaleX="138824" custScaleY="138824">
        <dgm:presLayoutVars>
          <dgm:bulletEnabled val="1"/>
        </dgm:presLayoutVars>
      </dgm:prSet>
      <dgm:spPr/>
    </dgm:pt>
    <dgm:pt modelId="{1D0DFB3A-3657-49D8-9CA4-EE02643BDC4E}" type="pres">
      <dgm:prSet presAssocID="{08055430-F0D7-4F0A-BD69-74A965FE6519}" presName="dummy" presStyleCnt="0"/>
      <dgm:spPr/>
    </dgm:pt>
    <dgm:pt modelId="{69EDF395-BE46-4E09-977D-6757F728459E}" type="pres">
      <dgm:prSet presAssocID="{2BFC5F3E-6F43-4850-A96A-2455F9AA36AA}" presName="sibTrans" presStyleLbl="sibTrans2D1" presStyleIdx="4" presStyleCnt="7"/>
      <dgm:spPr/>
    </dgm:pt>
    <dgm:pt modelId="{1D9DE5EB-B1E6-4F97-8EBA-2A90F9F008A0}" type="pres">
      <dgm:prSet presAssocID="{B5EFB3C6-4D24-4C42-8F1D-4CC618C77E00}" presName="node" presStyleLbl="node1" presStyleIdx="5" presStyleCnt="7" custScaleX="138824" custScaleY="138824">
        <dgm:presLayoutVars>
          <dgm:bulletEnabled val="1"/>
        </dgm:presLayoutVars>
      </dgm:prSet>
      <dgm:spPr/>
    </dgm:pt>
    <dgm:pt modelId="{F672B487-8167-4B5E-A3E6-459DA09AB4A1}" type="pres">
      <dgm:prSet presAssocID="{B5EFB3C6-4D24-4C42-8F1D-4CC618C77E00}" presName="dummy" presStyleCnt="0"/>
      <dgm:spPr/>
    </dgm:pt>
    <dgm:pt modelId="{1AAE648E-1364-4E4D-9C09-866A75DDB785}" type="pres">
      <dgm:prSet presAssocID="{DC2ADFF4-D902-41F5-9FCB-10E7176BB16E}" presName="sibTrans" presStyleLbl="sibTrans2D1" presStyleIdx="5" presStyleCnt="7"/>
      <dgm:spPr/>
    </dgm:pt>
    <dgm:pt modelId="{5A37EE1B-A913-48E9-A425-B93C6B3F46C4}" type="pres">
      <dgm:prSet presAssocID="{59FAAB3D-F04C-485A-9856-0FC88A9A886F}" presName="node" presStyleLbl="node1" presStyleIdx="6" presStyleCnt="7" custScaleX="138824" custScaleY="138824">
        <dgm:presLayoutVars>
          <dgm:bulletEnabled val="1"/>
        </dgm:presLayoutVars>
      </dgm:prSet>
      <dgm:spPr/>
    </dgm:pt>
    <dgm:pt modelId="{18E5A0D7-181D-4F75-9676-71400434EB7F}" type="pres">
      <dgm:prSet presAssocID="{59FAAB3D-F04C-485A-9856-0FC88A9A886F}" presName="dummy" presStyleCnt="0"/>
      <dgm:spPr/>
    </dgm:pt>
    <dgm:pt modelId="{CBA6746B-07E3-47B6-B6E9-A678D46D27E9}" type="pres">
      <dgm:prSet presAssocID="{7884C830-13BF-4AF2-B99B-C9F5892FB037}" presName="sibTrans" presStyleLbl="sibTrans2D1" presStyleIdx="6" presStyleCnt="7"/>
      <dgm:spPr/>
    </dgm:pt>
  </dgm:ptLst>
  <dgm:cxnLst>
    <dgm:cxn modelId="{904A0D04-C95B-481C-B438-936418E31E0B}" srcId="{F35B0D12-A6B2-4A9B-B2F6-06F7BCF2B274}" destId="{59FAAB3D-F04C-485A-9856-0FC88A9A886F}" srcOrd="6" destOrd="0" parTransId="{49EAF44E-6282-40A9-8B54-8EAAF01DD117}" sibTransId="{7884C830-13BF-4AF2-B99B-C9F5892FB037}"/>
    <dgm:cxn modelId="{74342508-54DB-4029-A221-7B6A1DE96CC9}" type="presOf" srcId="{816E9F8C-9DC2-4D70-8574-A98ABFF5BE8A}" destId="{92E0B63E-8AAA-4EC2-922A-D365CFDD66A1}" srcOrd="0" destOrd="0" presId="urn:microsoft.com/office/officeart/2005/8/layout/radial6"/>
    <dgm:cxn modelId="{2CBF8108-0B4C-4711-B1FE-E8A652BEB147}" type="presOf" srcId="{59FAAB3D-F04C-485A-9856-0FC88A9A886F}" destId="{5A37EE1B-A913-48E9-A425-B93C6B3F46C4}" srcOrd="0" destOrd="0" presId="urn:microsoft.com/office/officeart/2005/8/layout/radial6"/>
    <dgm:cxn modelId="{A9F09D0A-5810-49AF-9EC9-8ECCD30CF05D}" type="presOf" srcId="{7884C830-13BF-4AF2-B99B-C9F5892FB037}" destId="{CBA6746B-07E3-47B6-B6E9-A678D46D27E9}" srcOrd="0" destOrd="0" presId="urn:microsoft.com/office/officeart/2005/8/layout/radial6"/>
    <dgm:cxn modelId="{FE25AC11-C17F-4BB6-A894-83B4EDBEF8C3}" srcId="{F35B0D12-A6B2-4A9B-B2F6-06F7BCF2B274}" destId="{0D5CC0D8-CC56-4A13-BC88-B15783AD1622}" srcOrd="3" destOrd="0" parTransId="{464B4F27-95C7-4258-B065-3FB05260BFF3}" sibTransId="{BCF9ECB6-3C8D-496A-AB4A-F4E46F70AA93}"/>
    <dgm:cxn modelId="{76774A14-3606-4A9E-9057-09BDA80F6BD6}" srcId="{F35B0D12-A6B2-4A9B-B2F6-06F7BCF2B274}" destId="{08055430-F0D7-4F0A-BD69-74A965FE6519}" srcOrd="4" destOrd="0" parTransId="{16659203-95F0-4308-BC4F-7B57779BA51C}" sibTransId="{2BFC5F3E-6F43-4850-A96A-2455F9AA36AA}"/>
    <dgm:cxn modelId="{CC1DA226-2E2C-4DB0-AA9B-43E9B72DE8B4}" type="presOf" srcId="{08055430-F0D7-4F0A-BD69-74A965FE6519}" destId="{030D0EAF-BF78-4AA9-BB71-54C4CA3968C6}" srcOrd="0" destOrd="0" presId="urn:microsoft.com/office/officeart/2005/8/layout/radial6"/>
    <dgm:cxn modelId="{07DCD730-B578-4816-A345-2227D1DE7A5F}" type="presOf" srcId="{D4D8470F-FAE1-4CDE-9BF6-A943DD798F9F}" destId="{D76246B7-4DDC-4AF8-9E34-6791085179BE}" srcOrd="0" destOrd="0" presId="urn:microsoft.com/office/officeart/2005/8/layout/radial6"/>
    <dgm:cxn modelId="{46DD3D3A-1982-4445-B138-4E07A1F52F74}" type="presOf" srcId="{00DD2051-9634-4D3F-8055-730FBF331A2C}" destId="{9BA29523-60C8-4E01-924A-0791A1D50AD0}" srcOrd="0" destOrd="0" presId="urn:microsoft.com/office/officeart/2005/8/layout/radial6"/>
    <dgm:cxn modelId="{78C68E41-83A4-41FF-B0DC-6DD522B23D31}" type="presOf" srcId="{DC2ADFF4-D902-41F5-9FCB-10E7176BB16E}" destId="{1AAE648E-1364-4E4D-9C09-866A75DDB785}" srcOrd="0" destOrd="0" presId="urn:microsoft.com/office/officeart/2005/8/layout/radial6"/>
    <dgm:cxn modelId="{6688B542-612B-4293-8ED5-070FB13268FD}" type="presOf" srcId="{B5EFB3C6-4D24-4C42-8F1D-4CC618C77E00}" destId="{1D9DE5EB-B1E6-4F97-8EBA-2A90F9F008A0}" srcOrd="0" destOrd="0" presId="urn:microsoft.com/office/officeart/2005/8/layout/radial6"/>
    <dgm:cxn modelId="{205F2667-5A21-4865-B374-8945CF8F679D}" srcId="{F35B0D12-A6B2-4A9B-B2F6-06F7BCF2B274}" destId="{816E9F8C-9DC2-4D70-8574-A98ABFF5BE8A}" srcOrd="1" destOrd="0" parTransId="{5B66B086-8085-454B-A503-032B29CB64EE}" sibTransId="{D4D8470F-FAE1-4CDE-9BF6-A943DD798F9F}"/>
    <dgm:cxn modelId="{6BB52969-F6EE-4432-BD5B-0FF63F7D844D}" type="presOf" srcId="{2BFC5F3E-6F43-4850-A96A-2455F9AA36AA}" destId="{69EDF395-BE46-4E09-977D-6757F728459E}" srcOrd="0" destOrd="0" presId="urn:microsoft.com/office/officeart/2005/8/layout/radial6"/>
    <dgm:cxn modelId="{EDFAA34D-351C-42D2-BEC1-8BCC61A817C7}" type="presOf" srcId="{FA562255-999F-48C0-AC89-56CA2B9ABC9C}" destId="{4D5014B9-E8A7-4E6D-9B84-6E358ECCF7D0}" srcOrd="0" destOrd="0" presId="urn:microsoft.com/office/officeart/2005/8/layout/radial6"/>
    <dgm:cxn modelId="{1B544F72-DF33-4078-9F93-3660AF840FEC}" srcId="{F35B0D12-A6B2-4A9B-B2F6-06F7BCF2B274}" destId="{278494C4-AA6E-4000-9238-AACF19C54B84}" srcOrd="0" destOrd="0" parTransId="{A07AE7E1-AC3A-4330-BAAF-B2BDF5E70100}" sibTransId="{00DD2051-9634-4D3F-8055-730FBF331A2C}"/>
    <dgm:cxn modelId="{BA7CF855-E16D-4DF7-AD2F-EEB3D76690C4}" type="presOf" srcId="{AF0F93AE-B1F5-49A2-A574-CEE09AFDACE1}" destId="{30ED9455-E6AC-41FD-B27F-1D4894F1DDD1}" srcOrd="0" destOrd="0" presId="urn:microsoft.com/office/officeart/2005/8/layout/radial6"/>
    <dgm:cxn modelId="{E6C14886-907B-458B-840C-D97764AF52C8}" type="presOf" srcId="{0D5CC0D8-CC56-4A13-BC88-B15783AD1622}" destId="{4BAE2033-BC45-44D2-BB53-0026F3C62AD7}" srcOrd="0" destOrd="0" presId="urn:microsoft.com/office/officeart/2005/8/layout/radial6"/>
    <dgm:cxn modelId="{A262B7A0-019E-4A9D-8ECE-2FA3E8F1C247}" type="presOf" srcId="{278494C4-AA6E-4000-9238-AACF19C54B84}" destId="{0C84ECC7-29BA-48A6-958A-9B51FF85A266}" srcOrd="0" destOrd="0" presId="urn:microsoft.com/office/officeart/2005/8/layout/radial6"/>
    <dgm:cxn modelId="{86728BB7-9C44-4F7F-AB8A-ED9B69FB889D}" srcId="{F35B0D12-A6B2-4A9B-B2F6-06F7BCF2B274}" destId="{B5EFB3C6-4D24-4C42-8F1D-4CC618C77E00}" srcOrd="5" destOrd="0" parTransId="{1C096A06-0682-4951-AABD-1B233E3383CF}" sibTransId="{DC2ADFF4-D902-41F5-9FCB-10E7176BB16E}"/>
    <dgm:cxn modelId="{7C36BAB8-65F3-463B-A4EC-8562BF55204F}" srcId="{F35B0D12-A6B2-4A9B-B2F6-06F7BCF2B274}" destId="{C35DC42A-B211-41D8-96D1-873802CA2003}" srcOrd="2" destOrd="0" parTransId="{FB0EE161-F7FD-4920-8CFE-943FA2CD587F}" sibTransId="{FA562255-999F-48C0-AC89-56CA2B9ABC9C}"/>
    <dgm:cxn modelId="{9EB7FEC4-A342-4246-A260-96BADA842969}" type="presOf" srcId="{C35DC42A-B211-41D8-96D1-873802CA2003}" destId="{36F9A586-1379-49C5-8A1C-F451D6A8C060}" srcOrd="0" destOrd="0" presId="urn:microsoft.com/office/officeart/2005/8/layout/radial6"/>
    <dgm:cxn modelId="{4B5416CD-B8F8-4FC2-8458-C4F6807F0457}" type="presOf" srcId="{BCF9ECB6-3C8D-496A-AB4A-F4E46F70AA93}" destId="{FF42CBE4-8726-4C6D-A02B-3998B38520DC}" srcOrd="0" destOrd="0" presId="urn:microsoft.com/office/officeart/2005/8/layout/radial6"/>
    <dgm:cxn modelId="{30F9CCE7-75BF-47B5-B4CB-4C4D7EBAB1FD}" srcId="{AF0F93AE-B1F5-49A2-A574-CEE09AFDACE1}" destId="{F35B0D12-A6B2-4A9B-B2F6-06F7BCF2B274}" srcOrd="0" destOrd="0" parTransId="{DAE4F31C-45F2-449A-AC74-A9CA22AB5D96}" sibTransId="{BEE40173-62AC-4BE8-8DF5-92F299B994AC}"/>
    <dgm:cxn modelId="{EE813DEA-4F35-404D-BE1E-5D4FD929307B}" type="presOf" srcId="{F35B0D12-A6B2-4A9B-B2F6-06F7BCF2B274}" destId="{DE48020D-8745-4AD0-9ECF-98FF25E0233D}" srcOrd="0" destOrd="0" presId="urn:microsoft.com/office/officeart/2005/8/layout/radial6"/>
    <dgm:cxn modelId="{063FF5AC-A69D-4EC0-A7E9-5A105C7EA4D6}" type="presParOf" srcId="{30ED9455-E6AC-41FD-B27F-1D4894F1DDD1}" destId="{DE48020D-8745-4AD0-9ECF-98FF25E0233D}" srcOrd="0" destOrd="0" presId="urn:microsoft.com/office/officeart/2005/8/layout/radial6"/>
    <dgm:cxn modelId="{1F47F738-6F38-4EE2-91A8-609E1A489897}" type="presParOf" srcId="{30ED9455-E6AC-41FD-B27F-1D4894F1DDD1}" destId="{0C84ECC7-29BA-48A6-958A-9B51FF85A266}" srcOrd="1" destOrd="0" presId="urn:microsoft.com/office/officeart/2005/8/layout/radial6"/>
    <dgm:cxn modelId="{31AC9AD9-9F94-4D34-B18A-5DCD46FCA23B}" type="presParOf" srcId="{30ED9455-E6AC-41FD-B27F-1D4894F1DDD1}" destId="{0D1FF99C-B801-401B-8D4F-625F2B382BB6}" srcOrd="2" destOrd="0" presId="urn:microsoft.com/office/officeart/2005/8/layout/radial6"/>
    <dgm:cxn modelId="{80C52C58-9F4E-4878-9DB9-E97C959DDC56}" type="presParOf" srcId="{30ED9455-E6AC-41FD-B27F-1D4894F1DDD1}" destId="{9BA29523-60C8-4E01-924A-0791A1D50AD0}" srcOrd="3" destOrd="0" presId="urn:microsoft.com/office/officeart/2005/8/layout/radial6"/>
    <dgm:cxn modelId="{43535323-43DD-4F28-96C6-52FA47C722A9}" type="presParOf" srcId="{30ED9455-E6AC-41FD-B27F-1D4894F1DDD1}" destId="{92E0B63E-8AAA-4EC2-922A-D365CFDD66A1}" srcOrd="4" destOrd="0" presId="urn:microsoft.com/office/officeart/2005/8/layout/radial6"/>
    <dgm:cxn modelId="{E332698C-5AE7-4396-A60C-10F13EF3FAC0}" type="presParOf" srcId="{30ED9455-E6AC-41FD-B27F-1D4894F1DDD1}" destId="{A00B4F57-B802-4E7B-987A-50761F6C5F86}" srcOrd="5" destOrd="0" presId="urn:microsoft.com/office/officeart/2005/8/layout/radial6"/>
    <dgm:cxn modelId="{CC4C9688-EB3E-4306-A834-8AE363B39ECB}" type="presParOf" srcId="{30ED9455-E6AC-41FD-B27F-1D4894F1DDD1}" destId="{D76246B7-4DDC-4AF8-9E34-6791085179BE}" srcOrd="6" destOrd="0" presId="urn:microsoft.com/office/officeart/2005/8/layout/radial6"/>
    <dgm:cxn modelId="{13A92280-117C-40B6-B1EC-2991CA7B7B72}" type="presParOf" srcId="{30ED9455-E6AC-41FD-B27F-1D4894F1DDD1}" destId="{36F9A586-1379-49C5-8A1C-F451D6A8C060}" srcOrd="7" destOrd="0" presId="urn:microsoft.com/office/officeart/2005/8/layout/radial6"/>
    <dgm:cxn modelId="{2CD25AA3-8BDD-408E-8E54-2092928B72DC}" type="presParOf" srcId="{30ED9455-E6AC-41FD-B27F-1D4894F1DDD1}" destId="{D570050F-FDFB-4CFA-BB58-D87815D45F85}" srcOrd="8" destOrd="0" presId="urn:microsoft.com/office/officeart/2005/8/layout/radial6"/>
    <dgm:cxn modelId="{A790F6BF-0CAE-4FBD-A645-B6A19823B0F9}" type="presParOf" srcId="{30ED9455-E6AC-41FD-B27F-1D4894F1DDD1}" destId="{4D5014B9-E8A7-4E6D-9B84-6E358ECCF7D0}" srcOrd="9" destOrd="0" presId="urn:microsoft.com/office/officeart/2005/8/layout/radial6"/>
    <dgm:cxn modelId="{774FAA38-3137-454C-81DF-E2B70DA8CE00}" type="presParOf" srcId="{30ED9455-E6AC-41FD-B27F-1D4894F1DDD1}" destId="{4BAE2033-BC45-44D2-BB53-0026F3C62AD7}" srcOrd="10" destOrd="0" presId="urn:microsoft.com/office/officeart/2005/8/layout/radial6"/>
    <dgm:cxn modelId="{7AB38B1C-8A40-4492-AF3C-2ED0AE5133A7}" type="presParOf" srcId="{30ED9455-E6AC-41FD-B27F-1D4894F1DDD1}" destId="{38E853FF-0A8A-4108-A519-A730798EE50C}" srcOrd="11" destOrd="0" presId="urn:microsoft.com/office/officeart/2005/8/layout/radial6"/>
    <dgm:cxn modelId="{9C77E13B-2BF8-4260-89DE-D6C72BB9EE02}" type="presParOf" srcId="{30ED9455-E6AC-41FD-B27F-1D4894F1DDD1}" destId="{FF42CBE4-8726-4C6D-A02B-3998B38520DC}" srcOrd="12" destOrd="0" presId="urn:microsoft.com/office/officeart/2005/8/layout/radial6"/>
    <dgm:cxn modelId="{8A9CCB77-5DFA-4A1D-995E-AA2B68D9868C}" type="presParOf" srcId="{30ED9455-E6AC-41FD-B27F-1D4894F1DDD1}" destId="{030D0EAF-BF78-4AA9-BB71-54C4CA3968C6}" srcOrd="13" destOrd="0" presId="urn:microsoft.com/office/officeart/2005/8/layout/radial6"/>
    <dgm:cxn modelId="{E5A5C5FD-904D-4EC2-9942-865A7480BED4}" type="presParOf" srcId="{30ED9455-E6AC-41FD-B27F-1D4894F1DDD1}" destId="{1D0DFB3A-3657-49D8-9CA4-EE02643BDC4E}" srcOrd="14" destOrd="0" presId="urn:microsoft.com/office/officeart/2005/8/layout/radial6"/>
    <dgm:cxn modelId="{0C514B37-71D5-4AF9-812A-C3860F3CE6A3}" type="presParOf" srcId="{30ED9455-E6AC-41FD-B27F-1D4894F1DDD1}" destId="{69EDF395-BE46-4E09-977D-6757F728459E}" srcOrd="15" destOrd="0" presId="urn:microsoft.com/office/officeart/2005/8/layout/radial6"/>
    <dgm:cxn modelId="{D89D699A-B279-4055-8167-E82D86627F02}" type="presParOf" srcId="{30ED9455-E6AC-41FD-B27F-1D4894F1DDD1}" destId="{1D9DE5EB-B1E6-4F97-8EBA-2A90F9F008A0}" srcOrd="16" destOrd="0" presId="urn:microsoft.com/office/officeart/2005/8/layout/radial6"/>
    <dgm:cxn modelId="{11319DE3-EC05-43CD-9B28-A07FB0E7161B}" type="presParOf" srcId="{30ED9455-E6AC-41FD-B27F-1D4894F1DDD1}" destId="{F672B487-8167-4B5E-A3E6-459DA09AB4A1}" srcOrd="17" destOrd="0" presId="urn:microsoft.com/office/officeart/2005/8/layout/radial6"/>
    <dgm:cxn modelId="{7493DCF3-DAD3-4191-9D73-97E0C3B7D839}" type="presParOf" srcId="{30ED9455-E6AC-41FD-B27F-1D4894F1DDD1}" destId="{1AAE648E-1364-4E4D-9C09-866A75DDB785}" srcOrd="18" destOrd="0" presId="urn:microsoft.com/office/officeart/2005/8/layout/radial6"/>
    <dgm:cxn modelId="{7CD6C667-92B7-4CA8-9787-19746360B2FE}" type="presParOf" srcId="{30ED9455-E6AC-41FD-B27F-1D4894F1DDD1}" destId="{5A37EE1B-A913-48E9-A425-B93C6B3F46C4}" srcOrd="19" destOrd="0" presId="urn:microsoft.com/office/officeart/2005/8/layout/radial6"/>
    <dgm:cxn modelId="{CD69C78A-729C-4664-A2E0-031A9B52AD60}" type="presParOf" srcId="{30ED9455-E6AC-41FD-B27F-1D4894F1DDD1}" destId="{18E5A0D7-181D-4F75-9676-71400434EB7F}" srcOrd="20" destOrd="0" presId="urn:microsoft.com/office/officeart/2005/8/layout/radial6"/>
    <dgm:cxn modelId="{92B0BBA8-3F63-4C46-A1C4-43D5AC4E3D9C}" type="presParOf" srcId="{30ED9455-E6AC-41FD-B27F-1D4894F1DDD1}" destId="{CBA6746B-07E3-47B6-B6E9-A678D46D27E9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0F93AE-B1F5-49A2-A574-CEE09AFDACE1}" type="doc">
      <dgm:prSet loTypeId="urn:microsoft.com/office/officeart/2005/8/layout/radial6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35B0D12-A6B2-4A9B-B2F6-06F7BCF2B274}">
      <dgm:prSet phldrT="[Text]" custT="1"/>
      <dgm:spPr/>
      <dgm:t>
        <a:bodyPr/>
        <a:lstStyle/>
        <a:p>
          <a:r>
            <a:rPr lang="en-US" sz="3200" b="1" dirty="0" err="1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নামাযের</a:t>
          </a:r>
          <a:r>
            <a:rPr lang="en-US" sz="3200" b="1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আহকাম-৭টি</a:t>
          </a:r>
        </a:p>
      </dgm:t>
    </dgm:pt>
    <dgm:pt modelId="{DAE4F31C-45F2-449A-AC74-A9CA22AB5D96}" type="parTrans" cxnId="{30F9CCE7-75BF-47B5-B4CB-4C4D7EBAB1FD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E40173-62AC-4BE8-8DF5-92F299B994AC}" type="sibTrans" cxnId="{30F9CCE7-75BF-47B5-B4CB-4C4D7EBAB1FD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8494C4-AA6E-4000-9238-AACF19C54B84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তাকবিরে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তাহরিমা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7AE7E1-AC3A-4330-BAAF-B2BDF5E70100}" type="parTrans" cxnId="{1B544F72-DF33-4078-9F93-3660AF840FEC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0DD2051-9634-4D3F-8055-730FBF331A2C}" type="sibTrans" cxnId="{1B544F72-DF33-4078-9F93-3660AF840FEC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055430-F0D7-4F0A-BD69-74A965FE6519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সিজদাহ্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659203-95F0-4308-BC4F-7B57779BA51C}" type="parTrans" cxnId="{76774A14-3606-4A9E-9057-09BDA80F6BD6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FC5F3E-6F43-4850-A96A-2455F9AA36AA}" type="sibTrans" cxnId="{76774A14-3606-4A9E-9057-09BDA80F6BD6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EFB3C6-4D24-4C42-8F1D-4CC618C77E00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শেষ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বৈঠকে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তাশাহ্হুদ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পড়া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096A06-0682-4951-AABD-1B233E3383CF}" type="parTrans" cxnId="{86728BB7-9C44-4F7F-AB8A-ED9B69FB889D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2ADFF4-D902-41F5-9FCB-10E7176BB16E}" type="sibTrans" cxnId="{86728BB7-9C44-4F7F-AB8A-ED9B69FB889D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FAAB3D-F04C-485A-9856-0FC88A9A886F}">
      <dgm:prSet phldrT="[Text]"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সালাম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ফেরান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EAF44E-6282-40A9-8B54-8EAAF01DD117}" type="parTrans" cxnId="{904A0D04-C95B-481C-B438-936418E31E0B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884C830-13BF-4AF2-B99B-C9F5892FB037}" type="sibTrans" cxnId="{904A0D04-C95B-481C-B438-936418E31E0B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6E9F8C-9DC2-4D70-8574-A98ABFF5BE8A}">
      <dgm:prSet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দাঁড়িয়ে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নামায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পড়া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66B086-8085-454B-A503-032B29CB64EE}" type="parTrans" cxnId="{205F2667-5A21-4865-B374-8945CF8F679D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D8470F-FAE1-4CDE-9BF6-A943DD798F9F}" type="sibTrans" cxnId="{205F2667-5A21-4865-B374-8945CF8F679D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5CC0D8-CC56-4A13-BC88-B15783AD1622}">
      <dgm:prSet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রুকু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4B4F27-95C7-4258-B065-3FB05260BFF3}" type="parTrans" cxnId="{FE25AC11-C17F-4BB6-A894-83B4EDBEF8C3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CF9ECB6-3C8D-496A-AB4A-F4E46F70AA93}" type="sibTrans" cxnId="{FE25AC11-C17F-4BB6-A894-83B4EDBEF8C3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5DC42A-B211-41D8-96D1-873802CA2003}">
      <dgm:prSet custT="1"/>
      <dgm:spPr/>
      <dgm:t>
        <a:bodyPr/>
        <a:lstStyle/>
        <a:p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কুরআনতিলাওয়াত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0EE161-F7FD-4920-8CFE-943FA2CD587F}" type="parTrans" cxnId="{7C36BAB8-65F3-463B-A4EC-8562BF55204F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562255-999F-48C0-AC89-56CA2B9ABC9C}" type="sibTrans" cxnId="{7C36BAB8-65F3-463B-A4EC-8562BF55204F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ED9455-E6AC-41FD-B27F-1D4894F1DDD1}" type="pres">
      <dgm:prSet presAssocID="{AF0F93AE-B1F5-49A2-A574-CEE09AFDACE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E48020D-8745-4AD0-9ECF-98FF25E0233D}" type="pres">
      <dgm:prSet presAssocID="{F35B0D12-A6B2-4A9B-B2F6-06F7BCF2B274}" presName="centerShape" presStyleLbl="node0" presStyleIdx="0" presStyleCnt="1" custScaleX="110906" custScaleY="109745"/>
      <dgm:spPr/>
    </dgm:pt>
    <dgm:pt modelId="{0C84ECC7-29BA-48A6-958A-9B51FF85A266}" type="pres">
      <dgm:prSet presAssocID="{278494C4-AA6E-4000-9238-AACF19C54B84}" presName="node" presStyleLbl="node1" presStyleIdx="0" presStyleCnt="7" custScaleX="138824" custScaleY="138824">
        <dgm:presLayoutVars>
          <dgm:bulletEnabled val="1"/>
        </dgm:presLayoutVars>
      </dgm:prSet>
      <dgm:spPr/>
    </dgm:pt>
    <dgm:pt modelId="{0D1FF99C-B801-401B-8D4F-625F2B382BB6}" type="pres">
      <dgm:prSet presAssocID="{278494C4-AA6E-4000-9238-AACF19C54B84}" presName="dummy" presStyleCnt="0"/>
      <dgm:spPr/>
    </dgm:pt>
    <dgm:pt modelId="{9BA29523-60C8-4E01-924A-0791A1D50AD0}" type="pres">
      <dgm:prSet presAssocID="{00DD2051-9634-4D3F-8055-730FBF331A2C}" presName="sibTrans" presStyleLbl="sibTrans2D1" presStyleIdx="0" presStyleCnt="7"/>
      <dgm:spPr/>
    </dgm:pt>
    <dgm:pt modelId="{92E0B63E-8AAA-4EC2-922A-D365CFDD66A1}" type="pres">
      <dgm:prSet presAssocID="{816E9F8C-9DC2-4D70-8574-A98ABFF5BE8A}" presName="node" presStyleLbl="node1" presStyleIdx="1" presStyleCnt="7" custScaleX="138824" custScaleY="138824">
        <dgm:presLayoutVars>
          <dgm:bulletEnabled val="1"/>
        </dgm:presLayoutVars>
      </dgm:prSet>
      <dgm:spPr/>
    </dgm:pt>
    <dgm:pt modelId="{A00B4F57-B802-4E7B-987A-50761F6C5F86}" type="pres">
      <dgm:prSet presAssocID="{816E9F8C-9DC2-4D70-8574-A98ABFF5BE8A}" presName="dummy" presStyleCnt="0"/>
      <dgm:spPr/>
    </dgm:pt>
    <dgm:pt modelId="{D76246B7-4DDC-4AF8-9E34-6791085179BE}" type="pres">
      <dgm:prSet presAssocID="{D4D8470F-FAE1-4CDE-9BF6-A943DD798F9F}" presName="sibTrans" presStyleLbl="sibTrans2D1" presStyleIdx="1" presStyleCnt="7"/>
      <dgm:spPr/>
    </dgm:pt>
    <dgm:pt modelId="{36F9A586-1379-49C5-8A1C-F451D6A8C060}" type="pres">
      <dgm:prSet presAssocID="{C35DC42A-B211-41D8-96D1-873802CA2003}" presName="node" presStyleLbl="node1" presStyleIdx="2" presStyleCnt="7" custScaleX="138824" custScaleY="138824">
        <dgm:presLayoutVars>
          <dgm:bulletEnabled val="1"/>
        </dgm:presLayoutVars>
      </dgm:prSet>
      <dgm:spPr/>
    </dgm:pt>
    <dgm:pt modelId="{D570050F-FDFB-4CFA-BB58-D87815D45F85}" type="pres">
      <dgm:prSet presAssocID="{C35DC42A-B211-41D8-96D1-873802CA2003}" presName="dummy" presStyleCnt="0"/>
      <dgm:spPr/>
    </dgm:pt>
    <dgm:pt modelId="{4D5014B9-E8A7-4E6D-9B84-6E358ECCF7D0}" type="pres">
      <dgm:prSet presAssocID="{FA562255-999F-48C0-AC89-56CA2B9ABC9C}" presName="sibTrans" presStyleLbl="sibTrans2D1" presStyleIdx="2" presStyleCnt="7"/>
      <dgm:spPr/>
    </dgm:pt>
    <dgm:pt modelId="{4BAE2033-BC45-44D2-BB53-0026F3C62AD7}" type="pres">
      <dgm:prSet presAssocID="{0D5CC0D8-CC56-4A13-BC88-B15783AD1622}" presName="node" presStyleLbl="node1" presStyleIdx="3" presStyleCnt="7" custScaleX="138824" custScaleY="138824">
        <dgm:presLayoutVars>
          <dgm:bulletEnabled val="1"/>
        </dgm:presLayoutVars>
      </dgm:prSet>
      <dgm:spPr/>
    </dgm:pt>
    <dgm:pt modelId="{38E853FF-0A8A-4108-A519-A730798EE50C}" type="pres">
      <dgm:prSet presAssocID="{0D5CC0D8-CC56-4A13-BC88-B15783AD1622}" presName="dummy" presStyleCnt="0"/>
      <dgm:spPr/>
    </dgm:pt>
    <dgm:pt modelId="{FF42CBE4-8726-4C6D-A02B-3998B38520DC}" type="pres">
      <dgm:prSet presAssocID="{BCF9ECB6-3C8D-496A-AB4A-F4E46F70AA93}" presName="sibTrans" presStyleLbl="sibTrans2D1" presStyleIdx="3" presStyleCnt="7"/>
      <dgm:spPr/>
    </dgm:pt>
    <dgm:pt modelId="{030D0EAF-BF78-4AA9-BB71-54C4CA3968C6}" type="pres">
      <dgm:prSet presAssocID="{08055430-F0D7-4F0A-BD69-74A965FE6519}" presName="node" presStyleLbl="node1" presStyleIdx="4" presStyleCnt="7" custScaleX="138824" custScaleY="138824">
        <dgm:presLayoutVars>
          <dgm:bulletEnabled val="1"/>
        </dgm:presLayoutVars>
      </dgm:prSet>
      <dgm:spPr/>
    </dgm:pt>
    <dgm:pt modelId="{1D0DFB3A-3657-49D8-9CA4-EE02643BDC4E}" type="pres">
      <dgm:prSet presAssocID="{08055430-F0D7-4F0A-BD69-74A965FE6519}" presName="dummy" presStyleCnt="0"/>
      <dgm:spPr/>
    </dgm:pt>
    <dgm:pt modelId="{69EDF395-BE46-4E09-977D-6757F728459E}" type="pres">
      <dgm:prSet presAssocID="{2BFC5F3E-6F43-4850-A96A-2455F9AA36AA}" presName="sibTrans" presStyleLbl="sibTrans2D1" presStyleIdx="4" presStyleCnt="7"/>
      <dgm:spPr/>
    </dgm:pt>
    <dgm:pt modelId="{1D9DE5EB-B1E6-4F97-8EBA-2A90F9F008A0}" type="pres">
      <dgm:prSet presAssocID="{B5EFB3C6-4D24-4C42-8F1D-4CC618C77E00}" presName="node" presStyleLbl="node1" presStyleIdx="5" presStyleCnt="7" custScaleX="138824" custScaleY="138824">
        <dgm:presLayoutVars>
          <dgm:bulletEnabled val="1"/>
        </dgm:presLayoutVars>
      </dgm:prSet>
      <dgm:spPr/>
    </dgm:pt>
    <dgm:pt modelId="{F672B487-8167-4B5E-A3E6-459DA09AB4A1}" type="pres">
      <dgm:prSet presAssocID="{B5EFB3C6-4D24-4C42-8F1D-4CC618C77E00}" presName="dummy" presStyleCnt="0"/>
      <dgm:spPr/>
    </dgm:pt>
    <dgm:pt modelId="{1AAE648E-1364-4E4D-9C09-866A75DDB785}" type="pres">
      <dgm:prSet presAssocID="{DC2ADFF4-D902-41F5-9FCB-10E7176BB16E}" presName="sibTrans" presStyleLbl="sibTrans2D1" presStyleIdx="5" presStyleCnt="7"/>
      <dgm:spPr/>
    </dgm:pt>
    <dgm:pt modelId="{5A37EE1B-A913-48E9-A425-B93C6B3F46C4}" type="pres">
      <dgm:prSet presAssocID="{59FAAB3D-F04C-485A-9856-0FC88A9A886F}" presName="node" presStyleLbl="node1" presStyleIdx="6" presStyleCnt="7" custScaleX="138824" custScaleY="138824">
        <dgm:presLayoutVars>
          <dgm:bulletEnabled val="1"/>
        </dgm:presLayoutVars>
      </dgm:prSet>
      <dgm:spPr/>
    </dgm:pt>
    <dgm:pt modelId="{18E5A0D7-181D-4F75-9676-71400434EB7F}" type="pres">
      <dgm:prSet presAssocID="{59FAAB3D-F04C-485A-9856-0FC88A9A886F}" presName="dummy" presStyleCnt="0"/>
      <dgm:spPr/>
    </dgm:pt>
    <dgm:pt modelId="{CBA6746B-07E3-47B6-B6E9-A678D46D27E9}" type="pres">
      <dgm:prSet presAssocID="{7884C830-13BF-4AF2-B99B-C9F5892FB037}" presName="sibTrans" presStyleLbl="sibTrans2D1" presStyleIdx="6" presStyleCnt="7"/>
      <dgm:spPr/>
    </dgm:pt>
  </dgm:ptLst>
  <dgm:cxnLst>
    <dgm:cxn modelId="{904A0D04-C95B-481C-B438-936418E31E0B}" srcId="{F35B0D12-A6B2-4A9B-B2F6-06F7BCF2B274}" destId="{59FAAB3D-F04C-485A-9856-0FC88A9A886F}" srcOrd="6" destOrd="0" parTransId="{49EAF44E-6282-40A9-8B54-8EAAF01DD117}" sibTransId="{7884C830-13BF-4AF2-B99B-C9F5892FB037}"/>
    <dgm:cxn modelId="{74342508-54DB-4029-A221-7B6A1DE96CC9}" type="presOf" srcId="{816E9F8C-9DC2-4D70-8574-A98ABFF5BE8A}" destId="{92E0B63E-8AAA-4EC2-922A-D365CFDD66A1}" srcOrd="0" destOrd="0" presId="urn:microsoft.com/office/officeart/2005/8/layout/radial6"/>
    <dgm:cxn modelId="{2CBF8108-0B4C-4711-B1FE-E8A652BEB147}" type="presOf" srcId="{59FAAB3D-F04C-485A-9856-0FC88A9A886F}" destId="{5A37EE1B-A913-48E9-A425-B93C6B3F46C4}" srcOrd="0" destOrd="0" presId="urn:microsoft.com/office/officeart/2005/8/layout/radial6"/>
    <dgm:cxn modelId="{A9F09D0A-5810-49AF-9EC9-8ECCD30CF05D}" type="presOf" srcId="{7884C830-13BF-4AF2-B99B-C9F5892FB037}" destId="{CBA6746B-07E3-47B6-B6E9-A678D46D27E9}" srcOrd="0" destOrd="0" presId="urn:microsoft.com/office/officeart/2005/8/layout/radial6"/>
    <dgm:cxn modelId="{FE25AC11-C17F-4BB6-A894-83B4EDBEF8C3}" srcId="{F35B0D12-A6B2-4A9B-B2F6-06F7BCF2B274}" destId="{0D5CC0D8-CC56-4A13-BC88-B15783AD1622}" srcOrd="3" destOrd="0" parTransId="{464B4F27-95C7-4258-B065-3FB05260BFF3}" sibTransId="{BCF9ECB6-3C8D-496A-AB4A-F4E46F70AA93}"/>
    <dgm:cxn modelId="{76774A14-3606-4A9E-9057-09BDA80F6BD6}" srcId="{F35B0D12-A6B2-4A9B-B2F6-06F7BCF2B274}" destId="{08055430-F0D7-4F0A-BD69-74A965FE6519}" srcOrd="4" destOrd="0" parTransId="{16659203-95F0-4308-BC4F-7B57779BA51C}" sibTransId="{2BFC5F3E-6F43-4850-A96A-2455F9AA36AA}"/>
    <dgm:cxn modelId="{CC1DA226-2E2C-4DB0-AA9B-43E9B72DE8B4}" type="presOf" srcId="{08055430-F0D7-4F0A-BD69-74A965FE6519}" destId="{030D0EAF-BF78-4AA9-BB71-54C4CA3968C6}" srcOrd="0" destOrd="0" presId="urn:microsoft.com/office/officeart/2005/8/layout/radial6"/>
    <dgm:cxn modelId="{07DCD730-B578-4816-A345-2227D1DE7A5F}" type="presOf" srcId="{D4D8470F-FAE1-4CDE-9BF6-A943DD798F9F}" destId="{D76246B7-4DDC-4AF8-9E34-6791085179BE}" srcOrd="0" destOrd="0" presId="urn:microsoft.com/office/officeart/2005/8/layout/radial6"/>
    <dgm:cxn modelId="{46DD3D3A-1982-4445-B138-4E07A1F52F74}" type="presOf" srcId="{00DD2051-9634-4D3F-8055-730FBF331A2C}" destId="{9BA29523-60C8-4E01-924A-0791A1D50AD0}" srcOrd="0" destOrd="0" presId="urn:microsoft.com/office/officeart/2005/8/layout/radial6"/>
    <dgm:cxn modelId="{78C68E41-83A4-41FF-B0DC-6DD522B23D31}" type="presOf" srcId="{DC2ADFF4-D902-41F5-9FCB-10E7176BB16E}" destId="{1AAE648E-1364-4E4D-9C09-866A75DDB785}" srcOrd="0" destOrd="0" presId="urn:microsoft.com/office/officeart/2005/8/layout/radial6"/>
    <dgm:cxn modelId="{6688B542-612B-4293-8ED5-070FB13268FD}" type="presOf" srcId="{B5EFB3C6-4D24-4C42-8F1D-4CC618C77E00}" destId="{1D9DE5EB-B1E6-4F97-8EBA-2A90F9F008A0}" srcOrd="0" destOrd="0" presId="urn:microsoft.com/office/officeart/2005/8/layout/radial6"/>
    <dgm:cxn modelId="{205F2667-5A21-4865-B374-8945CF8F679D}" srcId="{F35B0D12-A6B2-4A9B-B2F6-06F7BCF2B274}" destId="{816E9F8C-9DC2-4D70-8574-A98ABFF5BE8A}" srcOrd="1" destOrd="0" parTransId="{5B66B086-8085-454B-A503-032B29CB64EE}" sibTransId="{D4D8470F-FAE1-4CDE-9BF6-A943DD798F9F}"/>
    <dgm:cxn modelId="{6BB52969-F6EE-4432-BD5B-0FF63F7D844D}" type="presOf" srcId="{2BFC5F3E-6F43-4850-A96A-2455F9AA36AA}" destId="{69EDF395-BE46-4E09-977D-6757F728459E}" srcOrd="0" destOrd="0" presId="urn:microsoft.com/office/officeart/2005/8/layout/radial6"/>
    <dgm:cxn modelId="{EDFAA34D-351C-42D2-BEC1-8BCC61A817C7}" type="presOf" srcId="{FA562255-999F-48C0-AC89-56CA2B9ABC9C}" destId="{4D5014B9-E8A7-4E6D-9B84-6E358ECCF7D0}" srcOrd="0" destOrd="0" presId="urn:microsoft.com/office/officeart/2005/8/layout/radial6"/>
    <dgm:cxn modelId="{1B544F72-DF33-4078-9F93-3660AF840FEC}" srcId="{F35B0D12-A6B2-4A9B-B2F6-06F7BCF2B274}" destId="{278494C4-AA6E-4000-9238-AACF19C54B84}" srcOrd="0" destOrd="0" parTransId="{A07AE7E1-AC3A-4330-BAAF-B2BDF5E70100}" sibTransId="{00DD2051-9634-4D3F-8055-730FBF331A2C}"/>
    <dgm:cxn modelId="{BA7CF855-E16D-4DF7-AD2F-EEB3D76690C4}" type="presOf" srcId="{AF0F93AE-B1F5-49A2-A574-CEE09AFDACE1}" destId="{30ED9455-E6AC-41FD-B27F-1D4894F1DDD1}" srcOrd="0" destOrd="0" presId="urn:microsoft.com/office/officeart/2005/8/layout/radial6"/>
    <dgm:cxn modelId="{E6C14886-907B-458B-840C-D97764AF52C8}" type="presOf" srcId="{0D5CC0D8-CC56-4A13-BC88-B15783AD1622}" destId="{4BAE2033-BC45-44D2-BB53-0026F3C62AD7}" srcOrd="0" destOrd="0" presId="urn:microsoft.com/office/officeart/2005/8/layout/radial6"/>
    <dgm:cxn modelId="{A262B7A0-019E-4A9D-8ECE-2FA3E8F1C247}" type="presOf" srcId="{278494C4-AA6E-4000-9238-AACF19C54B84}" destId="{0C84ECC7-29BA-48A6-958A-9B51FF85A266}" srcOrd="0" destOrd="0" presId="urn:microsoft.com/office/officeart/2005/8/layout/radial6"/>
    <dgm:cxn modelId="{86728BB7-9C44-4F7F-AB8A-ED9B69FB889D}" srcId="{F35B0D12-A6B2-4A9B-B2F6-06F7BCF2B274}" destId="{B5EFB3C6-4D24-4C42-8F1D-4CC618C77E00}" srcOrd="5" destOrd="0" parTransId="{1C096A06-0682-4951-AABD-1B233E3383CF}" sibTransId="{DC2ADFF4-D902-41F5-9FCB-10E7176BB16E}"/>
    <dgm:cxn modelId="{7C36BAB8-65F3-463B-A4EC-8562BF55204F}" srcId="{F35B0D12-A6B2-4A9B-B2F6-06F7BCF2B274}" destId="{C35DC42A-B211-41D8-96D1-873802CA2003}" srcOrd="2" destOrd="0" parTransId="{FB0EE161-F7FD-4920-8CFE-943FA2CD587F}" sibTransId="{FA562255-999F-48C0-AC89-56CA2B9ABC9C}"/>
    <dgm:cxn modelId="{9EB7FEC4-A342-4246-A260-96BADA842969}" type="presOf" srcId="{C35DC42A-B211-41D8-96D1-873802CA2003}" destId="{36F9A586-1379-49C5-8A1C-F451D6A8C060}" srcOrd="0" destOrd="0" presId="urn:microsoft.com/office/officeart/2005/8/layout/radial6"/>
    <dgm:cxn modelId="{4B5416CD-B8F8-4FC2-8458-C4F6807F0457}" type="presOf" srcId="{BCF9ECB6-3C8D-496A-AB4A-F4E46F70AA93}" destId="{FF42CBE4-8726-4C6D-A02B-3998B38520DC}" srcOrd="0" destOrd="0" presId="urn:microsoft.com/office/officeart/2005/8/layout/radial6"/>
    <dgm:cxn modelId="{30F9CCE7-75BF-47B5-B4CB-4C4D7EBAB1FD}" srcId="{AF0F93AE-B1F5-49A2-A574-CEE09AFDACE1}" destId="{F35B0D12-A6B2-4A9B-B2F6-06F7BCF2B274}" srcOrd="0" destOrd="0" parTransId="{DAE4F31C-45F2-449A-AC74-A9CA22AB5D96}" sibTransId="{BEE40173-62AC-4BE8-8DF5-92F299B994AC}"/>
    <dgm:cxn modelId="{EE813DEA-4F35-404D-BE1E-5D4FD929307B}" type="presOf" srcId="{F35B0D12-A6B2-4A9B-B2F6-06F7BCF2B274}" destId="{DE48020D-8745-4AD0-9ECF-98FF25E0233D}" srcOrd="0" destOrd="0" presId="urn:microsoft.com/office/officeart/2005/8/layout/radial6"/>
    <dgm:cxn modelId="{063FF5AC-A69D-4EC0-A7E9-5A105C7EA4D6}" type="presParOf" srcId="{30ED9455-E6AC-41FD-B27F-1D4894F1DDD1}" destId="{DE48020D-8745-4AD0-9ECF-98FF25E0233D}" srcOrd="0" destOrd="0" presId="urn:microsoft.com/office/officeart/2005/8/layout/radial6"/>
    <dgm:cxn modelId="{1F47F738-6F38-4EE2-91A8-609E1A489897}" type="presParOf" srcId="{30ED9455-E6AC-41FD-B27F-1D4894F1DDD1}" destId="{0C84ECC7-29BA-48A6-958A-9B51FF85A266}" srcOrd="1" destOrd="0" presId="urn:microsoft.com/office/officeart/2005/8/layout/radial6"/>
    <dgm:cxn modelId="{31AC9AD9-9F94-4D34-B18A-5DCD46FCA23B}" type="presParOf" srcId="{30ED9455-E6AC-41FD-B27F-1D4894F1DDD1}" destId="{0D1FF99C-B801-401B-8D4F-625F2B382BB6}" srcOrd="2" destOrd="0" presId="urn:microsoft.com/office/officeart/2005/8/layout/radial6"/>
    <dgm:cxn modelId="{80C52C58-9F4E-4878-9DB9-E97C959DDC56}" type="presParOf" srcId="{30ED9455-E6AC-41FD-B27F-1D4894F1DDD1}" destId="{9BA29523-60C8-4E01-924A-0791A1D50AD0}" srcOrd="3" destOrd="0" presId="urn:microsoft.com/office/officeart/2005/8/layout/radial6"/>
    <dgm:cxn modelId="{43535323-43DD-4F28-96C6-52FA47C722A9}" type="presParOf" srcId="{30ED9455-E6AC-41FD-B27F-1D4894F1DDD1}" destId="{92E0B63E-8AAA-4EC2-922A-D365CFDD66A1}" srcOrd="4" destOrd="0" presId="urn:microsoft.com/office/officeart/2005/8/layout/radial6"/>
    <dgm:cxn modelId="{E332698C-5AE7-4396-A60C-10F13EF3FAC0}" type="presParOf" srcId="{30ED9455-E6AC-41FD-B27F-1D4894F1DDD1}" destId="{A00B4F57-B802-4E7B-987A-50761F6C5F86}" srcOrd="5" destOrd="0" presId="urn:microsoft.com/office/officeart/2005/8/layout/radial6"/>
    <dgm:cxn modelId="{CC4C9688-EB3E-4306-A834-8AE363B39ECB}" type="presParOf" srcId="{30ED9455-E6AC-41FD-B27F-1D4894F1DDD1}" destId="{D76246B7-4DDC-4AF8-9E34-6791085179BE}" srcOrd="6" destOrd="0" presId="urn:microsoft.com/office/officeart/2005/8/layout/radial6"/>
    <dgm:cxn modelId="{13A92280-117C-40B6-B1EC-2991CA7B7B72}" type="presParOf" srcId="{30ED9455-E6AC-41FD-B27F-1D4894F1DDD1}" destId="{36F9A586-1379-49C5-8A1C-F451D6A8C060}" srcOrd="7" destOrd="0" presId="urn:microsoft.com/office/officeart/2005/8/layout/radial6"/>
    <dgm:cxn modelId="{2CD25AA3-8BDD-408E-8E54-2092928B72DC}" type="presParOf" srcId="{30ED9455-E6AC-41FD-B27F-1D4894F1DDD1}" destId="{D570050F-FDFB-4CFA-BB58-D87815D45F85}" srcOrd="8" destOrd="0" presId="urn:microsoft.com/office/officeart/2005/8/layout/radial6"/>
    <dgm:cxn modelId="{A790F6BF-0CAE-4FBD-A645-B6A19823B0F9}" type="presParOf" srcId="{30ED9455-E6AC-41FD-B27F-1D4894F1DDD1}" destId="{4D5014B9-E8A7-4E6D-9B84-6E358ECCF7D0}" srcOrd="9" destOrd="0" presId="urn:microsoft.com/office/officeart/2005/8/layout/radial6"/>
    <dgm:cxn modelId="{774FAA38-3137-454C-81DF-E2B70DA8CE00}" type="presParOf" srcId="{30ED9455-E6AC-41FD-B27F-1D4894F1DDD1}" destId="{4BAE2033-BC45-44D2-BB53-0026F3C62AD7}" srcOrd="10" destOrd="0" presId="urn:microsoft.com/office/officeart/2005/8/layout/radial6"/>
    <dgm:cxn modelId="{7AB38B1C-8A40-4492-AF3C-2ED0AE5133A7}" type="presParOf" srcId="{30ED9455-E6AC-41FD-B27F-1D4894F1DDD1}" destId="{38E853FF-0A8A-4108-A519-A730798EE50C}" srcOrd="11" destOrd="0" presId="urn:microsoft.com/office/officeart/2005/8/layout/radial6"/>
    <dgm:cxn modelId="{9C77E13B-2BF8-4260-89DE-D6C72BB9EE02}" type="presParOf" srcId="{30ED9455-E6AC-41FD-B27F-1D4894F1DDD1}" destId="{FF42CBE4-8726-4C6D-A02B-3998B38520DC}" srcOrd="12" destOrd="0" presId="urn:microsoft.com/office/officeart/2005/8/layout/radial6"/>
    <dgm:cxn modelId="{8A9CCB77-5DFA-4A1D-995E-AA2B68D9868C}" type="presParOf" srcId="{30ED9455-E6AC-41FD-B27F-1D4894F1DDD1}" destId="{030D0EAF-BF78-4AA9-BB71-54C4CA3968C6}" srcOrd="13" destOrd="0" presId="urn:microsoft.com/office/officeart/2005/8/layout/radial6"/>
    <dgm:cxn modelId="{E5A5C5FD-904D-4EC2-9942-865A7480BED4}" type="presParOf" srcId="{30ED9455-E6AC-41FD-B27F-1D4894F1DDD1}" destId="{1D0DFB3A-3657-49D8-9CA4-EE02643BDC4E}" srcOrd="14" destOrd="0" presId="urn:microsoft.com/office/officeart/2005/8/layout/radial6"/>
    <dgm:cxn modelId="{0C514B37-71D5-4AF9-812A-C3860F3CE6A3}" type="presParOf" srcId="{30ED9455-E6AC-41FD-B27F-1D4894F1DDD1}" destId="{69EDF395-BE46-4E09-977D-6757F728459E}" srcOrd="15" destOrd="0" presId="urn:microsoft.com/office/officeart/2005/8/layout/radial6"/>
    <dgm:cxn modelId="{D89D699A-B279-4055-8167-E82D86627F02}" type="presParOf" srcId="{30ED9455-E6AC-41FD-B27F-1D4894F1DDD1}" destId="{1D9DE5EB-B1E6-4F97-8EBA-2A90F9F008A0}" srcOrd="16" destOrd="0" presId="urn:microsoft.com/office/officeart/2005/8/layout/radial6"/>
    <dgm:cxn modelId="{11319DE3-EC05-43CD-9B28-A07FB0E7161B}" type="presParOf" srcId="{30ED9455-E6AC-41FD-B27F-1D4894F1DDD1}" destId="{F672B487-8167-4B5E-A3E6-459DA09AB4A1}" srcOrd="17" destOrd="0" presId="urn:microsoft.com/office/officeart/2005/8/layout/radial6"/>
    <dgm:cxn modelId="{7493DCF3-DAD3-4191-9D73-97E0C3B7D839}" type="presParOf" srcId="{30ED9455-E6AC-41FD-B27F-1D4894F1DDD1}" destId="{1AAE648E-1364-4E4D-9C09-866A75DDB785}" srcOrd="18" destOrd="0" presId="urn:microsoft.com/office/officeart/2005/8/layout/radial6"/>
    <dgm:cxn modelId="{7CD6C667-92B7-4CA8-9787-19746360B2FE}" type="presParOf" srcId="{30ED9455-E6AC-41FD-B27F-1D4894F1DDD1}" destId="{5A37EE1B-A913-48E9-A425-B93C6B3F46C4}" srcOrd="19" destOrd="0" presId="urn:microsoft.com/office/officeart/2005/8/layout/radial6"/>
    <dgm:cxn modelId="{CD69C78A-729C-4664-A2E0-031A9B52AD60}" type="presParOf" srcId="{30ED9455-E6AC-41FD-B27F-1D4894F1DDD1}" destId="{18E5A0D7-181D-4F75-9676-71400434EB7F}" srcOrd="20" destOrd="0" presId="urn:microsoft.com/office/officeart/2005/8/layout/radial6"/>
    <dgm:cxn modelId="{92B0BBA8-3F63-4C46-A1C4-43D5AC4E3D9C}" type="presParOf" srcId="{30ED9455-E6AC-41FD-B27F-1D4894F1DDD1}" destId="{CBA6746B-07E3-47B6-B6E9-A678D46D27E9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6746B-07E3-47B6-B6E9-A678D46D27E9}">
      <dsp:nvSpPr>
        <dsp:cNvPr id="0" name=""/>
        <dsp:cNvSpPr/>
      </dsp:nvSpPr>
      <dsp:spPr>
        <a:xfrm>
          <a:off x="2305176" y="502268"/>
          <a:ext cx="3985673" cy="3985673"/>
        </a:xfrm>
        <a:prstGeom prst="blockArc">
          <a:avLst>
            <a:gd name="adj1" fmla="val 13114286"/>
            <a:gd name="adj2" fmla="val 16200000"/>
            <a:gd name="adj3" fmla="val 390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AE648E-1364-4E4D-9C09-866A75DDB785}">
      <dsp:nvSpPr>
        <dsp:cNvPr id="0" name=""/>
        <dsp:cNvSpPr/>
      </dsp:nvSpPr>
      <dsp:spPr>
        <a:xfrm>
          <a:off x="2305176" y="502268"/>
          <a:ext cx="3985673" cy="3985673"/>
        </a:xfrm>
        <a:prstGeom prst="blockArc">
          <a:avLst>
            <a:gd name="adj1" fmla="val 10028571"/>
            <a:gd name="adj2" fmla="val 13114286"/>
            <a:gd name="adj3" fmla="val 390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EDF395-BE46-4E09-977D-6757F728459E}">
      <dsp:nvSpPr>
        <dsp:cNvPr id="0" name=""/>
        <dsp:cNvSpPr/>
      </dsp:nvSpPr>
      <dsp:spPr>
        <a:xfrm>
          <a:off x="2305176" y="502268"/>
          <a:ext cx="3985673" cy="3985673"/>
        </a:xfrm>
        <a:prstGeom prst="blockArc">
          <a:avLst>
            <a:gd name="adj1" fmla="val 6942857"/>
            <a:gd name="adj2" fmla="val 10028571"/>
            <a:gd name="adj3" fmla="val 390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42CBE4-8726-4C6D-A02B-3998B38520DC}">
      <dsp:nvSpPr>
        <dsp:cNvPr id="0" name=""/>
        <dsp:cNvSpPr/>
      </dsp:nvSpPr>
      <dsp:spPr>
        <a:xfrm>
          <a:off x="2305176" y="502268"/>
          <a:ext cx="3985673" cy="3985673"/>
        </a:xfrm>
        <a:prstGeom prst="blockArc">
          <a:avLst>
            <a:gd name="adj1" fmla="val 3857143"/>
            <a:gd name="adj2" fmla="val 6942857"/>
            <a:gd name="adj3" fmla="val 390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5014B9-E8A7-4E6D-9B84-6E358ECCF7D0}">
      <dsp:nvSpPr>
        <dsp:cNvPr id="0" name=""/>
        <dsp:cNvSpPr/>
      </dsp:nvSpPr>
      <dsp:spPr>
        <a:xfrm>
          <a:off x="2305176" y="502268"/>
          <a:ext cx="3985673" cy="3985673"/>
        </a:xfrm>
        <a:prstGeom prst="blockArc">
          <a:avLst>
            <a:gd name="adj1" fmla="val 771429"/>
            <a:gd name="adj2" fmla="val 3857143"/>
            <a:gd name="adj3" fmla="val 390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6246B7-4DDC-4AF8-9E34-6791085179BE}">
      <dsp:nvSpPr>
        <dsp:cNvPr id="0" name=""/>
        <dsp:cNvSpPr/>
      </dsp:nvSpPr>
      <dsp:spPr>
        <a:xfrm>
          <a:off x="2305176" y="502268"/>
          <a:ext cx="3985673" cy="3985673"/>
        </a:xfrm>
        <a:prstGeom prst="blockArc">
          <a:avLst>
            <a:gd name="adj1" fmla="val 19285714"/>
            <a:gd name="adj2" fmla="val 771429"/>
            <a:gd name="adj3" fmla="val 390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A29523-60C8-4E01-924A-0791A1D50AD0}">
      <dsp:nvSpPr>
        <dsp:cNvPr id="0" name=""/>
        <dsp:cNvSpPr/>
      </dsp:nvSpPr>
      <dsp:spPr>
        <a:xfrm>
          <a:off x="2305176" y="502268"/>
          <a:ext cx="3985673" cy="3985673"/>
        </a:xfrm>
        <a:prstGeom prst="blockArc">
          <a:avLst>
            <a:gd name="adj1" fmla="val 16200000"/>
            <a:gd name="adj2" fmla="val 19285714"/>
            <a:gd name="adj3" fmla="val 390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48020D-8745-4AD0-9ECF-98FF25E0233D}">
      <dsp:nvSpPr>
        <dsp:cNvPr id="0" name=""/>
        <dsp:cNvSpPr/>
      </dsp:nvSpPr>
      <dsp:spPr>
        <a:xfrm>
          <a:off x="3441486" y="1647545"/>
          <a:ext cx="1713052" cy="16951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নামাযের</a:t>
          </a:r>
          <a:r>
            <a:rPr lang="en-US" sz="3200" b="1" kern="12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আহকাম-৭টি</a:t>
          </a:r>
        </a:p>
      </dsp:txBody>
      <dsp:txXfrm>
        <a:off x="3692357" y="1895789"/>
        <a:ext cx="1211310" cy="1198631"/>
      </dsp:txXfrm>
    </dsp:sp>
    <dsp:sp modelId="{0C84ECC7-29BA-48A6-958A-9B51FF85A266}">
      <dsp:nvSpPr>
        <dsp:cNvPr id="0" name=""/>
        <dsp:cNvSpPr/>
      </dsp:nvSpPr>
      <dsp:spPr>
        <a:xfrm>
          <a:off x="3547517" y="-209303"/>
          <a:ext cx="1500991" cy="150099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শরীর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পাক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67332" y="10512"/>
        <a:ext cx="1061361" cy="1061361"/>
      </dsp:txXfrm>
    </dsp:sp>
    <dsp:sp modelId="{92E0B63E-8AAA-4EC2-922A-D365CFDD66A1}">
      <dsp:nvSpPr>
        <dsp:cNvPr id="0" name=""/>
        <dsp:cNvSpPr/>
      </dsp:nvSpPr>
      <dsp:spPr>
        <a:xfrm>
          <a:off x="5075147" y="526365"/>
          <a:ext cx="1500991" cy="150099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কাপড়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পাক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94962" y="746180"/>
        <a:ext cx="1061361" cy="1061361"/>
      </dsp:txXfrm>
    </dsp:sp>
    <dsp:sp modelId="{36F9A586-1379-49C5-8A1C-F451D6A8C060}">
      <dsp:nvSpPr>
        <dsp:cNvPr id="0" name=""/>
        <dsp:cNvSpPr/>
      </dsp:nvSpPr>
      <dsp:spPr>
        <a:xfrm>
          <a:off x="5452441" y="2179396"/>
          <a:ext cx="1500991" cy="150099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নামাযের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জায়গা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পাক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72256" y="2399211"/>
        <a:ext cx="1061361" cy="1061361"/>
      </dsp:txXfrm>
    </dsp:sp>
    <dsp:sp modelId="{4BAE2033-BC45-44D2-BB53-0026F3C62AD7}">
      <dsp:nvSpPr>
        <dsp:cNvPr id="0" name=""/>
        <dsp:cNvSpPr/>
      </dsp:nvSpPr>
      <dsp:spPr>
        <a:xfrm>
          <a:off x="4395288" y="3505024"/>
          <a:ext cx="1500991" cy="150099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সতর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ঢাকা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15103" y="3724839"/>
        <a:ext cx="1061361" cy="1061361"/>
      </dsp:txXfrm>
    </dsp:sp>
    <dsp:sp modelId="{030D0EAF-BF78-4AA9-BB71-54C4CA3968C6}">
      <dsp:nvSpPr>
        <dsp:cNvPr id="0" name=""/>
        <dsp:cNvSpPr/>
      </dsp:nvSpPr>
      <dsp:spPr>
        <a:xfrm>
          <a:off x="2699746" y="3505024"/>
          <a:ext cx="1500991" cy="150099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কিবলামুখী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হওয়া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19561" y="3724839"/>
        <a:ext cx="1061361" cy="1061361"/>
      </dsp:txXfrm>
    </dsp:sp>
    <dsp:sp modelId="{1D9DE5EB-B1E6-4F97-8EBA-2A90F9F008A0}">
      <dsp:nvSpPr>
        <dsp:cNvPr id="0" name=""/>
        <dsp:cNvSpPr/>
      </dsp:nvSpPr>
      <dsp:spPr>
        <a:xfrm>
          <a:off x="1642593" y="2179396"/>
          <a:ext cx="1500991" cy="150099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নামাযের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হওয়া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62408" y="2399211"/>
        <a:ext cx="1061361" cy="1061361"/>
      </dsp:txXfrm>
    </dsp:sp>
    <dsp:sp modelId="{5A37EE1B-A913-48E9-A425-B93C6B3F46C4}">
      <dsp:nvSpPr>
        <dsp:cNvPr id="0" name=""/>
        <dsp:cNvSpPr/>
      </dsp:nvSpPr>
      <dsp:spPr>
        <a:xfrm>
          <a:off x="2019886" y="526365"/>
          <a:ext cx="1500991" cy="150099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নিয়ত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39701" y="746180"/>
        <a:ext cx="1061361" cy="10613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6746B-07E3-47B6-B6E9-A678D46D27E9}">
      <dsp:nvSpPr>
        <dsp:cNvPr id="0" name=""/>
        <dsp:cNvSpPr/>
      </dsp:nvSpPr>
      <dsp:spPr>
        <a:xfrm>
          <a:off x="2305176" y="502268"/>
          <a:ext cx="3985673" cy="3985673"/>
        </a:xfrm>
        <a:prstGeom prst="blockArc">
          <a:avLst>
            <a:gd name="adj1" fmla="val 13114286"/>
            <a:gd name="adj2" fmla="val 16200000"/>
            <a:gd name="adj3" fmla="val 3906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AE648E-1364-4E4D-9C09-866A75DDB785}">
      <dsp:nvSpPr>
        <dsp:cNvPr id="0" name=""/>
        <dsp:cNvSpPr/>
      </dsp:nvSpPr>
      <dsp:spPr>
        <a:xfrm>
          <a:off x="2305176" y="502268"/>
          <a:ext cx="3985673" cy="3985673"/>
        </a:xfrm>
        <a:prstGeom prst="blockArc">
          <a:avLst>
            <a:gd name="adj1" fmla="val 10028571"/>
            <a:gd name="adj2" fmla="val 13114286"/>
            <a:gd name="adj3" fmla="val 3906"/>
          </a:avLst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EDF395-BE46-4E09-977D-6757F728459E}">
      <dsp:nvSpPr>
        <dsp:cNvPr id="0" name=""/>
        <dsp:cNvSpPr/>
      </dsp:nvSpPr>
      <dsp:spPr>
        <a:xfrm>
          <a:off x="2305176" y="502268"/>
          <a:ext cx="3985673" cy="3985673"/>
        </a:xfrm>
        <a:prstGeom prst="blockArc">
          <a:avLst>
            <a:gd name="adj1" fmla="val 6942857"/>
            <a:gd name="adj2" fmla="val 10028571"/>
            <a:gd name="adj3" fmla="val 3906"/>
          </a:avLst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42CBE4-8726-4C6D-A02B-3998B38520DC}">
      <dsp:nvSpPr>
        <dsp:cNvPr id="0" name=""/>
        <dsp:cNvSpPr/>
      </dsp:nvSpPr>
      <dsp:spPr>
        <a:xfrm>
          <a:off x="2305176" y="502268"/>
          <a:ext cx="3985673" cy="3985673"/>
        </a:xfrm>
        <a:prstGeom prst="blockArc">
          <a:avLst>
            <a:gd name="adj1" fmla="val 3857143"/>
            <a:gd name="adj2" fmla="val 6942857"/>
            <a:gd name="adj3" fmla="val 3906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5014B9-E8A7-4E6D-9B84-6E358ECCF7D0}">
      <dsp:nvSpPr>
        <dsp:cNvPr id="0" name=""/>
        <dsp:cNvSpPr/>
      </dsp:nvSpPr>
      <dsp:spPr>
        <a:xfrm>
          <a:off x="2305176" y="502268"/>
          <a:ext cx="3985673" cy="3985673"/>
        </a:xfrm>
        <a:prstGeom prst="blockArc">
          <a:avLst>
            <a:gd name="adj1" fmla="val 771429"/>
            <a:gd name="adj2" fmla="val 3857143"/>
            <a:gd name="adj3" fmla="val 3906"/>
          </a:avLst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6246B7-4DDC-4AF8-9E34-6791085179BE}">
      <dsp:nvSpPr>
        <dsp:cNvPr id="0" name=""/>
        <dsp:cNvSpPr/>
      </dsp:nvSpPr>
      <dsp:spPr>
        <a:xfrm>
          <a:off x="2305176" y="502268"/>
          <a:ext cx="3985673" cy="3985673"/>
        </a:xfrm>
        <a:prstGeom prst="blockArc">
          <a:avLst>
            <a:gd name="adj1" fmla="val 19285714"/>
            <a:gd name="adj2" fmla="val 771429"/>
            <a:gd name="adj3" fmla="val 3906"/>
          </a:avLst>
        </a:prstGeom>
        <a:gradFill rotWithShape="0">
          <a:gsLst>
            <a:gs pos="0">
              <a:schemeClr val="accent5">
                <a:hueOff val="-1225557"/>
                <a:satOff val="-1705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5557"/>
                <a:satOff val="-1705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5557"/>
                <a:satOff val="-1705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A29523-60C8-4E01-924A-0791A1D50AD0}">
      <dsp:nvSpPr>
        <dsp:cNvPr id="0" name=""/>
        <dsp:cNvSpPr/>
      </dsp:nvSpPr>
      <dsp:spPr>
        <a:xfrm>
          <a:off x="2305176" y="502268"/>
          <a:ext cx="3985673" cy="3985673"/>
        </a:xfrm>
        <a:prstGeom prst="blockArc">
          <a:avLst>
            <a:gd name="adj1" fmla="val 16200000"/>
            <a:gd name="adj2" fmla="val 19285714"/>
            <a:gd name="adj3" fmla="val 3906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48020D-8745-4AD0-9ECF-98FF25E0233D}">
      <dsp:nvSpPr>
        <dsp:cNvPr id="0" name=""/>
        <dsp:cNvSpPr/>
      </dsp:nvSpPr>
      <dsp:spPr>
        <a:xfrm>
          <a:off x="3441486" y="1647545"/>
          <a:ext cx="1713052" cy="169511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নামাযের</a:t>
          </a:r>
          <a:r>
            <a:rPr lang="en-US" sz="3200" b="1" kern="12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rPr>
            <a:t> আহকাম-৭টি</a:t>
          </a:r>
        </a:p>
      </dsp:txBody>
      <dsp:txXfrm>
        <a:off x="3692357" y="1895789"/>
        <a:ext cx="1211310" cy="1198631"/>
      </dsp:txXfrm>
    </dsp:sp>
    <dsp:sp modelId="{0C84ECC7-29BA-48A6-958A-9B51FF85A266}">
      <dsp:nvSpPr>
        <dsp:cNvPr id="0" name=""/>
        <dsp:cNvSpPr/>
      </dsp:nvSpPr>
      <dsp:spPr>
        <a:xfrm>
          <a:off x="3547517" y="-209303"/>
          <a:ext cx="1500991" cy="150099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তাকবিরে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তাহরিমা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67332" y="10512"/>
        <a:ext cx="1061361" cy="1061361"/>
      </dsp:txXfrm>
    </dsp:sp>
    <dsp:sp modelId="{92E0B63E-8AAA-4EC2-922A-D365CFDD66A1}">
      <dsp:nvSpPr>
        <dsp:cNvPr id="0" name=""/>
        <dsp:cNvSpPr/>
      </dsp:nvSpPr>
      <dsp:spPr>
        <a:xfrm>
          <a:off x="5075147" y="526365"/>
          <a:ext cx="1500991" cy="1500991"/>
        </a:xfrm>
        <a:prstGeom prst="ellipse">
          <a:avLst/>
        </a:prstGeom>
        <a:gradFill rotWithShape="0">
          <a:gsLst>
            <a:gs pos="0">
              <a:schemeClr val="accent5">
                <a:hueOff val="-1225557"/>
                <a:satOff val="-1705"/>
                <a:lumOff val="-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5557"/>
                <a:satOff val="-1705"/>
                <a:lumOff val="-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5557"/>
                <a:satOff val="-1705"/>
                <a:lumOff val="-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দাঁড়িয়ে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নামায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পড়া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94962" y="746180"/>
        <a:ext cx="1061361" cy="1061361"/>
      </dsp:txXfrm>
    </dsp:sp>
    <dsp:sp modelId="{36F9A586-1379-49C5-8A1C-F451D6A8C060}">
      <dsp:nvSpPr>
        <dsp:cNvPr id="0" name=""/>
        <dsp:cNvSpPr/>
      </dsp:nvSpPr>
      <dsp:spPr>
        <a:xfrm>
          <a:off x="5452441" y="2179396"/>
          <a:ext cx="1500991" cy="1500991"/>
        </a:xfrm>
        <a:prstGeom prst="ellipse">
          <a:avLst/>
        </a:prstGeom>
        <a:gradFill rotWithShape="0">
          <a:gsLst>
            <a:gs pos="0">
              <a:schemeClr val="accent5">
                <a:hueOff val="-2451115"/>
                <a:satOff val="-3409"/>
                <a:lumOff val="-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451115"/>
                <a:satOff val="-3409"/>
                <a:lumOff val="-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451115"/>
                <a:satOff val="-3409"/>
                <a:lumOff val="-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কুরআনতিলাওয়াত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72256" y="2399211"/>
        <a:ext cx="1061361" cy="1061361"/>
      </dsp:txXfrm>
    </dsp:sp>
    <dsp:sp modelId="{4BAE2033-BC45-44D2-BB53-0026F3C62AD7}">
      <dsp:nvSpPr>
        <dsp:cNvPr id="0" name=""/>
        <dsp:cNvSpPr/>
      </dsp:nvSpPr>
      <dsp:spPr>
        <a:xfrm>
          <a:off x="4395288" y="3505024"/>
          <a:ext cx="1500991" cy="1500991"/>
        </a:xfrm>
        <a:prstGeom prst="ellipse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রুকু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15103" y="3724839"/>
        <a:ext cx="1061361" cy="1061361"/>
      </dsp:txXfrm>
    </dsp:sp>
    <dsp:sp modelId="{030D0EAF-BF78-4AA9-BB71-54C4CA3968C6}">
      <dsp:nvSpPr>
        <dsp:cNvPr id="0" name=""/>
        <dsp:cNvSpPr/>
      </dsp:nvSpPr>
      <dsp:spPr>
        <a:xfrm>
          <a:off x="2699746" y="3505024"/>
          <a:ext cx="1500991" cy="1500991"/>
        </a:xfrm>
        <a:prstGeom prst="ellipse">
          <a:avLst/>
        </a:prstGeom>
        <a:gradFill rotWithShape="0">
          <a:gsLst>
            <a:gs pos="0">
              <a:schemeClr val="accent5">
                <a:hueOff val="-4902230"/>
                <a:satOff val="-6819"/>
                <a:lumOff val="-26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902230"/>
                <a:satOff val="-6819"/>
                <a:lumOff val="-26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902230"/>
                <a:satOff val="-6819"/>
                <a:lumOff val="-26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সিজদাহ্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19561" y="3724839"/>
        <a:ext cx="1061361" cy="1061361"/>
      </dsp:txXfrm>
    </dsp:sp>
    <dsp:sp modelId="{1D9DE5EB-B1E6-4F97-8EBA-2A90F9F008A0}">
      <dsp:nvSpPr>
        <dsp:cNvPr id="0" name=""/>
        <dsp:cNvSpPr/>
      </dsp:nvSpPr>
      <dsp:spPr>
        <a:xfrm>
          <a:off x="1642593" y="2179396"/>
          <a:ext cx="1500991" cy="1500991"/>
        </a:xfrm>
        <a:prstGeom prst="ellipse">
          <a:avLst/>
        </a:prstGeom>
        <a:gradFill rotWithShape="0">
          <a:gsLst>
            <a:gs pos="0">
              <a:schemeClr val="accent5">
                <a:hueOff val="-6127787"/>
                <a:satOff val="-8523"/>
                <a:lumOff val="-32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127787"/>
                <a:satOff val="-8523"/>
                <a:lumOff val="-32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127787"/>
                <a:satOff val="-8523"/>
                <a:lumOff val="-32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শেষ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বৈঠকে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তাশাহ্হুদ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পড়া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862408" y="2399211"/>
        <a:ext cx="1061361" cy="1061361"/>
      </dsp:txXfrm>
    </dsp:sp>
    <dsp:sp modelId="{5A37EE1B-A913-48E9-A425-B93C6B3F46C4}">
      <dsp:nvSpPr>
        <dsp:cNvPr id="0" name=""/>
        <dsp:cNvSpPr/>
      </dsp:nvSpPr>
      <dsp:spPr>
        <a:xfrm>
          <a:off x="2019886" y="526365"/>
          <a:ext cx="1500991" cy="1500991"/>
        </a:xfrm>
        <a:prstGeom prst="ellipse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সালাম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ফেরান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39701" y="746180"/>
        <a:ext cx="1061361" cy="1061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04575-06CE-48AD-9D5D-69ADF02B012D}" type="datetimeFigureOut">
              <a:rPr lang="en-US" smtClean="0"/>
              <a:t>13-Sep-2020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8CD2BF-620A-4127-BE4C-F17F79D2FD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4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32"/>
            <a:ext cx="12192000" cy="687003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Rectangle 7"/>
          <p:cNvSpPr/>
          <p:nvPr userDrawn="1"/>
        </p:nvSpPr>
        <p:spPr>
          <a:xfrm>
            <a:off x="0" y="-12032"/>
            <a:ext cx="12192000" cy="6870032"/>
          </a:xfrm>
          <a:prstGeom prst="rect">
            <a:avLst/>
          </a:prstGeom>
          <a:noFill/>
          <a:ln w="57150">
            <a:solidFill>
              <a:srgbClr val="C0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128337" y="112295"/>
            <a:ext cx="11935326" cy="6609347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352799" y="6021033"/>
            <a:ext cx="8951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800" b="1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2800" b="1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হালিম</a:t>
            </a:r>
            <a:r>
              <a:rPr lang="en-US" sz="24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aseline="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aseline="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কাহালু</a:t>
            </a:r>
            <a:r>
              <a:rPr lang="en-US" sz="24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4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aseline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baseline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aseline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কাহালু</a:t>
            </a:r>
            <a:r>
              <a:rPr lang="en-US" sz="2400" baseline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aseline="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2400" baseline="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86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A342-7A31-4FC7-8DDB-C6784DD285D5}" type="datetimeFigureOut">
              <a:rPr lang="en-US" smtClean="0"/>
              <a:t>13-Sep-2020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77DF-A26F-40CF-9E4B-23B3F221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15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A342-7A31-4FC7-8DDB-C6784DD285D5}" type="datetimeFigureOut">
              <a:rPr lang="en-US" smtClean="0"/>
              <a:t>13-Sep-2020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77DF-A26F-40CF-9E4B-23B3F221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A342-7A31-4FC7-8DDB-C6784DD285D5}" type="datetimeFigureOut">
              <a:rPr lang="en-US" smtClean="0"/>
              <a:t>13-Sep-2020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77DF-A26F-40CF-9E4B-23B3F221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9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A342-7A31-4FC7-8DDB-C6784DD285D5}" type="datetimeFigureOut">
              <a:rPr lang="en-US" smtClean="0"/>
              <a:t>13-Sep-2020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77DF-A26F-40CF-9E4B-23B3F221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52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A342-7A31-4FC7-8DDB-C6784DD285D5}" type="datetimeFigureOut">
              <a:rPr lang="en-US" smtClean="0"/>
              <a:t>13-Sep-2020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77DF-A26F-40CF-9E4B-23B3F221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83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A342-7A31-4FC7-8DDB-C6784DD285D5}" type="datetimeFigureOut">
              <a:rPr lang="en-US" smtClean="0"/>
              <a:t>13-Sep-2020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77DF-A26F-40CF-9E4B-23B3F221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A342-7A31-4FC7-8DDB-C6784DD285D5}" type="datetimeFigureOut">
              <a:rPr lang="en-US" smtClean="0"/>
              <a:t>13-Sep-2020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77DF-A26F-40CF-9E4B-23B3F221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A342-7A31-4FC7-8DDB-C6784DD285D5}" type="datetimeFigureOut">
              <a:rPr lang="en-US" smtClean="0"/>
              <a:t>13-Sep-2020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77DF-A26F-40CF-9E4B-23B3F221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04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A342-7A31-4FC7-8DDB-C6784DD285D5}" type="datetimeFigureOut">
              <a:rPr lang="en-US" smtClean="0"/>
              <a:t>13-Sep-2020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77DF-A26F-40CF-9E4B-23B3F221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8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EA342-7A31-4FC7-8DDB-C6784DD285D5}" type="datetimeFigureOut">
              <a:rPr lang="en-US" smtClean="0"/>
              <a:t>13-Sep-2020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F77DF-A26F-40CF-9E4B-23B3F221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6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EA342-7A31-4FC7-8DDB-C6784DD285D5}" type="datetimeFigureOut">
              <a:rPr lang="en-US" smtClean="0"/>
              <a:t>13-Sep-2020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F77DF-A26F-40CF-9E4B-23B3F221F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6672" y="876822"/>
            <a:ext cx="11704320" cy="2379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-3522237" y="555974"/>
            <a:ext cx="1917270" cy="4552375"/>
            <a:chOff x="7868231" y="584549"/>
            <a:chExt cx="1917270" cy="4552375"/>
          </a:xfrm>
          <a:solidFill>
            <a:srgbClr val="0070C0"/>
          </a:solidFill>
        </p:grpSpPr>
        <p:sp>
          <p:nvSpPr>
            <p:cNvPr id="24" name="Freeform 23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28" name="Oval 2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 rot="17742500">
              <a:off x="8562089" y="3692667"/>
              <a:ext cx="87716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-1917270" y="555974"/>
            <a:ext cx="1917270" cy="4552375"/>
            <a:chOff x="7868231" y="584549"/>
            <a:chExt cx="1917270" cy="4552375"/>
          </a:xfrm>
        </p:grpSpPr>
        <p:sp>
          <p:nvSpPr>
            <p:cNvPr id="40" name="Freeform 39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solidFill>
              <a:srgbClr val="FF0000"/>
            </a:solidFill>
          </p:grpSpPr>
          <p:sp>
            <p:nvSpPr>
              <p:cNvPr id="44" name="Oval 43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 rot="17742500">
              <a:off x="8592546" y="3692667"/>
              <a:ext cx="816249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887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56 -0.00277 L 0.88178 0.003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67" y="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13632 -0.00671 L 0.82631 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125" y="5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0.13255 -0.00416 L 0.78932 0.0039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94" y="3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13216 0.00695 L 0.73334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81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038BA026-5E9F-42B4-A632-EDB879A1F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84" y="1585014"/>
            <a:ext cx="4660541" cy="2746248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E6F90F27-8336-4D56-ACDC-9614775488BC}"/>
              </a:ext>
            </a:extLst>
          </p:cNvPr>
          <p:cNvSpPr txBox="1">
            <a:spLocks/>
          </p:cNvSpPr>
          <p:nvPr/>
        </p:nvSpPr>
        <p:spPr>
          <a:xfrm>
            <a:off x="2689564" y="383357"/>
            <a:ext cx="7267731" cy="8267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নামাযের</a:t>
            </a:r>
            <a:r>
              <a:rPr lang="bn-BD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আ</a:t>
            </a:r>
            <a:r>
              <a:rPr lang="en-US" sz="40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হকাম</a:t>
            </a:r>
            <a:r>
              <a:rPr lang="bn-BD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(বাহিরের ফরজ) সমূহ</a:t>
            </a:r>
            <a:r>
              <a:rPr lang="en-US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8E046D-1A2D-4B82-8C2B-6E304560F267}"/>
              </a:ext>
            </a:extLst>
          </p:cNvPr>
          <p:cNvSpPr/>
          <p:nvPr/>
        </p:nvSpPr>
        <p:spPr>
          <a:xfrm>
            <a:off x="4226017" y="4398331"/>
            <a:ext cx="4812536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5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১। শরীর </a:t>
            </a:r>
            <a:r>
              <a:rPr lang="en-US" sz="54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পবিত্র</a:t>
            </a:r>
            <a:r>
              <a:rPr lang="en-US" sz="5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 </a:t>
            </a:r>
            <a:r>
              <a:rPr lang="en-US" sz="54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হওয়া</a:t>
            </a:r>
            <a:r>
              <a:rPr lang="en-US" sz="5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।</a:t>
            </a:r>
            <a:endParaRPr lang="bn-BD" sz="54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  <a:sym typeface="Webding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59C8ACAB-1B11-422A-B29E-4E6354A24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15" y="1625678"/>
            <a:ext cx="4701874" cy="274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E6F90F27-8336-4D56-ACDC-9614775488BC}"/>
              </a:ext>
            </a:extLst>
          </p:cNvPr>
          <p:cNvSpPr txBox="1">
            <a:spLocks/>
          </p:cNvSpPr>
          <p:nvPr/>
        </p:nvSpPr>
        <p:spPr>
          <a:xfrm>
            <a:off x="2689564" y="383357"/>
            <a:ext cx="7267731" cy="8267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নামাযের</a:t>
            </a:r>
            <a:r>
              <a:rPr lang="bn-BD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আ</a:t>
            </a:r>
            <a:r>
              <a:rPr lang="en-US" sz="4000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হকাম</a:t>
            </a:r>
            <a:r>
              <a:rPr lang="bn-BD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(বাহিরের ফরজ) সমূহ</a:t>
            </a:r>
            <a:r>
              <a:rPr lang="en-US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BB16D0F-C176-4621-B4F0-3B77BC79172D}"/>
              </a:ext>
            </a:extLst>
          </p:cNvPr>
          <p:cNvGrpSpPr/>
          <p:nvPr/>
        </p:nvGrpSpPr>
        <p:grpSpPr>
          <a:xfrm>
            <a:off x="2001507" y="1599390"/>
            <a:ext cx="8771432" cy="3664760"/>
            <a:chOff x="2001507" y="1599390"/>
            <a:chExt cx="8771432" cy="366476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2F93176-1399-42A0-B510-E05E09D2A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1507" y="1676400"/>
              <a:ext cx="2681468" cy="25146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90089C8-2FE5-4772-94FB-FF8B518A1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6235" y="1657350"/>
              <a:ext cx="3136704" cy="2533650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65F5941-C6E8-4CE2-A5A2-0C7811E84046}"/>
                </a:ext>
              </a:extLst>
            </p:cNvPr>
            <p:cNvSpPr/>
            <p:nvPr/>
          </p:nvSpPr>
          <p:spPr>
            <a:xfrm>
              <a:off x="3342241" y="4340820"/>
              <a:ext cx="7077579" cy="92333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bn-BD" sz="5400" dirty="0"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Webdings"/>
                </a:rPr>
                <a:t>২। পরিধানের কাপড় প</a:t>
              </a:r>
              <a:r>
                <a:rPr lang="en-US" sz="5400" dirty="0" err="1"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Webdings"/>
                </a:rPr>
                <a:t>বিত্র</a:t>
              </a:r>
              <a:r>
                <a:rPr lang="en-US" sz="5400" dirty="0"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Webdings"/>
                </a:rPr>
                <a:t> </a:t>
              </a:r>
              <a:r>
                <a:rPr lang="en-US" sz="5400" dirty="0" err="1"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Webdings"/>
                </a:rPr>
                <a:t>হওয়া</a:t>
              </a:r>
              <a:endParaRPr lang="bn-BD" sz="5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Webdings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887FEA4-8FF8-480C-AC25-BE9102011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0918" y="1599390"/>
              <a:ext cx="3005318" cy="26281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333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E6F90F27-8336-4D56-ACDC-9614775488BC}"/>
              </a:ext>
            </a:extLst>
          </p:cNvPr>
          <p:cNvSpPr txBox="1">
            <a:spLocks/>
          </p:cNvSpPr>
          <p:nvPr/>
        </p:nvSpPr>
        <p:spPr>
          <a:xfrm>
            <a:off x="2689564" y="383357"/>
            <a:ext cx="7267731" cy="8267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নামাযের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আ</a:t>
            </a:r>
            <a:r>
              <a:rPr lang="en-US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হকাম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(বাহিরের ফরজ) সমূহ</a:t>
            </a:r>
            <a:r>
              <a:rPr lang="en-US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A6D8F1A5-03E1-43D1-9771-747DF761A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364" y="1637073"/>
            <a:ext cx="2819400" cy="243249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66AC0E0-C783-472F-AE43-5C2730283E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64" y="1627548"/>
            <a:ext cx="2895600" cy="2442018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D70B8A6-3D64-4479-ABBD-F52D8B4C0B00}"/>
              </a:ext>
            </a:extLst>
          </p:cNvPr>
          <p:cNvSpPr/>
          <p:nvPr/>
        </p:nvSpPr>
        <p:spPr>
          <a:xfrm>
            <a:off x="3136064" y="4145971"/>
            <a:ext cx="6038833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60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৩। নামাজের জায়গা পাক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D675874-6B49-4BC7-9EED-C82E825B0B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17564" y="1637073"/>
            <a:ext cx="3048000" cy="243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36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E6F90F27-8336-4D56-ACDC-9614775488BC}"/>
              </a:ext>
            </a:extLst>
          </p:cNvPr>
          <p:cNvSpPr txBox="1">
            <a:spLocks/>
          </p:cNvSpPr>
          <p:nvPr/>
        </p:nvSpPr>
        <p:spPr>
          <a:xfrm>
            <a:off x="2689564" y="383357"/>
            <a:ext cx="7267731" cy="8267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নামাযের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আ</a:t>
            </a:r>
            <a:r>
              <a:rPr lang="en-US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হকাম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(বাহিরের ফরজ) সমূহ</a:t>
            </a:r>
            <a:r>
              <a:rPr lang="en-US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6C78934-F0D8-4E2B-8BE2-1140B1F0A9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925" y="1382692"/>
            <a:ext cx="4383141" cy="300374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37EC518-E522-4C16-BEF7-3C6F0DE7590C}"/>
              </a:ext>
            </a:extLst>
          </p:cNvPr>
          <p:cNvSpPr/>
          <p:nvPr/>
        </p:nvSpPr>
        <p:spPr>
          <a:xfrm>
            <a:off x="4795134" y="4459645"/>
            <a:ext cx="3062057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5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৪। সতর ঢাকা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D98BABFC-E2BA-4B41-BCDD-065E56A31B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610" y="1382692"/>
            <a:ext cx="4038600" cy="300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4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E6F90F27-8336-4D56-ACDC-9614775488BC}"/>
              </a:ext>
            </a:extLst>
          </p:cNvPr>
          <p:cNvSpPr txBox="1">
            <a:spLocks/>
          </p:cNvSpPr>
          <p:nvPr/>
        </p:nvSpPr>
        <p:spPr>
          <a:xfrm>
            <a:off x="2689564" y="383357"/>
            <a:ext cx="7267731" cy="8267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নামাযের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আ</a:t>
            </a:r>
            <a:r>
              <a:rPr lang="en-US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হকাম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(বাহিরের ফরজ) সমূহ</a:t>
            </a:r>
            <a:r>
              <a:rPr lang="en-US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EB0B021-E3CA-48B5-A413-023831676027}"/>
              </a:ext>
            </a:extLst>
          </p:cNvPr>
          <p:cNvGrpSpPr/>
          <p:nvPr/>
        </p:nvGrpSpPr>
        <p:grpSpPr>
          <a:xfrm>
            <a:off x="524063" y="1382692"/>
            <a:ext cx="11353488" cy="4110019"/>
            <a:chOff x="524063" y="1382692"/>
            <a:chExt cx="11353488" cy="411001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E19BE67-29B6-4342-8AC6-1854B5329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9208" y="1382692"/>
              <a:ext cx="4158343" cy="2986664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32A37C6-3841-45B9-B7E5-2E3D799DCA0D}"/>
                </a:ext>
              </a:extLst>
            </p:cNvPr>
            <p:cNvSpPr/>
            <p:nvPr/>
          </p:nvSpPr>
          <p:spPr>
            <a:xfrm>
              <a:off x="4008620" y="4569381"/>
              <a:ext cx="4583306" cy="92333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bn-BD" sz="5400" dirty="0">
                  <a:effectLst>
                    <a:glow rad="1397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Webdings"/>
                </a:rPr>
                <a:t>৫। কিবলামুখী হওয়া </a:t>
              </a: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75094D4-8A70-4227-B10B-232C88C00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3" y="1425361"/>
              <a:ext cx="3962400" cy="306617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F26A664-0B31-4A17-BEE2-F9C8F87085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56" r="13190"/>
            <a:stretch/>
          </p:blipFill>
          <p:spPr>
            <a:xfrm>
              <a:off x="4486463" y="1422109"/>
              <a:ext cx="3219076" cy="30661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72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E6F90F27-8336-4D56-ACDC-9614775488BC}"/>
              </a:ext>
            </a:extLst>
          </p:cNvPr>
          <p:cNvSpPr txBox="1">
            <a:spLocks/>
          </p:cNvSpPr>
          <p:nvPr/>
        </p:nvSpPr>
        <p:spPr>
          <a:xfrm>
            <a:off x="2689564" y="383357"/>
            <a:ext cx="7267731" cy="8267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নামাযের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আ</a:t>
            </a:r>
            <a:r>
              <a:rPr lang="en-US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হকাম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(বাহিরের ফরজ) সমূহ</a:t>
            </a:r>
            <a:r>
              <a:rPr lang="en-US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E4F332CD-EF41-489F-9C06-BC9D53C84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68" y="1333254"/>
            <a:ext cx="5417127" cy="30438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C58366F-6FA5-4B80-99E9-AD56193B7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87" y="1286615"/>
            <a:ext cx="2286000" cy="3090513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103930C-9C2D-4930-9548-2D917F531C06}"/>
              </a:ext>
            </a:extLst>
          </p:cNvPr>
          <p:cNvSpPr/>
          <p:nvPr/>
        </p:nvSpPr>
        <p:spPr>
          <a:xfrm>
            <a:off x="3585400" y="4293474"/>
            <a:ext cx="5328703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5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৬। নামাজের সময় হওয়া</a:t>
            </a:r>
          </a:p>
        </p:txBody>
      </p:sp>
    </p:spTree>
    <p:extLst>
      <p:ext uri="{BB962C8B-B14F-4D97-AF65-F5344CB8AC3E}">
        <p14:creationId xmlns:p14="http://schemas.microsoft.com/office/powerpoint/2010/main" val="327846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E6F90F27-8336-4D56-ACDC-9614775488BC}"/>
              </a:ext>
            </a:extLst>
          </p:cNvPr>
          <p:cNvSpPr txBox="1">
            <a:spLocks/>
          </p:cNvSpPr>
          <p:nvPr/>
        </p:nvSpPr>
        <p:spPr>
          <a:xfrm>
            <a:off x="2689564" y="383357"/>
            <a:ext cx="7267731" cy="8267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নামাযের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আ</a:t>
            </a:r>
            <a:r>
              <a:rPr lang="en-US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হকাম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(বাহিরের ফরজ) সমূহ</a:t>
            </a:r>
            <a:r>
              <a:rPr lang="en-US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EE1FBA3-BCF9-41AF-8E77-8C01E468B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098" y="1298975"/>
            <a:ext cx="4495800" cy="313811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5268CF2-4BDA-46E7-997E-E6FF8DAB5A94}"/>
              </a:ext>
            </a:extLst>
          </p:cNvPr>
          <p:cNvSpPr/>
          <p:nvPr/>
        </p:nvSpPr>
        <p:spPr>
          <a:xfrm>
            <a:off x="4794998" y="4525989"/>
            <a:ext cx="3087705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bn-BD" sz="5400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Webdings"/>
              </a:rPr>
              <a:t>৭। নিয়ত করা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5EAE64C-C3BE-4593-B13D-59DDECD5F0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 t="2905" r="3922" b="5497"/>
          <a:stretch/>
        </p:blipFill>
        <p:spPr>
          <a:xfrm>
            <a:off x="7042898" y="1317491"/>
            <a:ext cx="3935444" cy="311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7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1294C8D-6F2F-4715-89CB-9AAD907D74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1876174"/>
              </p:ext>
            </p:extLst>
          </p:nvPr>
        </p:nvGraphicFramePr>
        <p:xfrm>
          <a:off x="3665928" y="449844"/>
          <a:ext cx="8596026" cy="4796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B4A04F9-E2E9-4C39-B04C-D2FC6D4DC4C7}"/>
              </a:ext>
            </a:extLst>
          </p:cNvPr>
          <p:cNvSpPr/>
          <p:nvPr/>
        </p:nvSpPr>
        <p:spPr>
          <a:xfrm>
            <a:off x="586907" y="1194383"/>
            <a:ext cx="5157246" cy="2417360"/>
          </a:xfrm>
          <a:prstGeom prst="roundRect">
            <a:avLst>
              <a:gd name="adj" fmla="val 26589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6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r>
              <a:rPr lang="en-US" sz="6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নামাযের</a:t>
            </a:r>
            <a:r>
              <a:rPr lang="en-US" sz="60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আহকাম</a:t>
            </a:r>
            <a:endParaRPr lang="en-US" sz="60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11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48020D-8745-4AD0-9ECF-98FF25E0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graphicEl>
                                              <a:dgm id="{DE48020D-8745-4AD0-9ECF-98FF25E0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84ECC7-29BA-48A6-958A-9B51FF85A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0C84ECC7-29BA-48A6-958A-9B51FF85A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A29523-60C8-4E01-924A-0791A1D50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9BA29523-60C8-4E01-924A-0791A1D50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E0B63E-8AAA-4EC2-922A-D365CFDD6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graphicEl>
                                              <a:dgm id="{92E0B63E-8AAA-4EC2-922A-D365CFDD6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6246B7-4DDC-4AF8-9E34-679108517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graphicEl>
                                              <a:dgm id="{D76246B7-4DDC-4AF8-9E34-679108517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F9A586-1379-49C5-8A1C-F451D6A8C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36F9A586-1379-49C5-8A1C-F451D6A8C0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5014B9-E8A7-4E6D-9B84-6E358ECCF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4D5014B9-E8A7-4E6D-9B84-6E358ECCF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AE2033-BC45-44D2-BB53-0026F3C62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4BAE2033-BC45-44D2-BB53-0026F3C62A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42CBE4-8726-4C6D-A02B-3998B385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">
                                            <p:graphicEl>
                                              <a:dgm id="{FF42CBE4-8726-4C6D-A02B-3998B38520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0D0EAF-BF78-4AA9-BB71-54C4CA396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">
                                            <p:graphicEl>
                                              <a:dgm id="{030D0EAF-BF78-4AA9-BB71-54C4CA396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EDF395-BE46-4E09-977D-6757F7284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">
                                            <p:graphicEl>
                                              <a:dgm id="{69EDF395-BE46-4E09-977D-6757F7284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DE5EB-B1E6-4F97-8EBA-2A90F9F00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">
                                            <p:graphicEl>
                                              <a:dgm id="{1D9DE5EB-B1E6-4F97-8EBA-2A90F9F00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AE648E-1364-4E4D-9C09-866A75DDB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">
                                            <p:graphicEl>
                                              <a:dgm id="{1AAE648E-1364-4E4D-9C09-866A75DDB7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37EE1B-A913-48E9-A425-B93C6B3F4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">
                                            <p:graphicEl>
                                              <a:dgm id="{5A37EE1B-A913-48E9-A425-B93C6B3F46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A6746B-07E3-47B6-B6E9-A678D46D2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">
                                            <p:graphicEl>
                                              <a:dgm id="{CBA6746B-07E3-47B6-B6E9-A678D46D2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A4C81B68-E9E5-4103-887C-3F71710871DE}"/>
              </a:ext>
            </a:extLst>
          </p:cNvPr>
          <p:cNvSpPr/>
          <p:nvPr/>
        </p:nvSpPr>
        <p:spPr>
          <a:xfrm>
            <a:off x="1484025" y="2929224"/>
            <a:ext cx="10027444" cy="124777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685800" indent="-685800" algn="just">
              <a:buFont typeface="Wingdings" panose="05000000000000000000" pitchFamily="2" charset="2"/>
              <a:buChar char="Ø"/>
              <a:defRPr/>
            </a:pPr>
            <a:r>
              <a:rPr lang="bn-BD" sz="48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নামাযের আহকাম আমাদের কীভাবে পাক পবিত্র হতে শিক্ষা দেয় লিখ।</a:t>
            </a:r>
            <a:endParaRPr lang="en-US" sz="48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24-Point Star 11">
            <a:extLst>
              <a:ext uri="{FF2B5EF4-FFF2-40B4-BE49-F238E27FC236}">
                <a16:creationId xmlns:a16="http://schemas.microsoft.com/office/drawing/2014/main" id="{58E3B120-6FC9-4958-B200-53C2E6A1110B}"/>
              </a:ext>
            </a:extLst>
          </p:cNvPr>
          <p:cNvSpPr/>
          <p:nvPr/>
        </p:nvSpPr>
        <p:spPr>
          <a:xfrm>
            <a:off x="9134981" y="586641"/>
            <a:ext cx="2376488" cy="2014537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le 9">
            <a:extLst>
              <a:ext uri="{FF2B5EF4-FFF2-40B4-BE49-F238E27FC236}">
                <a16:creationId xmlns:a16="http://schemas.microsoft.com/office/drawing/2014/main" id="{E2E62EEF-4669-48A5-BC02-A2F0826CF99D}"/>
              </a:ext>
            </a:extLst>
          </p:cNvPr>
          <p:cNvSpPr/>
          <p:nvPr/>
        </p:nvSpPr>
        <p:spPr>
          <a:xfrm>
            <a:off x="4481512" y="493284"/>
            <a:ext cx="3228975" cy="6858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53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E6F90F27-8336-4D56-ACDC-9614775488BC}"/>
              </a:ext>
            </a:extLst>
          </p:cNvPr>
          <p:cNvSpPr txBox="1">
            <a:spLocks/>
          </p:cNvSpPr>
          <p:nvPr/>
        </p:nvSpPr>
        <p:spPr>
          <a:xfrm>
            <a:off x="2689564" y="383357"/>
            <a:ext cx="7267731" cy="8267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নামাযের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আ</a:t>
            </a:r>
            <a:r>
              <a:rPr lang="en-US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রকান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bn-BD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ফরজ) 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E315E1-D81E-47BF-A19A-D6CC22B9ADEA}"/>
              </a:ext>
            </a:extLst>
          </p:cNvPr>
          <p:cNvGrpSpPr/>
          <p:nvPr/>
        </p:nvGrpSpPr>
        <p:grpSpPr>
          <a:xfrm>
            <a:off x="4281955" y="1298975"/>
            <a:ext cx="4897928" cy="4669830"/>
            <a:chOff x="4281955" y="1298975"/>
            <a:chExt cx="4897928" cy="466983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485022D-EC97-4234-876D-11E1BC7604A6}"/>
                </a:ext>
              </a:extLst>
            </p:cNvPr>
            <p:cNvSpPr/>
            <p:nvPr/>
          </p:nvSpPr>
          <p:spPr>
            <a:xfrm>
              <a:off x="4431467" y="5045475"/>
              <a:ext cx="4748416" cy="92333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bn-BD" sz="5400" dirty="0"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Webdings"/>
                </a:rPr>
                <a:t>১। তাকবিরে তাহরিমা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60C28FB-27C3-4E4C-A3E5-3F7E5DCC8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1955" y="1298975"/>
              <a:ext cx="4638675" cy="365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878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20126" y="193489"/>
            <a:ext cx="28905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err="1">
                <a:ln>
                  <a:solidFill>
                    <a:srgbClr val="C00000"/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ln>
                <a:solidFill>
                  <a:srgbClr val="C00000"/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E5F7E01-AF81-486D-9B7D-07743DD86019}"/>
              </a:ext>
            </a:extLst>
          </p:cNvPr>
          <p:cNvSpPr/>
          <p:nvPr/>
        </p:nvSpPr>
        <p:spPr>
          <a:xfrm>
            <a:off x="867665" y="1220235"/>
            <a:ext cx="4235048" cy="44699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7372812-FCDE-4561-96CD-90DCABB8D37A}"/>
              </a:ext>
            </a:extLst>
          </p:cNvPr>
          <p:cNvSpPr/>
          <p:nvPr/>
        </p:nvSpPr>
        <p:spPr>
          <a:xfrm>
            <a:off x="824678" y="3613021"/>
            <a:ext cx="425848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আব্দুল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হালিম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কাহালু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bn-BD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</a:p>
          <a:p>
            <a:pPr algn="ctr"/>
            <a:r>
              <a:rPr lang="bn-BD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en-US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০১917767044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7E457AC2-9A9E-467F-A1D6-5E196FBA05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t="1999" r="3331" b="2011"/>
          <a:stretch/>
        </p:blipFill>
        <p:spPr>
          <a:xfrm>
            <a:off x="6837899" y="1465659"/>
            <a:ext cx="3761502" cy="413484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F3BE5A8F-401A-4F4C-81B1-C916DF7122A6}"/>
              </a:ext>
            </a:extLst>
          </p:cNvPr>
          <p:cNvSpPr/>
          <p:nvPr/>
        </p:nvSpPr>
        <p:spPr>
          <a:xfrm>
            <a:off x="6599088" y="1255494"/>
            <a:ext cx="4235048" cy="446991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15" y="1368971"/>
            <a:ext cx="2055747" cy="2244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7F0E6D32-367F-462D-B2B1-6D59AF88224C}"/>
              </a:ext>
            </a:extLst>
          </p:cNvPr>
          <p:cNvSpPr/>
          <p:nvPr/>
        </p:nvSpPr>
        <p:spPr>
          <a:xfrm>
            <a:off x="7323882" y="2662209"/>
            <a:ext cx="2944706" cy="126188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bn-BD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63" y="1727093"/>
            <a:ext cx="3359154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5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build="p"/>
      <p:bldP spid="8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E6F90F27-8336-4D56-ACDC-9614775488BC}"/>
              </a:ext>
            </a:extLst>
          </p:cNvPr>
          <p:cNvSpPr txBox="1">
            <a:spLocks/>
          </p:cNvSpPr>
          <p:nvPr/>
        </p:nvSpPr>
        <p:spPr>
          <a:xfrm>
            <a:off x="2689564" y="383357"/>
            <a:ext cx="7267731" cy="8267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নামাযের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আ</a:t>
            </a:r>
            <a:r>
              <a:rPr lang="en-US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রকান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bn-BD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ফরজ) 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77662EF-566E-4041-BB61-CCDE8BC67813}"/>
              </a:ext>
            </a:extLst>
          </p:cNvPr>
          <p:cNvGrpSpPr/>
          <p:nvPr/>
        </p:nvGrpSpPr>
        <p:grpSpPr>
          <a:xfrm>
            <a:off x="2088629" y="1336435"/>
            <a:ext cx="8628159" cy="4494609"/>
            <a:chOff x="2088629" y="1336435"/>
            <a:chExt cx="8628159" cy="449460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45A016A-A0F4-45FC-8B0B-4C68C4ECE72C}"/>
                </a:ext>
              </a:extLst>
            </p:cNvPr>
            <p:cNvSpPr/>
            <p:nvPr/>
          </p:nvSpPr>
          <p:spPr>
            <a:xfrm>
              <a:off x="3903688" y="4907714"/>
              <a:ext cx="6348213" cy="92333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bn-BD" sz="5400" dirty="0"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Webdings"/>
                </a:rPr>
                <a:t>২। দাঁড়িয়ে নামায আদায় করা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F6AA630-2233-4163-B8DE-140654B1F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1988" y="1336436"/>
              <a:ext cx="4114800" cy="344491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571FA76-F6F5-4939-B308-074865B7E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8629" y="1336435"/>
              <a:ext cx="4267200" cy="3444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211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E6F90F27-8336-4D56-ACDC-9614775488BC}"/>
              </a:ext>
            </a:extLst>
          </p:cNvPr>
          <p:cNvSpPr txBox="1">
            <a:spLocks/>
          </p:cNvSpPr>
          <p:nvPr/>
        </p:nvSpPr>
        <p:spPr>
          <a:xfrm>
            <a:off x="2689564" y="383357"/>
            <a:ext cx="7267731" cy="8267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নামাযের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আ</a:t>
            </a:r>
            <a:r>
              <a:rPr lang="en-US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রকান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bn-BD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ফরজ) 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CA3282-D438-4B3B-B1C1-67269DD1669A}"/>
              </a:ext>
            </a:extLst>
          </p:cNvPr>
          <p:cNvGrpSpPr/>
          <p:nvPr/>
        </p:nvGrpSpPr>
        <p:grpSpPr>
          <a:xfrm>
            <a:off x="3351634" y="1296413"/>
            <a:ext cx="7637636" cy="4352330"/>
            <a:chOff x="3861295" y="1296413"/>
            <a:chExt cx="7637636" cy="435233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53D444D-2BEB-4EAF-998C-9E18E1BDD90E}"/>
                </a:ext>
              </a:extLst>
            </p:cNvPr>
            <p:cNvSpPr/>
            <p:nvPr/>
          </p:nvSpPr>
          <p:spPr>
            <a:xfrm>
              <a:off x="4062280" y="4725413"/>
              <a:ext cx="7436651" cy="92333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bn-BD" sz="5400" dirty="0"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Webdings"/>
                </a:rPr>
                <a:t>৩। সূরা বা আয়াত তিলাওয়াত করা</a:t>
              </a:r>
            </a:p>
          </p:txBody>
        </p:sp>
        <p:pic>
          <p:nvPicPr>
            <p:cNvPr id="43" name="vlc-record-2015-05-16-11h22m08s-Namazı - (Farz) - Namaz Nasil Kilinir.mp4-">
              <a:hlinkClick r:id="" action="ppaction://media"/>
              <a:extLst>
                <a:ext uri="{FF2B5EF4-FFF2-40B4-BE49-F238E27FC236}">
                  <a16:creationId xmlns:a16="http://schemas.microsoft.com/office/drawing/2014/main" id="{204CC45C-FB36-4984-940C-4A45D62CC856}"/>
                </a:ext>
              </a:extLst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3861295" y="1296413"/>
              <a:ext cx="6096000" cy="3429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310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E6F90F27-8336-4D56-ACDC-9614775488BC}"/>
              </a:ext>
            </a:extLst>
          </p:cNvPr>
          <p:cNvSpPr txBox="1">
            <a:spLocks/>
          </p:cNvSpPr>
          <p:nvPr/>
        </p:nvSpPr>
        <p:spPr>
          <a:xfrm>
            <a:off x="2689564" y="383357"/>
            <a:ext cx="7267731" cy="8267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নামাযের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আ</a:t>
            </a:r>
            <a:r>
              <a:rPr lang="en-US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রকান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bn-BD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ফরজ) 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8852D8C-979B-4F07-8CE3-3070258D5E80}"/>
              </a:ext>
            </a:extLst>
          </p:cNvPr>
          <p:cNvGrpSpPr/>
          <p:nvPr/>
        </p:nvGrpSpPr>
        <p:grpSpPr>
          <a:xfrm>
            <a:off x="2689564" y="1260036"/>
            <a:ext cx="7267731" cy="4556631"/>
            <a:chOff x="1025655" y="990600"/>
            <a:chExt cx="7267731" cy="4556631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F63CCA34-225F-4DDD-84AC-21FE7BC86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4875" y="990600"/>
              <a:ext cx="3578511" cy="3758972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FFD583F-AD2B-4641-ADD8-0024FFEFF8AA}"/>
                </a:ext>
              </a:extLst>
            </p:cNvPr>
            <p:cNvSpPr/>
            <p:nvPr/>
          </p:nvSpPr>
          <p:spPr>
            <a:xfrm>
              <a:off x="3350703" y="4716234"/>
              <a:ext cx="2590800" cy="83099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BD" sz="4800" dirty="0"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Webdings"/>
                </a:rPr>
                <a:t>৪। রুকু করা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7A379A55-7C9A-4371-AEA7-8E65A2E5A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655" y="1058634"/>
              <a:ext cx="3406435" cy="365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895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E6F90F27-8336-4D56-ACDC-9614775488BC}"/>
              </a:ext>
            </a:extLst>
          </p:cNvPr>
          <p:cNvSpPr txBox="1">
            <a:spLocks/>
          </p:cNvSpPr>
          <p:nvPr/>
        </p:nvSpPr>
        <p:spPr>
          <a:xfrm>
            <a:off x="2689564" y="383357"/>
            <a:ext cx="7267731" cy="8267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নামাযের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আ</a:t>
            </a:r>
            <a:r>
              <a:rPr lang="en-US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রকান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bn-BD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ফরজ) 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A7E2243-7861-4D6F-9ACE-76CE1B854AF9}"/>
              </a:ext>
            </a:extLst>
          </p:cNvPr>
          <p:cNvGrpSpPr/>
          <p:nvPr/>
        </p:nvGrpSpPr>
        <p:grpSpPr>
          <a:xfrm>
            <a:off x="2088548" y="1327369"/>
            <a:ext cx="8469762" cy="4360682"/>
            <a:chOff x="228600" y="1083171"/>
            <a:chExt cx="8469762" cy="4360682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0000BF8-A732-40AD-BDE0-AF1DDFB70EAE}"/>
                </a:ext>
              </a:extLst>
            </p:cNvPr>
            <p:cNvSpPr/>
            <p:nvPr/>
          </p:nvSpPr>
          <p:spPr>
            <a:xfrm>
              <a:off x="2627882" y="4520523"/>
              <a:ext cx="3318537" cy="92333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bn-BD" sz="5400" dirty="0"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Webdings"/>
                </a:rPr>
                <a:t>৫। সিজদা করা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BB325D9-1EAE-4256-95B8-8D4BF1E87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083171"/>
              <a:ext cx="3962400" cy="3320058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E64291A-ED70-46EB-82F8-653C498C7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0199" y="1083171"/>
              <a:ext cx="4348163" cy="33200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029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E6F90F27-8336-4D56-ACDC-9614775488BC}"/>
              </a:ext>
            </a:extLst>
          </p:cNvPr>
          <p:cNvSpPr txBox="1">
            <a:spLocks/>
          </p:cNvSpPr>
          <p:nvPr/>
        </p:nvSpPr>
        <p:spPr>
          <a:xfrm>
            <a:off x="2689564" y="383357"/>
            <a:ext cx="7267731" cy="8267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নামাযের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আ</a:t>
            </a:r>
            <a:r>
              <a:rPr lang="en-US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রকান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bn-BD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ফরজ) 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F81054-3333-46DB-B6EF-58928BF9EF51}"/>
              </a:ext>
            </a:extLst>
          </p:cNvPr>
          <p:cNvGrpSpPr/>
          <p:nvPr/>
        </p:nvGrpSpPr>
        <p:grpSpPr>
          <a:xfrm>
            <a:off x="1876271" y="1302761"/>
            <a:ext cx="8839200" cy="4643502"/>
            <a:chOff x="1876271" y="1302761"/>
            <a:chExt cx="8839200" cy="464350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5913DC3-C33C-4411-B786-CE80FE429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071" y="1317048"/>
              <a:ext cx="3962400" cy="3681413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015D56B-87D0-48F4-9218-E4B493DA4878}"/>
                </a:ext>
              </a:extLst>
            </p:cNvPr>
            <p:cNvSpPr/>
            <p:nvPr/>
          </p:nvSpPr>
          <p:spPr>
            <a:xfrm>
              <a:off x="4578437" y="5022933"/>
              <a:ext cx="4349268" cy="92333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bn-BD" sz="5400" dirty="0">
                  <a:effectLst>
                    <a:glow rad="101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Webdings"/>
                </a:rPr>
                <a:t>৬। শেষ বৈঠকে বসা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128988C-CF1A-4ED6-A880-C2A4326A3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6271" y="1302761"/>
              <a:ext cx="4724400" cy="3695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186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E6F90F27-8336-4D56-ACDC-9614775488BC}"/>
              </a:ext>
            </a:extLst>
          </p:cNvPr>
          <p:cNvSpPr txBox="1">
            <a:spLocks/>
          </p:cNvSpPr>
          <p:nvPr/>
        </p:nvSpPr>
        <p:spPr>
          <a:xfrm>
            <a:off x="2689564" y="383357"/>
            <a:ext cx="7267731" cy="826718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নামাযের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আ</a:t>
            </a:r>
            <a:r>
              <a:rPr lang="en-US" dirty="0" err="1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রকান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bn-BD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ফরজ) </a:t>
            </a:r>
            <a:r>
              <a:rPr lang="bn-BD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ঃ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2B5B90-D973-43D6-BF5E-8515B7E40299}"/>
              </a:ext>
            </a:extLst>
          </p:cNvPr>
          <p:cNvGrpSpPr/>
          <p:nvPr/>
        </p:nvGrpSpPr>
        <p:grpSpPr>
          <a:xfrm>
            <a:off x="2049982" y="1338436"/>
            <a:ext cx="8772867" cy="4385344"/>
            <a:chOff x="2049982" y="1338436"/>
            <a:chExt cx="8772867" cy="4385344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494548BD-4FC1-4841-95CC-431B6E433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6757" y="1338436"/>
              <a:ext cx="4096092" cy="3398993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9C51958-C25E-49C6-87E1-BA3C8C3AE5AD}"/>
                </a:ext>
              </a:extLst>
            </p:cNvPr>
            <p:cNvSpPr/>
            <p:nvPr/>
          </p:nvSpPr>
          <p:spPr>
            <a:xfrm>
              <a:off x="2377444" y="4800450"/>
              <a:ext cx="8055410" cy="92333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r>
                <a:rPr lang="bn-BD" sz="5400" dirty="0"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  <a:sym typeface="Webdings"/>
                </a:rPr>
                <a:t>৭। সালামের মাধ্যমে নামাজ শেষ করা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D3766D10-B5A9-4FAE-91DE-53E52BF6E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982" y="1385346"/>
              <a:ext cx="4676775" cy="3305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568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1294C8D-6F2F-4715-89CB-9AAD907D74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5291395"/>
              </p:ext>
            </p:extLst>
          </p:nvPr>
        </p:nvGraphicFramePr>
        <p:xfrm>
          <a:off x="3665928" y="449844"/>
          <a:ext cx="8596026" cy="4796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B4A04F9-E2E9-4C39-B04C-D2FC6D4DC4C7}"/>
              </a:ext>
            </a:extLst>
          </p:cNvPr>
          <p:cNvSpPr/>
          <p:nvPr/>
        </p:nvSpPr>
        <p:spPr>
          <a:xfrm>
            <a:off x="586907" y="1194383"/>
            <a:ext cx="5157246" cy="2417360"/>
          </a:xfrm>
          <a:prstGeom prst="roundRect">
            <a:avLst>
              <a:gd name="adj" fmla="val 2658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Righ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6000" b="1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r>
              <a:rPr lang="en-US" sz="6000" b="1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নামাযের</a:t>
            </a:r>
            <a:r>
              <a:rPr lang="en-US" sz="6000" b="1" dirty="0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আরকান</a:t>
            </a:r>
            <a:endParaRPr lang="en-US" sz="6000" b="1" dirty="0"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11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48020D-8745-4AD0-9ECF-98FF25E02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graphicEl>
                                              <a:dgm id="{DE48020D-8745-4AD0-9ECF-98FF25E023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84ECC7-29BA-48A6-958A-9B51FF85A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graphicEl>
                                              <a:dgm id="{0C84ECC7-29BA-48A6-958A-9B51FF85A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A29523-60C8-4E01-924A-0791A1D50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>
                                            <p:graphicEl>
                                              <a:dgm id="{9BA29523-60C8-4E01-924A-0791A1D50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E0B63E-8AAA-4EC2-922A-D365CFDD6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graphicEl>
                                              <a:dgm id="{92E0B63E-8AAA-4EC2-922A-D365CFDD6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6246B7-4DDC-4AF8-9E34-679108517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graphicEl>
                                              <a:dgm id="{D76246B7-4DDC-4AF8-9E34-679108517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6F9A586-1379-49C5-8A1C-F451D6A8C0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graphicEl>
                                              <a:dgm id="{36F9A586-1379-49C5-8A1C-F451D6A8C0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5014B9-E8A7-4E6D-9B84-6E358ECCF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>
                                            <p:graphicEl>
                                              <a:dgm id="{4D5014B9-E8A7-4E6D-9B84-6E358ECCF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AE2033-BC45-44D2-BB53-0026F3C62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>
                                            <p:graphicEl>
                                              <a:dgm id="{4BAE2033-BC45-44D2-BB53-0026F3C62A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42CBE4-8726-4C6D-A02B-3998B3852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">
                                            <p:graphicEl>
                                              <a:dgm id="{FF42CBE4-8726-4C6D-A02B-3998B38520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0D0EAF-BF78-4AA9-BB71-54C4CA3968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">
                                            <p:graphicEl>
                                              <a:dgm id="{030D0EAF-BF78-4AA9-BB71-54C4CA3968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EDF395-BE46-4E09-977D-6757F7284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2">
                                            <p:graphicEl>
                                              <a:dgm id="{69EDF395-BE46-4E09-977D-6757F7284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9DE5EB-B1E6-4F97-8EBA-2A90F9F00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">
                                            <p:graphicEl>
                                              <a:dgm id="{1D9DE5EB-B1E6-4F97-8EBA-2A90F9F00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AE648E-1364-4E4D-9C09-866A75DDB7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2">
                                            <p:graphicEl>
                                              <a:dgm id="{1AAE648E-1364-4E4D-9C09-866A75DDB7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37EE1B-A913-48E9-A425-B93C6B3F4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">
                                            <p:graphicEl>
                                              <a:dgm id="{5A37EE1B-A913-48E9-A425-B93C6B3F46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A6746B-07E3-47B6-B6E9-A678D46D2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">
                                            <p:graphicEl>
                                              <a:dgm id="{CBA6746B-07E3-47B6-B6E9-A678D46D27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FA89AF8-51F6-462C-B407-9E847039A7B6}"/>
              </a:ext>
            </a:extLst>
          </p:cNvPr>
          <p:cNvSpPr/>
          <p:nvPr/>
        </p:nvSpPr>
        <p:spPr>
          <a:xfrm>
            <a:off x="1444326" y="4323015"/>
            <a:ext cx="9628883" cy="100037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493" indent="-571493">
              <a:buFont typeface="Wingdings" pitchFamily="2" charset="2"/>
              <a:buChar char="v"/>
              <a:defRPr/>
            </a:pPr>
            <a:r>
              <a:rPr lang="bn-BD" sz="44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</a:t>
            </a:r>
            <a:r>
              <a:rPr lang="bn-IN" sz="44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bn-BD" sz="440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সালাত আদা</a:t>
            </a:r>
            <a:r>
              <a:rPr lang="bn-IN" sz="44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bn-BD" sz="44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bn-BD" sz="44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 লিখ   ।   </a:t>
            </a:r>
            <a:endParaRPr lang="en-US" sz="4400" dirty="0">
              <a:solidFill>
                <a:schemeClr val="tx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84745D2-DB7C-4F0E-818A-113D8E9288D5}"/>
              </a:ext>
            </a:extLst>
          </p:cNvPr>
          <p:cNvSpPr/>
          <p:nvPr/>
        </p:nvSpPr>
        <p:spPr>
          <a:xfrm>
            <a:off x="6494991" y="953138"/>
            <a:ext cx="5364841" cy="66543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dirty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প্রতিটি দলে যেকো</a:t>
            </a:r>
            <a:r>
              <a:rPr lang="bn-IN" sz="3600" dirty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</a:t>
            </a:r>
            <a:r>
              <a:rPr lang="bn-BD" sz="3600" dirty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একজন লিখবে  </a:t>
            </a:r>
            <a:endParaRPr lang="en-US" sz="3600" dirty="0"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ounded Rectangle 3">
            <a:extLst>
              <a:ext uri="{FF2B5EF4-FFF2-40B4-BE49-F238E27FC236}">
                <a16:creationId xmlns:a16="http://schemas.microsoft.com/office/drawing/2014/main" id="{E4FC8E7D-789B-412B-B98C-34CA6DF66061}"/>
              </a:ext>
            </a:extLst>
          </p:cNvPr>
          <p:cNvSpPr/>
          <p:nvPr/>
        </p:nvSpPr>
        <p:spPr>
          <a:xfrm>
            <a:off x="4925267" y="223254"/>
            <a:ext cx="2667000" cy="6654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24-Point Star 4">
            <a:extLst>
              <a:ext uri="{FF2B5EF4-FFF2-40B4-BE49-F238E27FC236}">
                <a16:creationId xmlns:a16="http://schemas.microsoft.com/office/drawing/2014/main" id="{B6EEB3A9-4880-4323-806C-332F2F0188EA}"/>
              </a:ext>
            </a:extLst>
          </p:cNvPr>
          <p:cNvSpPr/>
          <p:nvPr/>
        </p:nvSpPr>
        <p:spPr>
          <a:xfrm>
            <a:off x="8064708" y="1834620"/>
            <a:ext cx="3162650" cy="1935734"/>
          </a:xfrm>
          <a:prstGeom prst="star24">
            <a:avLst/>
          </a:prstGeom>
          <a:solidFill>
            <a:srgbClr val="92D050"/>
          </a:solidFill>
          <a:ln w="57150">
            <a:solidFill>
              <a:srgbClr val="D6009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৭+৫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88F4602-61E1-44EB-8F44-06308BB568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394" y="1001104"/>
            <a:ext cx="4874834" cy="316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2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1" grpId="0" animBg="1"/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4" name="Date Placeholder 1">
            <a:extLst>
              <a:ext uri="{FF2B5EF4-FFF2-40B4-BE49-F238E27FC236}">
                <a16:creationId xmlns:a16="http://schemas.microsoft.com/office/drawing/2014/main" id="{E5FD01D0-62EF-494F-9CAB-BB311FE6B8D2}"/>
              </a:ext>
            </a:extLst>
          </p:cNvPr>
          <p:cNvSpPr txBox="1">
            <a:spLocks/>
          </p:cNvSpPr>
          <p:nvPr/>
        </p:nvSpPr>
        <p:spPr bwMode="auto">
          <a:xfrm>
            <a:off x="2818147" y="656444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C6C09C5-24D6-490C-AFDB-933DF919868C}" type="datetime12">
              <a:rPr lang="bn-BD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13/9/2020 10:14 PM</a:t>
            </a:fld>
            <a:endParaRPr lang="en-US"/>
          </a:p>
        </p:txBody>
      </p:sp>
      <p:sp>
        <p:nvSpPr>
          <p:cNvPr id="35" name="Slide Number Placeholder 2">
            <a:extLst>
              <a:ext uri="{FF2B5EF4-FFF2-40B4-BE49-F238E27FC236}">
                <a16:creationId xmlns:a16="http://schemas.microsoft.com/office/drawing/2014/main" id="{42409D78-32C8-4AD5-BCC0-B93C77BBC164}"/>
              </a:ext>
            </a:extLst>
          </p:cNvPr>
          <p:cNvSpPr txBox="1">
            <a:spLocks/>
          </p:cNvSpPr>
          <p:nvPr/>
        </p:nvSpPr>
        <p:spPr bwMode="auto">
          <a:xfrm>
            <a:off x="9599947" y="656444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7BC6CBF-1141-43FE-8F4C-040F45C0E5A0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  <p:sp>
        <p:nvSpPr>
          <p:cNvPr id="36" name="Slide Number Placeholder 2">
            <a:extLst>
              <a:ext uri="{FF2B5EF4-FFF2-40B4-BE49-F238E27FC236}">
                <a16:creationId xmlns:a16="http://schemas.microsoft.com/office/drawing/2014/main" id="{29A0C201-F85D-42E2-9729-E0D45D879512}"/>
              </a:ext>
            </a:extLst>
          </p:cNvPr>
          <p:cNvSpPr txBox="1">
            <a:spLocks/>
          </p:cNvSpPr>
          <p:nvPr/>
        </p:nvSpPr>
        <p:spPr>
          <a:xfrm>
            <a:off x="12616395" y="6508083"/>
            <a:ext cx="515588" cy="4282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2FBAAFA-0965-414E-859C-087A237DCF53}"/>
              </a:ext>
            </a:extLst>
          </p:cNvPr>
          <p:cNvSpPr/>
          <p:nvPr/>
        </p:nvSpPr>
        <p:spPr>
          <a:xfrm>
            <a:off x="2132347" y="3737325"/>
            <a:ext cx="6556795" cy="6096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493" indent="-571493">
              <a:buFont typeface="Wingdings" pitchFamily="2" charset="2"/>
              <a:buChar char="v"/>
              <a:defRPr/>
            </a:pP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 নামায থেকে বের হতে হয়? </a:t>
            </a: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D774A1D9-1978-4B36-AF51-0FBBC2EB51B3}"/>
              </a:ext>
            </a:extLst>
          </p:cNvPr>
          <p:cNvSpPr/>
          <p:nvPr/>
        </p:nvSpPr>
        <p:spPr>
          <a:xfrm>
            <a:off x="4160629" y="409475"/>
            <a:ext cx="4528513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54A69BA0-FA67-4522-8284-7B41404070C3}"/>
              </a:ext>
            </a:extLst>
          </p:cNvPr>
          <p:cNvSpPr/>
          <p:nvPr/>
        </p:nvSpPr>
        <p:spPr>
          <a:xfrm>
            <a:off x="6858792" y="2446931"/>
            <a:ext cx="2832969" cy="5937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৬টি </a:t>
            </a:r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AD256062-8614-439E-BAEB-89D899460790}"/>
              </a:ext>
            </a:extLst>
          </p:cNvPr>
          <p:cNvSpPr/>
          <p:nvPr/>
        </p:nvSpPr>
        <p:spPr>
          <a:xfrm>
            <a:off x="6782772" y="5237484"/>
            <a:ext cx="3655375" cy="8500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দরুদ পড়ার মাধ্যমে </a:t>
            </a:r>
          </a:p>
        </p:txBody>
      </p:sp>
      <p:sp>
        <p:nvSpPr>
          <p:cNvPr id="41" name="Rounded Rectangle 8">
            <a:extLst>
              <a:ext uri="{FF2B5EF4-FFF2-40B4-BE49-F238E27FC236}">
                <a16:creationId xmlns:a16="http://schemas.microsoft.com/office/drawing/2014/main" id="{0737D919-FA05-4C3D-8B63-1954C33D0998}"/>
              </a:ext>
            </a:extLst>
          </p:cNvPr>
          <p:cNvSpPr/>
          <p:nvPr/>
        </p:nvSpPr>
        <p:spPr>
          <a:xfrm>
            <a:off x="6722410" y="3014073"/>
            <a:ext cx="2420338" cy="5840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৮ টি </a:t>
            </a:r>
            <a:endParaRPr lang="bn-BD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ounded Rectangle 9">
            <a:extLst>
              <a:ext uri="{FF2B5EF4-FFF2-40B4-BE49-F238E27FC236}">
                <a16:creationId xmlns:a16="http://schemas.microsoft.com/office/drawing/2014/main" id="{62E56C6C-18FC-4C75-AAD2-8E0AA8FAB858}"/>
              </a:ext>
            </a:extLst>
          </p:cNvPr>
          <p:cNvSpPr/>
          <p:nvPr/>
        </p:nvSpPr>
        <p:spPr>
          <a:xfrm>
            <a:off x="2374710" y="2322628"/>
            <a:ext cx="4022589" cy="5759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৫টি </a:t>
            </a:r>
          </a:p>
        </p:txBody>
      </p:sp>
      <p:sp>
        <p:nvSpPr>
          <p:cNvPr id="43" name="Rounded Rectangle 10">
            <a:extLst>
              <a:ext uri="{FF2B5EF4-FFF2-40B4-BE49-F238E27FC236}">
                <a16:creationId xmlns:a16="http://schemas.microsoft.com/office/drawing/2014/main" id="{BAB8D942-55DA-49A9-B615-76F3A553EB3E}"/>
              </a:ext>
            </a:extLst>
          </p:cNvPr>
          <p:cNvSpPr/>
          <p:nvPr/>
        </p:nvSpPr>
        <p:spPr>
          <a:xfrm>
            <a:off x="2025179" y="4525958"/>
            <a:ext cx="4714719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রুকুর মাধ্যমে </a:t>
            </a:r>
            <a:endPara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ounded Rectangle 12">
            <a:extLst>
              <a:ext uri="{FF2B5EF4-FFF2-40B4-BE49-F238E27FC236}">
                <a16:creationId xmlns:a16="http://schemas.microsoft.com/office/drawing/2014/main" id="{DDA7A6E0-EF89-4077-853C-A361774DF3A6}"/>
              </a:ext>
            </a:extLst>
          </p:cNvPr>
          <p:cNvSpPr/>
          <p:nvPr/>
        </p:nvSpPr>
        <p:spPr>
          <a:xfrm>
            <a:off x="1957063" y="5325507"/>
            <a:ext cx="5048094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গ। সালামের মাধ্যমে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0D41BEA-41E0-46E1-ACB1-0EB8C99D0969}"/>
              </a:ext>
            </a:extLst>
          </p:cNvPr>
          <p:cNvSpPr/>
          <p:nvPr/>
        </p:nvSpPr>
        <p:spPr>
          <a:xfrm>
            <a:off x="2241490" y="1404667"/>
            <a:ext cx="8339434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493" indent="-571493">
              <a:buFont typeface="Wingdings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সালাতের আহকাম কয়টি?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ounded Rectangle 14">
            <a:extLst>
              <a:ext uri="{FF2B5EF4-FFF2-40B4-BE49-F238E27FC236}">
                <a16:creationId xmlns:a16="http://schemas.microsoft.com/office/drawing/2014/main" id="{6E31CB11-A02D-4DB7-8986-CECFC9FE9A70}"/>
              </a:ext>
            </a:extLst>
          </p:cNvPr>
          <p:cNvSpPr/>
          <p:nvPr/>
        </p:nvSpPr>
        <p:spPr>
          <a:xfrm>
            <a:off x="6739898" y="4636463"/>
            <a:ext cx="3841026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খ। কিরাত পড়ার মাধ্যমে 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3D8E2E76-633B-4A39-81D0-06C1309484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4666134" y="189617"/>
            <a:ext cx="4286358" cy="814164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8" name="Picture 4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9B11E6A-7DF6-45EC-A911-3EADD40120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4260925" y="224543"/>
            <a:ext cx="5195734" cy="833439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9" name="Rounded Rectangle 17">
            <a:extLst>
              <a:ext uri="{FF2B5EF4-FFF2-40B4-BE49-F238E27FC236}">
                <a16:creationId xmlns:a16="http://schemas.microsoft.com/office/drawing/2014/main" id="{CB15D7A9-3578-4EE3-992E-BA3C42BC41B2}"/>
              </a:ext>
            </a:extLst>
          </p:cNvPr>
          <p:cNvSpPr/>
          <p:nvPr/>
        </p:nvSpPr>
        <p:spPr>
          <a:xfrm>
            <a:off x="2365470" y="3099621"/>
            <a:ext cx="2962753" cy="5481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৭ টি</a:t>
            </a:r>
          </a:p>
        </p:txBody>
      </p:sp>
    </p:spTree>
    <p:extLst>
      <p:ext uri="{BB962C8B-B14F-4D97-AF65-F5344CB8AC3E}">
        <p14:creationId xmlns:p14="http://schemas.microsoft.com/office/powerpoint/2010/main" val="86948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8" grpId="1"/>
      <p:bldP spid="38" grpId="2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4" name="Date Placeholder 1">
            <a:extLst>
              <a:ext uri="{FF2B5EF4-FFF2-40B4-BE49-F238E27FC236}">
                <a16:creationId xmlns:a16="http://schemas.microsoft.com/office/drawing/2014/main" id="{423A5E31-F0D2-47A6-9DAB-8F96C41355C4}"/>
              </a:ext>
            </a:extLst>
          </p:cNvPr>
          <p:cNvSpPr txBox="1">
            <a:spLocks/>
          </p:cNvSpPr>
          <p:nvPr/>
        </p:nvSpPr>
        <p:spPr>
          <a:xfrm>
            <a:off x="2289613" y="6499010"/>
            <a:ext cx="2548723" cy="3721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54FFD7B-8825-402A-BBD0-D3C94D1B8D5F}" type="datetime10">
              <a:rPr lang="bn-BD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রবিবার, 13 সেপ্টেম্বর, 2020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Slide Number Placeholder 2">
            <a:extLst>
              <a:ext uri="{FF2B5EF4-FFF2-40B4-BE49-F238E27FC236}">
                <a16:creationId xmlns:a16="http://schemas.microsoft.com/office/drawing/2014/main" id="{61BAFD50-5087-4DC3-ADDC-D206330FB633}"/>
              </a:ext>
            </a:extLst>
          </p:cNvPr>
          <p:cNvSpPr txBox="1">
            <a:spLocks/>
          </p:cNvSpPr>
          <p:nvPr/>
        </p:nvSpPr>
        <p:spPr>
          <a:xfrm>
            <a:off x="10714209" y="6491661"/>
            <a:ext cx="422030" cy="3868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C7F854-B571-47C3-B81D-C3C225D692F2}" type="slidenum"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pPr/>
              <a:t>29</a:t>
            </a:fld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Slide Number Placeholder 2">
            <a:extLst>
              <a:ext uri="{FF2B5EF4-FFF2-40B4-BE49-F238E27FC236}">
                <a16:creationId xmlns:a16="http://schemas.microsoft.com/office/drawing/2014/main" id="{CAF83BFB-8565-43F2-A534-371AF6F89C7C}"/>
              </a:ext>
            </a:extLst>
          </p:cNvPr>
          <p:cNvSpPr txBox="1">
            <a:spLocks/>
          </p:cNvSpPr>
          <p:nvPr/>
        </p:nvSpPr>
        <p:spPr>
          <a:xfrm>
            <a:off x="11747819" y="6373173"/>
            <a:ext cx="564952" cy="42823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71C718B-EC8D-4D4B-946A-FB9F9F006AAB}"/>
              </a:ext>
            </a:extLst>
          </p:cNvPr>
          <p:cNvSpPr/>
          <p:nvPr/>
        </p:nvSpPr>
        <p:spPr>
          <a:xfrm>
            <a:off x="2108721" y="3104271"/>
            <a:ext cx="8605489" cy="60960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itchFamily="2" charset="2"/>
              <a:buChar char="v"/>
              <a:defRPr/>
            </a:pP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নামাযের আরকান হল- </a:t>
            </a:r>
          </a:p>
        </p:txBody>
      </p:sp>
      <p:sp>
        <p:nvSpPr>
          <p:cNvPr id="38" name="Rounded Rectangle 26">
            <a:extLst>
              <a:ext uri="{FF2B5EF4-FFF2-40B4-BE49-F238E27FC236}">
                <a16:creationId xmlns:a16="http://schemas.microsoft.com/office/drawing/2014/main" id="{97911D11-488A-4130-9BE6-9B23397458B2}"/>
              </a:ext>
            </a:extLst>
          </p:cNvPr>
          <p:cNvSpPr/>
          <p:nvPr/>
        </p:nvSpPr>
        <p:spPr>
          <a:xfrm>
            <a:off x="4477099" y="229787"/>
            <a:ext cx="4000500" cy="558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6EF7A7A9-7717-4486-B39C-05B2CE3F720F}"/>
              </a:ext>
            </a:extLst>
          </p:cNvPr>
          <p:cNvSpPr/>
          <p:nvPr/>
        </p:nvSpPr>
        <p:spPr>
          <a:xfrm>
            <a:off x="7064993" y="1745592"/>
            <a:ext cx="2385516" cy="5937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 মনে </a:t>
            </a:r>
          </a:p>
        </p:txBody>
      </p:sp>
      <p:sp>
        <p:nvSpPr>
          <p:cNvPr id="40" name="Rounded Rectangle 28">
            <a:extLst>
              <a:ext uri="{FF2B5EF4-FFF2-40B4-BE49-F238E27FC236}">
                <a16:creationId xmlns:a16="http://schemas.microsoft.com/office/drawing/2014/main" id="{22CE8335-9309-493C-81D2-739ED54229D0}"/>
              </a:ext>
            </a:extLst>
          </p:cNvPr>
          <p:cNvSpPr/>
          <p:nvPr/>
        </p:nvSpPr>
        <p:spPr>
          <a:xfrm>
            <a:off x="2318188" y="5315720"/>
            <a:ext cx="1721215" cy="84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ounded Rectangle 29">
            <a:extLst>
              <a:ext uri="{FF2B5EF4-FFF2-40B4-BE49-F238E27FC236}">
                <a16:creationId xmlns:a16="http://schemas.microsoft.com/office/drawing/2014/main" id="{CC588DC4-5013-4BC0-BA59-85401E19554E}"/>
              </a:ext>
            </a:extLst>
          </p:cNvPr>
          <p:cNvSpPr/>
          <p:nvPr/>
        </p:nvSpPr>
        <p:spPr>
          <a:xfrm>
            <a:off x="2108721" y="2470301"/>
            <a:ext cx="3084112" cy="5840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বাংলায় </a:t>
            </a: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ounded Rectangle 30">
            <a:extLst>
              <a:ext uri="{FF2B5EF4-FFF2-40B4-BE49-F238E27FC236}">
                <a16:creationId xmlns:a16="http://schemas.microsoft.com/office/drawing/2014/main" id="{F252590A-8D78-4D25-9D9A-3090BE39878B}"/>
              </a:ext>
            </a:extLst>
          </p:cNvPr>
          <p:cNvSpPr/>
          <p:nvPr/>
        </p:nvSpPr>
        <p:spPr>
          <a:xfrm>
            <a:off x="2108721" y="1810750"/>
            <a:ext cx="3084111" cy="5759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 আরবিতে</a:t>
            </a:r>
          </a:p>
        </p:txBody>
      </p:sp>
      <p:sp>
        <p:nvSpPr>
          <p:cNvPr id="43" name="Rounded Rectangle 31">
            <a:extLst>
              <a:ext uri="{FF2B5EF4-FFF2-40B4-BE49-F238E27FC236}">
                <a16:creationId xmlns:a16="http://schemas.microsoft.com/office/drawing/2014/main" id="{CB30DF2B-56D3-4E50-AC00-8B6D74D6041A}"/>
              </a:ext>
            </a:extLst>
          </p:cNvPr>
          <p:cNvSpPr/>
          <p:nvPr/>
        </p:nvSpPr>
        <p:spPr>
          <a:xfrm>
            <a:off x="8471084" y="5455942"/>
            <a:ext cx="2479540" cy="6566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bn-BD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ounded Rectangle 32">
            <a:extLst>
              <a:ext uri="{FF2B5EF4-FFF2-40B4-BE49-F238E27FC236}">
                <a16:creationId xmlns:a16="http://schemas.microsoft.com/office/drawing/2014/main" id="{D9C64AF0-2E75-46DE-8E7D-AFCDD992AD2C}"/>
              </a:ext>
            </a:extLst>
          </p:cNvPr>
          <p:cNvSpPr/>
          <p:nvPr/>
        </p:nvSpPr>
        <p:spPr>
          <a:xfrm>
            <a:off x="7062717" y="2440019"/>
            <a:ext cx="3894423" cy="5481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ঘ। মুখে উচ্চারণ করে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F47BD2E-6229-4FEA-A3A2-C00AC540586D}"/>
              </a:ext>
            </a:extLst>
          </p:cNvPr>
          <p:cNvSpPr/>
          <p:nvPr/>
        </p:nvSpPr>
        <p:spPr>
          <a:xfrm>
            <a:off x="6419984" y="5389389"/>
            <a:ext cx="1820849" cy="708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iii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D51EBFB-BF66-46C1-BA8A-E20A1AE89D1C}"/>
              </a:ext>
            </a:extLst>
          </p:cNvPr>
          <p:cNvSpPr/>
          <p:nvPr/>
        </p:nvSpPr>
        <p:spPr>
          <a:xfrm>
            <a:off x="2065364" y="1000632"/>
            <a:ext cx="889177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সালাতে কীভাবে নিয়ত করা উত্তম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7" name="Rounded Rectangle 35">
            <a:extLst>
              <a:ext uri="{FF2B5EF4-FFF2-40B4-BE49-F238E27FC236}">
                <a16:creationId xmlns:a16="http://schemas.microsoft.com/office/drawing/2014/main" id="{29B08DAB-E8C3-4B8C-A75B-5859FA422EE6}"/>
              </a:ext>
            </a:extLst>
          </p:cNvPr>
          <p:cNvSpPr/>
          <p:nvPr/>
        </p:nvSpPr>
        <p:spPr>
          <a:xfrm>
            <a:off x="4160018" y="5431684"/>
            <a:ext cx="2088243" cy="6661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bn-BD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0476B69-A523-493E-8D05-2951451187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" t="13017" r="4521" b="36654"/>
          <a:stretch/>
        </p:blipFill>
        <p:spPr>
          <a:xfrm>
            <a:off x="4152928" y="-1266"/>
            <a:ext cx="4696750" cy="814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9E0FB1D-46A1-4AB6-8B5F-4B66E99104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7" b="25881"/>
          <a:stretch/>
        </p:blipFill>
        <p:spPr>
          <a:xfrm>
            <a:off x="3757315" y="156607"/>
            <a:ext cx="5693194" cy="833438"/>
          </a:xfrm>
          <a:prstGeom prst="rect">
            <a:avLst/>
          </a:prstGeom>
        </p:spPr>
      </p:pic>
      <p:sp>
        <p:nvSpPr>
          <p:cNvPr id="50" name="Rounded Rectangle 38">
            <a:extLst>
              <a:ext uri="{FF2B5EF4-FFF2-40B4-BE49-F238E27FC236}">
                <a16:creationId xmlns:a16="http://schemas.microsoft.com/office/drawing/2014/main" id="{290997A7-A644-4A9C-AA2D-AAFEA9B2A346}"/>
              </a:ext>
            </a:extLst>
          </p:cNvPr>
          <p:cNvSpPr/>
          <p:nvPr/>
        </p:nvSpPr>
        <p:spPr>
          <a:xfrm>
            <a:off x="2409652" y="3896195"/>
            <a:ext cx="1802752" cy="4531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রুকু করা </a:t>
            </a:r>
          </a:p>
        </p:txBody>
      </p:sp>
      <p:sp>
        <p:nvSpPr>
          <p:cNvPr id="51" name="Rounded Rectangle 39">
            <a:extLst>
              <a:ext uri="{FF2B5EF4-FFF2-40B4-BE49-F238E27FC236}">
                <a16:creationId xmlns:a16="http://schemas.microsoft.com/office/drawing/2014/main" id="{410662C7-8994-4395-8E98-EFBC4E29405D}"/>
              </a:ext>
            </a:extLst>
          </p:cNvPr>
          <p:cNvSpPr/>
          <p:nvPr/>
        </p:nvSpPr>
        <p:spPr>
          <a:xfrm>
            <a:off x="4838336" y="3842817"/>
            <a:ext cx="2422042" cy="5065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 করা </a:t>
            </a:r>
          </a:p>
        </p:txBody>
      </p:sp>
      <p:sp>
        <p:nvSpPr>
          <p:cNvPr id="52" name="Rounded Rectangle 40">
            <a:extLst>
              <a:ext uri="{FF2B5EF4-FFF2-40B4-BE49-F238E27FC236}">
                <a16:creationId xmlns:a16="http://schemas.microsoft.com/office/drawing/2014/main" id="{1AE39973-4506-4289-A289-D6AE32324518}"/>
              </a:ext>
            </a:extLst>
          </p:cNvPr>
          <p:cNvSpPr/>
          <p:nvPr/>
        </p:nvSpPr>
        <p:spPr>
          <a:xfrm>
            <a:off x="7402241" y="3818246"/>
            <a:ext cx="2737898" cy="53113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iii)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সতর ঢাকা</a:t>
            </a:r>
          </a:p>
        </p:txBody>
      </p:sp>
      <p:sp>
        <p:nvSpPr>
          <p:cNvPr id="53" name="Rounded Rectangle 41">
            <a:extLst>
              <a:ext uri="{FF2B5EF4-FFF2-40B4-BE49-F238E27FC236}">
                <a16:creationId xmlns:a16="http://schemas.microsoft.com/office/drawing/2014/main" id="{960BACA1-8DB1-4E15-A9B5-47D99AEB7080}"/>
              </a:ext>
            </a:extLst>
          </p:cNvPr>
          <p:cNvSpPr/>
          <p:nvPr/>
        </p:nvSpPr>
        <p:spPr>
          <a:xfrm>
            <a:off x="2326535" y="4639905"/>
            <a:ext cx="3921726" cy="5319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bn-BD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?</a:t>
            </a:r>
            <a:endPara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8" grpId="1"/>
      <p:bldP spid="38" grpId="2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51" grpId="0"/>
      <p:bldP spid="52" grpId="0"/>
      <p:bldP spid="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7D02712-9A07-4723-8F33-09504A1AE068}"/>
              </a:ext>
            </a:extLst>
          </p:cNvPr>
          <p:cNvSpPr txBox="1"/>
          <p:nvPr/>
        </p:nvSpPr>
        <p:spPr>
          <a:xfrm>
            <a:off x="2854518" y="232808"/>
            <a:ext cx="6482964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36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3600" b="1" dirty="0" err="1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6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IN" sz="3600" b="1" dirty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3600" b="1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2749BC0-1A73-40E4-91D7-77FA88748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469" y="1004341"/>
            <a:ext cx="6477000" cy="3672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D7CA8C4F-8925-4996-BFAD-D767AC12F2B2}"/>
              </a:ext>
            </a:extLst>
          </p:cNvPr>
          <p:cNvSpPr/>
          <p:nvPr/>
        </p:nvSpPr>
        <p:spPr>
          <a:xfrm>
            <a:off x="4245945" y="4658652"/>
            <a:ext cx="42418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ঘরে কী করা হয়</a:t>
            </a:r>
            <a:r>
              <a:rPr lang="bn-IN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FFA545-0034-40BC-8E21-57975304EEB4}"/>
              </a:ext>
            </a:extLst>
          </p:cNvPr>
          <p:cNvSpPr/>
          <p:nvPr/>
        </p:nvSpPr>
        <p:spPr>
          <a:xfrm>
            <a:off x="4149281" y="4667729"/>
            <a:ext cx="45079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70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7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4" name="Picture 33" descr="E:\MOTIAR\D,contennt Picture 2\home2.jpg">
            <a:extLst>
              <a:ext uri="{FF2B5EF4-FFF2-40B4-BE49-F238E27FC236}">
                <a16:creationId xmlns:a16="http://schemas.microsoft.com/office/drawing/2014/main" id="{351CA20D-E10B-4446-9470-92A6B266D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12" y="316997"/>
            <a:ext cx="1799690" cy="17996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27862558-B684-44BF-9267-46295CD8084C}"/>
              </a:ext>
            </a:extLst>
          </p:cNvPr>
          <p:cNvSpPr/>
          <p:nvPr/>
        </p:nvSpPr>
        <p:spPr>
          <a:xfrm>
            <a:off x="4494547" y="476919"/>
            <a:ext cx="3581400" cy="110809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>
            <a:glow rad="228600">
              <a:srgbClr val="9F2936">
                <a:satMod val="175000"/>
                <a:alpha val="40000"/>
              </a:srgbClr>
            </a:glow>
          </a:effectLst>
        </p:spPr>
        <p:txBody>
          <a:bodyPr numCol="1" rtlCol="0" anchor="ctr">
            <a:prstTxWarp prst="textTriangl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0" cap="all" spc="0" normalizeH="0" baseline="0" noProof="0" dirty="0">
                <a:ln w="9000" cmpd="sng">
                  <a:noFill/>
                  <a:prstDash val="solid"/>
                </a:ln>
                <a:solidFill>
                  <a:srgbClr val="7030A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বাড়ির কাজ </a:t>
            </a:r>
            <a:endParaRPr kumimoji="0" lang="en-US" sz="4800" b="1" i="0" u="none" strike="noStrike" kern="0" cap="all" spc="0" normalizeH="0" baseline="0" noProof="0" dirty="0">
              <a:ln w="9000" cmpd="sng">
                <a:noFill/>
                <a:prstDash val="solid"/>
              </a:ln>
              <a:solidFill>
                <a:srgbClr val="7030A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3B5C8A0-CD33-48CD-BEE3-4F1AC619C22F}"/>
              </a:ext>
            </a:extLst>
          </p:cNvPr>
          <p:cNvSpPr/>
          <p:nvPr/>
        </p:nvSpPr>
        <p:spPr>
          <a:xfrm>
            <a:off x="2731957" y="4394366"/>
            <a:ext cx="8763000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marL="571493" indent="-571493">
              <a:buFont typeface="Wingdings" panose="05000000000000000000" pitchFamily="2" charset="2"/>
              <a:buChar char="Ø"/>
            </a:pPr>
            <a:r>
              <a:rPr lang="bn-BD" sz="4000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 নিয়মে সালাত আদায়ে সহায়ক এমন একটি চার্ট তৈরি কর। </a:t>
            </a:r>
            <a:endParaRPr lang="en-US" sz="4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E7DC46F-185A-47A5-9DDB-60F90404C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259" y="1834619"/>
            <a:ext cx="4580530" cy="23542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986EFE2-FAAE-4D06-BAFC-7E9F113479C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315" y="959177"/>
            <a:ext cx="2381250" cy="321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9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385" y="327011"/>
            <a:ext cx="4136340" cy="4981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ounded Rectangle 1"/>
          <p:cNvSpPr/>
          <p:nvPr/>
        </p:nvSpPr>
        <p:spPr>
          <a:xfrm>
            <a:off x="270828" y="744462"/>
            <a:ext cx="3513221" cy="1077631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আল্লাহ্</a:t>
            </a:r>
            <a:endParaRPr lang="en-US" sz="88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 rot="856176">
            <a:off x="7918724" y="1979927"/>
            <a:ext cx="3513221" cy="107763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88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67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0CD67E72-0FA0-4AD3-AC2A-97859811EB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92" y="922839"/>
            <a:ext cx="6614615" cy="2959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1F41740-D4D4-4EF5-B690-095646917909}"/>
              </a:ext>
            </a:extLst>
          </p:cNvPr>
          <p:cNvSpPr txBox="1"/>
          <p:nvPr/>
        </p:nvSpPr>
        <p:spPr>
          <a:xfrm>
            <a:off x="2595211" y="283148"/>
            <a:ext cx="7001579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4000" dirty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</a:t>
            </a:r>
            <a:r>
              <a:rPr lang="en-US" sz="4000" dirty="0" err="1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000" dirty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IN" sz="4000" dirty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4000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3A7AEC2-EE9D-4D7F-8EF8-58955DEE4458}"/>
              </a:ext>
            </a:extLst>
          </p:cNvPr>
          <p:cNvSpPr/>
          <p:nvPr/>
        </p:nvSpPr>
        <p:spPr>
          <a:xfrm>
            <a:off x="1351093" y="4058674"/>
            <a:ext cx="8991599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সহীহ হওয়ার জন্য প্রয়োজনীয় বিষয়গুলোকে কী বলে</a:t>
            </a:r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1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45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0" name="Rounded Rectangle 3">
            <a:extLst>
              <a:ext uri="{FF2B5EF4-FFF2-40B4-BE49-F238E27FC236}">
                <a16:creationId xmlns:a16="http://schemas.microsoft.com/office/drawing/2014/main" id="{A0268260-B2FE-4FA1-ADBC-A0504AA57176}"/>
              </a:ext>
            </a:extLst>
          </p:cNvPr>
          <p:cNvSpPr/>
          <p:nvPr/>
        </p:nvSpPr>
        <p:spPr>
          <a:xfrm>
            <a:off x="3364308" y="237229"/>
            <a:ext cx="5463384" cy="63748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5400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পাঠের বিষয়  </a:t>
            </a:r>
            <a:endParaRPr lang="en-US" sz="5400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Flowchart: Alternate Process 50">
            <a:extLst>
              <a:ext uri="{FF2B5EF4-FFF2-40B4-BE49-F238E27FC236}">
                <a16:creationId xmlns:a16="http://schemas.microsoft.com/office/drawing/2014/main" id="{AD207DA8-5ED2-4E56-975B-CDA85A4AEA8C}"/>
              </a:ext>
            </a:extLst>
          </p:cNvPr>
          <p:cNvSpPr/>
          <p:nvPr/>
        </p:nvSpPr>
        <p:spPr>
          <a:xfrm>
            <a:off x="4733090" y="4360256"/>
            <a:ext cx="3035432" cy="919401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66FF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bn-BD" sz="48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সালাতের ফরয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9C52C20-24EF-4F64-A792-EA670D904399}"/>
              </a:ext>
            </a:extLst>
          </p:cNvPr>
          <p:cNvGrpSpPr/>
          <p:nvPr/>
        </p:nvGrpSpPr>
        <p:grpSpPr>
          <a:xfrm>
            <a:off x="954158" y="962616"/>
            <a:ext cx="10167800" cy="3211820"/>
            <a:chOff x="954158" y="962616"/>
            <a:chExt cx="10167800" cy="3211820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9450AA9-C3D1-4A71-B85C-3B4F592EF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4889" y="1007384"/>
              <a:ext cx="4397069" cy="3167052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E34AA6E-3D09-43B9-8BE1-6EAFADE3E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158" y="962617"/>
              <a:ext cx="4839568" cy="3211819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C72042AE-6509-4DB0-97A8-C6AD41488C89}"/>
                </a:ext>
              </a:extLst>
            </p:cNvPr>
            <p:cNvSpPr/>
            <p:nvPr/>
          </p:nvSpPr>
          <p:spPr>
            <a:xfrm>
              <a:off x="5937933" y="962616"/>
              <a:ext cx="642749" cy="3211819"/>
            </a:xfrm>
            <a:prstGeom prst="downArrow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477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2F229F3-1D50-48CF-A6D0-B6858A2E6514}"/>
              </a:ext>
            </a:extLst>
          </p:cNvPr>
          <p:cNvSpPr txBox="1"/>
          <p:nvPr/>
        </p:nvSpPr>
        <p:spPr>
          <a:xfrm>
            <a:off x="889411" y="1419120"/>
            <a:ext cx="6248400" cy="830997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rtlCol="0" anchor="ctr" anchorCtr="0">
            <a:noAutofit/>
          </a:bodyPr>
          <a:lstStyle/>
          <a:p>
            <a:r>
              <a:rPr lang="en-US" sz="40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</a:t>
            </a:r>
            <a:r>
              <a:rPr lang="bn-IN" sz="4800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en-US" sz="48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D312934-36ED-4300-A47E-22D399461069}"/>
              </a:ext>
            </a:extLst>
          </p:cNvPr>
          <p:cNvSpPr txBox="1"/>
          <p:nvPr/>
        </p:nvSpPr>
        <p:spPr>
          <a:xfrm>
            <a:off x="1034066" y="2558320"/>
            <a:ext cx="8799072" cy="21236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 আহকাম ও আরকান 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endParaRPr lang="bn-BD" sz="1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 আহকাম ও আরকান</a:t>
            </a:r>
            <a:r>
              <a:rPr lang="bn-IN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 করতে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eaLnBrk="1" hangingPunct="1"/>
            <a:endParaRPr lang="bn-BD" sz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সালাতের আহকাম ও আরকানসমূহ বর্ণনা করতে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8CB3DCFA-5147-4AA2-890C-DA4E3FE7B0D1}"/>
              </a:ext>
            </a:extLst>
          </p:cNvPr>
          <p:cNvSpPr/>
          <p:nvPr/>
        </p:nvSpPr>
        <p:spPr>
          <a:xfrm>
            <a:off x="4195437" y="347098"/>
            <a:ext cx="3407069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8000" b="1" dirty="0">
                <a:ln w="0"/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BD" sz="7200" b="1" dirty="0">
                <a:ln w="0"/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</a:t>
            </a:r>
            <a:r>
              <a:rPr lang="bn-BD" sz="2800" b="1" spc="51" dirty="0">
                <a:ln w="11430"/>
                <a:solidFill>
                  <a:srgbClr val="C0000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spc="51" dirty="0">
              <a:ln w="11430"/>
              <a:solidFill>
                <a:srgbClr val="C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9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09AE2FA7-7699-4B75-9BBB-213FBAE4D333}"/>
              </a:ext>
            </a:extLst>
          </p:cNvPr>
          <p:cNvSpPr/>
          <p:nvPr/>
        </p:nvSpPr>
        <p:spPr>
          <a:xfrm>
            <a:off x="3196175" y="197981"/>
            <a:ext cx="7238999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নামাজের</a:t>
            </a:r>
            <a:r>
              <a:rPr lang="en-US" sz="60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আহকাম</a:t>
            </a:r>
            <a:r>
              <a:rPr lang="en-US" sz="60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আরকান</a:t>
            </a:r>
            <a:r>
              <a:rPr lang="en-US" sz="60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AD6A63D-730B-4A3A-BFFC-538A20DCE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43" y="979059"/>
            <a:ext cx="5033233" cy="3100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Rounded Rectangle 6">
            <a:extLst>
              <a:ext uri="{FF2B5EF4-FFF2-40B4-BE49-F238E27FC236}">
                <a16:creationId xmlns:a16="http://schemas.microsoft.com/office/drawing/2014/main" id="{99F36D1E-365C-4EE3-A1AB-79E8D237810E}"/>
              </a:ext>
            </a:extLst>
          </p:cNvPr>
          <p:cNvSpPr/>
          <p:nvPr/>
        </p:nvSpPr>
        <p:spPr>
          <a:xfrm>
            <a:off x="3528417" y="4050265"/>
            <a:ext cx="6574517" cy="822366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ুষ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সারিবদ্ধ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EF7C413-6132-4419-97A9-829FD0643D96}"/>
              </a:ext>
            </a:extLst>
          </p:cNvPr>
          <p:cNvSpPr/>
          <p:nvPr/>
        </p:nvSpPr>
        <p:spPr>
          <a:xfrm>
            <a:off x="2552445" y="4080021"/>
            <a:ext cx="9007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CC5A7D3-FE70-4F5E-BDA4-FF71A89C0C34}"/>
              </a:ext>
            </a:extLst>
          </p:cNvPr>
          <p:cNvSpPr/>
          <p:nvPr/>
        </p:nvSpPr>
        <p:spPr>
          <a:xfrm>
            <a:off x="3025514" y="4080022"/>
            <a:ext cx="8923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যার কোন একটি বাদ গেলে নামাজ নষ্ট হয় তা মোট কতটি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3A9F21B-0C29-4CAD-A300-DFE1D0195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67" y="979059"/>
            <a:ext cx="5277582" cy="3150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5718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/>
      <p:bldP spid="37" grpId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8" name="Rounded Rectangle 8">
            <a:extLst>
              <a:ext uri="{FF2B5EF4-FFF2-40B4-BE49-F238E27FC236}">
                <a16:creationId xmlns:a16="http://schemas.microsoft.com/office/drawing/2014/main" id="{4EF0F30F-CE3F-4A80-8B1A-9CE0DF2641A8}"/>
              </a:ext>
            </a:extLst>
          </p:cNvPr>
          <p:cNvSpPr/>
          <p:nvPr/>
        </p:nvSpPr>
        <p:spPr>
          <a:xfrm>
            <a:off x="2632364" y="283698"/>
            <a:ext cx="7238999" cy="781078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0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নামাজের</a:t>
            </a:r>
            <a:r>
              <a:rPr lang="en-US" sz="60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আহকাম</a:t>
            </a:r>
            <a:r>
              <a:rPr lang="en-US" sz="60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আরকান</a:t>
            </a:r>
            <a:r>
              <a:rPr lang="en-US" sz="6000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chemeClr val="tx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CB35F4C4-09C1-4BB6-8FDF-41C24015EB0E}"/>
              </a:ext>
            </a:extLst>
          </p:cNvPr>
          <p:cNvSpPr txBox="1">
            <a:spLocks/>
          </p:cNvSpPr>
          <p:nvPr/>
        </p:nvSpPr>
        <p:spPr>
          <a:xfrm>
            <a:off x="2387510" y="3560618"/>
            <a:ext cx="7416980" cy="1056352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err="1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নামাযের</a:t>
            </a:r>
            <a:r>
              <a:rPr lang="en-US" sz="66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মোট </a:t>
            </a:r>
            <a:r>
              <a:rPr lang="en-US" sz="6600" b="1" dirty="0" err="1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ফরয</a:t>
            </a:r>
            <a:r>
              <a:rPr lang="bn-BD" sz="66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১৪ </a:t>
            </a:r>
            <a:r>
              <a:rPr lang="en-US" sz="6600" b="1" dirty="0" err="1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6600" b="1" dirty="0"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1E09D-6DD2-48DD-A0F3-A677C243AABA}"/>
              </a:ext>
            </a:extLst>
          </p:cNvPr>
          <p:cNvSpPr txBox="1"/>
          <p:nvPr/>
        </p:nvSpPr>
        <p:spPr>
          <a:xfrm>
            <a:off x="1439056" y="1403566"/>
            <a:ext cx="8654933" cy="769441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</a:t>
            </a:r>
            <a:r>
              <a:rPr lang="en-US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নামাযের</a:t>
            </a:r>
            <a:r>
              <a:rPr lang="en-US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প্রস্তুতিমূলক</a:t>
            </a:r>
            <a:r>
              <a:rPr lang="en-US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b="1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আহকাম</a:t>
            </a:r>
            <a:r>
              <a:rPr lang="en-US" sz="44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US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50B775-0B01-41C7-B599-C969E99EBC5F}"/>
              </a:ext>
            </a:extLst>
          </p:cNvPr>
          <p:cNvSpPr txBox="1"/>
          <p:nvPr/>
        </p:nvSpPr>
        <p:spPr>
          <a:xfrm>
            <a:off x="1439054" y="2527528"/>
            <a:ext cx="8654933" cy="769441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</a:t>
            </a:r>
            <a:r>
              <a:rPr lang="en-US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নামাযের</a:t>
            </a:r>
            <a:r>
              <a:rPr lang="en-US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b="1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আরকান</a:t>
            </a:r>
            <a:r>
              <a:rPr lang="en-US" sz="4400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b="1" dirty="0" err="1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সাতটি</a:t>
            </a:r>
            <a:r>
              <a:rPr lang="en-US" sz="4400" b="1" dirty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4870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5225777" y="555974"/>
            <a:ext cx="1917270" cy="4552375"/>
            <a:chOff x="7868231" y="584549"/>
            <a:chExt cx="1917270" cy="4552375"/>
          </a:xfrm>
          <a:solidFill>
            <a:srgbClr val="00B050"/>
          </a:solidFill>
        </p:grpSpPr>
        <p:sp>
          <p:nvSpPr>
            <p:cNvPr id="7" name="Freeform 6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8" name="Oval 7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 rot="17742500">
              <a:off x="8625408" y="3692667"/>
              <a:ext cx="7505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-6881987" y="568500"/>
            <a:ext cx="1917270" cy="4552375"/>
            <a:chOff x="7868231" y="584549"/>
            <a:chExt cx="1917270" cy="4552375"/>
          </a:xfrm>
          <a:solidFill>
            <a:srgbClr val="002060"/>
          </a:solidFill>
        </p:grpSpPr>
        <p:sp>
          <p:nvSpPr>
            <p:cNvPr id="72" name="Freeform 71"/>
            <p:cNvSpPr/>
            <p:nvPr/>
          </p:nvSpPr>
          <p:spPr>
            <a:xfrm>
              <a:off x="8297467" y="584549"/>
              <a:ext cx="802693" cy="826718"/>
            </a:xfrm>
            <a:custGeom>
              <a:avLst/>
              <a:gdLst>
                <a:gd name="connsiteX0" fmla="*/ 389334 w 802693"/>
                <a:gd name="connsiteY0" fmla="*/ 0 h 826718"/>
                <a:gd name="connsiteX1" fmla="*/ 802693 w 802693"/>
                <a:gd name="connsiteY1" fmla="*/ 413359 h 826718"/>
                <a:gd name="connsiteX2" fmla="*/ 389334 w 802693"/>
                <a:gd name="connsiteY2" fmla="*/ 826718 h 826718"/>
                <a:gd name="connsiteX3" fmla="*/ 8459 w 802693"/>
                <a:gd name="connsiteY3" fmla="*/ 574257 h 826718"/>
                <a:gd name="connsiteX4" fmla="*/ 0 w 802693"/>
                <a:gd name="connsiteY4" fmla="*/ 532356 h 826718"/>
                <a:gd name="connsiteX5" fmla="*/ 224887 w 802693"/>
                <a:gd name="connsiteY5" fmla="*/ 532356 h 826718"/>
                <a:gd name="connsiteX6" fmla="*/ 243190 w 802693"/>
                <a:gd name="connsiteY6" fmla="*/ 559504 h 826718"/>
                <a:gd name="connsiteX7" fmla="*/ 389335 w 802693"/>
                <a:gd name="connsiteY7" fmla="*/ 620039 h 826718"/>
                <a:gd name="connsiteX8" fmla="*/ 596015 w 802693"/>
                <a:gd name="connsiteY8" fmla="*/ 413359 h 826718"/>
                <a:gd name="connsiteX9" fmla="*/ 389335 w 802693"/>
                <a:gd name="connsiteY9" fmla="*/ 206679 h 826718"/>
                <a:gd name="connsiteX10" fmla="*/ 243190 w 802693"/>
                <a:gd name="connsiteY10" fmla="*/ 267214 h 826718"/>
                <a:gd name="connsiteX11" fmla="*/ 224887 w 802693"/>
                <a:gd name="connsiteY11" fmla="*/ 294362 h 826718"/>
                <a:gd name="connsiteX12" fmla="*/ 0 w 802693"/>
                <a:gd name="connsiteY12" fmla="*/ 294362 h 826718"/>
                <a:gd name="connsiteX13" fmla="*/ 8459 w 802693"/>
                <a:gd name="connsiteY13" fmla="*/ 252461 h 826718"/>
                <a:gd name="connsiteX14" fmla="*/ 389334 w 802693"/>
                <a:gd name="connsiteY14" fmla="*/ 0 h 826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02693" h="826718">
                  <a:moveTo>
                    <a:pt x="389334" y="0"/>
                  </a:moveTo>
                  <a:cubicBezTo>
                    <a:pt x="617626" y="0"/>
                    <a:pt x="802693" y="185067"/>
                    <a:pt x="802693" y="413359"/>
                  </a:cubicBezTo>
                  <a:cubicBezTo>
                    <a:pt x="802693" y="641651"/>
                    <a:pt x="617626" y="826718"/>
                    <a:pt x="389334" y="826718"/>
                  </a:cubicBezTo>
                  <a:cubicBezTo>
                    <a:pt x="218115" y="826718"/>
                    <a:pt x="71210" y="722618"/>
                    <a:pt x="8459" y="574257"/>
                  </a:cubicBezTo>
                  <a:lnTo>
                    <a:pt x="0" y="532356"/>
                  </a:lnTo>
                  <a:lnTo>
                    <a:pt x="224887" y="532356"/>
                  </a:lnTo>
                  <a:lnTo>
                    <a:pt x="243190" y="559504"/>
                  </a:lnTo>
                  <a:cubicBezTo>
                    <a:pt x="280592" y="596906"/>
                    <a:pt x="332262" y="620039"/>
                    <a:pt x="389335" y="620039"/>
                  </a:cubicBezTo>
                  <a:cubicBezTo>
                    <a:pt x="503481" y="620039"/>
                    <a:pt x="596015" y="527505"/>
                    <a:pt x="596015" y="413359"/>
                  </a:cubicBezTo>
                  <a:cubicBezTo>
                    <a:pt x="596015" y="299213"/>
                    <a:pt x="503481" y="206679"/>
                    <a:pt x="389335" y="206679"/>
                  </a:cubicBezTo>
                  <a:cubicBezTo>
                    <a:pt x="332262" y="206679"/>
                    <a:pt x="280592" y="229813"/>
                    <a:pt x="243190" y="267214"/>
                  </a:cubicBezTo>
                  <a:lnTo>
                    <a:pt x="224887" y="294362"/>
                  </a:lnTo>
                  <a:lnTo>
                    <a:pt x="0" y="294362"/>
                  </a:lnTo>
                  <a:lnTo>
                    <a:pt x="8459" y="252461"/>
                  </a:lnTo>
                  <a:cubicBezTo>
                    <a:pt x="71210" y="104100"/>
                    <a:pt x="218115" y="0"/>
                    <a:pt x="3893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72"/>
            <p:cNvSpPr/>
            <p:nvPr/>
          </p:nvSpPr>
          <p:spPr>
            <a:xfrm rot="6887645">
              <a:off x="8154445" y="3767804"/>
              <a:ext cx="1453019" cy="128522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 rot="2700000">
              <a:off x="7868231" y="1763653"/>
              <a:ext cx="1661160" cy="1661160"/>
              <a:chOff x="3770334" y="3056351"/>
              <a:chExt cx="1661160" cy="1661160"/>
            </a:xfrm>
            <a:grpFill/>
          </p:grpSpPr>
          <p:sp>
            <p:nvSpPr>
              <p:cNvPr id="76" name="Oval 75"/>
              <p:cNvSpPr/>
              <p:nvPr/>
            </p:nvSpPr>
            <p:spPr>
              <a:xfrm>
                <a:off x="3770334" y="3056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22734" y="3208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4075134" y="3361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4227534" y="3513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4379934" y="3665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532334" y="38183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4684734" y="39707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837134" y="41231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4989534" y="42755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141934" y="4427951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294334" y="4580351"/>
                <a:ext cx="137160" cy="137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 rot="17742500">
              <a:off x="8438658" y="3692667"/>
              <a:ext cx="112402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4" name="Rounded Rectangle 11">
            <a:extLst>
              <a:ext uri="{FF2B5EF4-FFF2-40B4-BE49-F238E27FC236}">
                <a16:creationId xmlns:a16="http://schemas.microsoft.com/office/drawing/2014/main" id="{AC9337F1-9755-4BC1-A6EB-6EAE85F996F0}"/>
              </a:ext>
            </a:extLst>
          </p:cNvPr>
          <p:cNvSpPr/>
          <p:nvPr/>
        </p:nvSpPr>
        <p:spPr>
          <a:xfrm>
            <a:off x="3812498" y="408346"/>
            <a:ext cx="4126036" cy="97434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7200" dirty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ounded Rectangle 12">
            <a:extLst>
              <a:ext uri="{FF2B5EF4-FFF2-40B4-BE49-F238E27FC236}">
                <a16:creationId xmlns:a16="http://schemas.microsoft.com/office/drawing/2014/main" id="{8B056578-3AD4-4399-9FAD-3192441F78BE}"/>
              </a:ext>
            </a:extLst>
          </p:cNvPr>
          <p:cNvSpPr/>
          <p:nvPr/>
        </p:nvSpPr>
        <p:spPr>
          <a:xfrm>
            <a:off x="1161379" y="2712235"/>
            <a:ext cx="10081244" cy="1357137"/>
          </a:xfrm>
          <a:prstGeom prst="roundRect">
            <a:avLst>
              <a:gd name="adj" fmla="val 37653"/>
            </a:avLst>
          </a:prstGeom>
          <a:solidFill>
            <a:schemeClr val="bg2">
              <a:lumMod val="90000"/>
            </a:schemeClr>
          </a:solidFill>
          <a:ln w="381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bn-BD" sz="5400" dirty="0">
                <a:solidFill>
                  <a:schemeClr val="tx1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সালাতের আহকাম ও আরকান কাকে বলে?  </a:t>
            </a:r>
            <a:endParaRPr lang="en-US" sz="5400" dirty="0">
              <a:solidFill>
                <a:schemeClr val="tx1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Down Arrow 14">
            <a:extLst>
              <a:ext uri="{FF2B5EF4-FFF2-40B4-BE49-F238E27FC236}">
                <a16:creationId xmlns:a16="http://schemas.microsoft.com/office/drawing/2014/main" id="{CF26320A-5B1D-440B-B53A-982752389FF6}"/>
              </a:ext>
            </a:extLst>
          </p:cNvPr>
          <p:cNvSpPr/>
          <p:nvPr/>
        </p:nvSpPr>
        <p:spPr>
          <a:xfrm>
            <a:off x="8379503" y="470189"/>
            <a:ext cx="3394366" cy="1545877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-৫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54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654</Words>
  <Application>Microsoft Office PowerPoint</Application>
  <PresentationFormat>Widescreen</PresentationFormat>
  <Paragraphs>185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31</cp:revision>
  <dcterms:created xsi:type="dcterms:W3CDTF">2020-09-13T05:16:35Z</dcterms:created>
  <dcterms:modified xsi:type="dcterms:W3CDTF">2020-09-13T16:44:33Z</dcterms:modified>
</cp:coreProperties>
</file>