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A2ECA-9BAA-4475-8BA2-AA8409C09CC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EE850-2DA0-4262-A230-12B32C6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3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শুভেচ্ছা জানাবেন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93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0"/>
            <a:ext cx="8839199" cy="37640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1599"/>
            <a:ext cx="8839199" cy="37640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14358" y="3228357"/>
            <a:ext cx="6856089" cy="403196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226446" y="3228357"/>
            <a:ext cx="6856089" cy="403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1" y="609600"/>
            <a:ext cx="7946997" cy="57426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2971800" y="2514600"/>
            <a:ext cx="278473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  <a:p>
            <a:pPr algn="ctr"/>
            <a:endParaRPr lang="en-US" sz="8800" b="1" cap="none" spc="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-63799"/>
            <a:ext cx="5067300" cy="69471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43" y="-50800"/>
            <a:ext cx="5046658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3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76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একক কাজ </a:t>
            </a:r>
          </a:p>
          <a:p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প্রয়োজনীয় স্থানে বিরাম চিহ্ন বসাও --------</a:t>
            </a:r>
          </a:p>
          <a:p>
            <a:endParaRPr lang="bn-IN" sz="3200" b="1" u="sng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পাক পাখালীর দেশ বাংলাদেশ প্রকৃতির অপরুপ সৌন্দর্যে সজ্জিত বাংলাদ্বশের খ্যাতি বিশ্ব ব্যাপী তারা নদী-নালা শ্যামল শষ্যভরা মাঠ বৃক্ষ পল্লবে শোভিত বনভূমি একাত্ব হয়ে সৃষ্টি করেছে অপরূপ মায়া। </a:t>
            </a:r>
          </a:p>
        </p:txBody>
      </p:sp>
    </p:spTree>
    <p:extLst>
      <p:ext uri="{BB962C8B-B14F-4D97-AF65-F5344CB8AC3E}">
        <p14:creationId xmlns:p14="http://schemas.microsoft.com/office/powerpoint/2010/main" val="280463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82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8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3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0"/>
            <a:ext cx="8839199" cy="37640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599"/>
            <a:ext cx="8839199" cy="37640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14358" y="3228357"/>
            <a:ext cx="6856089" cy="403196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26446" y="3228357"/>
            <a:ext cx="6856089" cy="403196"/>
          </a:xfrm>
          <a:prstGeom prst="rect">
            <a:avLst/>
          </a:prstGeom>
        </p:spPr>
      </p:pic>
      <p:sp>
        <p:nvSpPr>
          <p:cNvPr id="18" name="Round Diagonal Corner Rectangle 17"/>
          <p:cNvSpPr/>
          <p:nvPr/>
        </p:nvSpPr>
        <p:spPr>
          <a:xfrm>
            <a:off x="5025736" y="2895600"/>
            <a:ext cx="2937164" cy="1981200"/>
          </a:xfrm>
          <a:prstGeom prst="round2DiagRect">
            <a:avLst/>
          </a:prstGeom>
          <a:solidFill>
            <a:schemeClr val="bg1"/>
          </a:solid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81600" y="3101370"/>
            <a:ext cx="270163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    :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   :  বাংলা 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 </a:t>
            </a:r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bn-BD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মিনিট।</a:t>
            </a:r>
            <a:endParaRPr lang="en-US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3101370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2800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ক্ষিতীশ সরকার </a:t>
            </a:r>
          </a:p>
          <a:p>
            <a:pPr algn="just"/>
            <a:r>
              <a:rPr lang="bn-IN" sz="2800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সহকারী শিক্ষক ( আইসিটি)</a:t>
            </a:r>
          </a:p>
          <a:p>
            <a:pPr algn="just"/>
            <a:r>
              <a:rPr lang="en-US" sz="2800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latin typeface="Times New Roman" pitchFamily="18" charset="0"/>
                <a:cs typeface="Times New Roman" pitchFamily="18" charset="0"/>
              </a:rPr>
              <a:t>durga1915@gmail.com</a:t>
            </a:r>
            <a:endParaRPr lang="bn-BD" sz="2800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2800" y="426893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7527" y="5334000"/>
            <a:ext cx="82586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কৃষ্ণগোবিন্দ</a:t>
            </a:r>
            <a:r>
              <a:rPr lang="bn-BD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উচ্চ বিদ্যালয় 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1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বিরাম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যতি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চিহ্নের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57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0"/>
            <a:ext cx="8839199" cy="37640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1599"/>
            <a:ext cx="8991600" cy="37640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14358" y="3228357"/>
            <a:ext cx="6856089" cy="403196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226446" y="3228357"/>
            <a:ext cx="6856089" cy="4031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66655" y="376401"/>
            <a:ext cx="1967345" cy="769441"/>
          </a:xfrm>
          <a:prstGeom prst="rect">
            <a:avLst/>
          </a:prstGeom>
          <a:noFill/>
          <a:ln>
            <a:solidFill>
              <a:srgbClr val="7E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9558" y="1468581"/>
            <a:ext cx="3722494" cy="584775"/>
          </a:xfrm>
          <a:prstGeom prst="rect">
            <a:avLst/>
          </a:prstGeom>
          <a:solidFill>
            <a:srgbClr val="FAC6EF"/>
          </a:solidFill>
          <a:ln>
            <a:noFill/>
          </a:ln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197" y="2776696"/>
            <a:ext cx="8337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itchFamily="2" charset="2"/>
              <a:buChar char="Ø"/>
            </a:pPr>
            <a:r>
              <a:rPr lang="bn-IN" sz="3600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বিরাম চিহ্ন চিহ্নিত করতে</a:t>
            </a:r>
            <a:r>
              <a:rPr lang="bn-IN" sz="3600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71500" lvl="0" indent="-571500" algn="just">
              <a:buFont typeface="Wingdings" pitchFamily="2" charset="2"/>
              <a:buChar char="Ø"/>
            </a:pPr>
            <a:r>
              <a:rPr lang="bn-IN" sz="3600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IN" sz="3600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প্রকার </a:t>
            </a:r>
            <a:r>
              <a:rPr lang="bn-IN" sz="3600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বিরাম চিহ্নের ব্যবহার করতে </a:t>
            </a:r>
            <a:r>
              <a:rPr lang="bn-IN" sz="3600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পারবে।    </a:t>
            </a:r>
            <a:endParaRPr lang="en-US" sz="3600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2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11" y="20782"/>
            <a:ext cx="3571875" cy="476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1609" y="277091"/>
            <a:ext cx="5446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বিরাম চিহ্ন প্রথম ব্যবহার করেন ঈশ্বরচন্দ্র বিদ্যাসাগর।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১৮৫৭ সালে (বেতাল পঞ্চবিংশতি)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15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6200"/>
            <a:ext cx="7315200" cy="5169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বিরাম চিহ্নের পরিচয়—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</a:t>
            </a: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:-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 startAt="4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2895945" y="1089355"/>
            <a:ext cx="83819" cy="162818"/>
          </a:xfrm>
          <a:prstGeom prst="flowChartConnecto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 flipV="1">
            <a:off x="2914994" y="1904998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 flipV="1">
            <a:off x="2934045" y="2209800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2895600" y="786273"/>
            <a:ext cx="83819" cy="162818"/>
          </a:xfrm>
          <a:prstGeom prst="flowChartConnecto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25091" y="580227"/>
            <a:ext cx="1143000" cy="7377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বিসর্গ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38946" y="1581853"/>
            <a:ext cx="1309254" cy="7377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কোলন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41964" y="2667000"/>
            <a:ext cx="2625436" cy="7377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কোলন ড্যাশ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79764" y="3657600"/>
            <a:ext cx="2625436" cy="7377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সেমিকোলন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60713" y="4659368"/>
            <a:ext cx="1309254" cy="7377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কমা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0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 বলার সময় যেখানে যতটুকু সময় থামতে হবে। তাহলো---</a:t>
            </a:r>
          </a:p>
        </p:txBody>
      </p:sp>
      <p:sp>
        <p:nvSpPr>
          <p:cNvPr id="3" name="Oval 2"/>
          <p:cNvSpPr/>
          <p:nvPr/>
        </p:nvSpPr>
        <p:spPr>
          <a:xfrm>
            <a:off x="3200400" y="1143000"/>
            <a:ext cx="2819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এক=উক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352800" y="1752600"/>
            <a:ext cx="1447800" cy="15621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295400" y="3048000"/>
            <a:ext cx="2324100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 ---”  </a:t>
            </a:r>
          </a:p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উদ্ধরণ চিহ্ন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81600" y="1752600"/>
            <a:ext cx="1371600" cy="16764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888182" y="3335482"/>
            <a:ext cx="2324100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কমা পাদচ্ছেদ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32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83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 বলার দ্বিগুন সময় যেখানে থামতে হবে-----</a:t>
            </a:r>
          </a:p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সেমিকোলন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অর্ধচ্ছেদ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173721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ড্যাশদা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কোকো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সেকেন্ড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219200" y="2514600"/>
            <a:ext cx="304800" cy="1066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-27709" y="3560618"/>
            <a:ext cx="1780309" cy="782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(ড্যাশ) 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05345" y="4401472"/>
            <a:ext cx="1780309" cy="782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দাঁড়ি  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05000" y="2514600"/>
            <a:ext cx="304800" cy="18868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24200" y="2514600"/>
            <a:ext cx="1524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05200" y="2493818"/>
            <a:ext cx="1066800" cy="21543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19800" y="2473036"/>
            <a:ext cx="1524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00800" y="2486891"/>
            <a:ext cx="990600" cy="191458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234045" y="3542490"/>
            <a:ext cx="1780309" cy="782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কোলন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581400" y="4648200"/>
            <a:ext cx="2819400" cy="782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:-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কোলনড্যাশ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419600" y="3505200"/>
            <a:ext cx="2590799" cy="782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!</a:t>
            </a:r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বিস্ময়সুচক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172200" y="4401472"/>
            <a:ext cx="3200400" cy="782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জি</a:t>
            </a:r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জ্ঞাসাসূচক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867400"/>
            <a:ext cx="8991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উপরোক্ত চিহ্নের ক্ষেত্রে ১ সেকেন্ড থামতে হয়।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7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763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 ব্র্যব, কিন্তু থামেনি।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814945" y="609600"/>
            <a:ext cx="99060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3200400" y="762000"/>
            <a:ext cx="107372" cy="1524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657600" y="706582"/>
            <a:ext cx="685800" cy="25700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00500" y="609600"/>
            <a:ext cx="2171700" cy="2209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52400" y="1524000"/>
            <a:ext cx="2057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হাইফেন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57400" y="2286000"/>
            <a:ext cx="2057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 ইলেক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36818" y="3255818"/>
            <a:ext cx="2057400" cy="1697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()</a:t>
            </a:r>
          </a:p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{}</a:t>
            </a:r>
          </a:p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[]</a:t>
            </a:r>
          </a:p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19800" y="2438400"/>
            <a:ext cx="20574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≤</a:t>
            </a:r>
            <a:endParaRPr lang="bn-IN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≠</a:t>
            </a:r>
            <a:endParaRPr lang="bn-IN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bn-IN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52578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বাক্যে, উপরোক্ত চিহ্নের ক্ষেত্রে থমতে হয় না।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2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229</Words>
  <Application>Microsoft Office PowerPoint</Application>
  <PresentationFormat>On-screen Show (4:3)</PresentationFormat>
  <Paragraphs>66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MID</dc:creator>
  <cp:lastModifiedBy>ismail - [2010]</cp:lastModifiedBy>
  <cp:revision>16</cp:revision>
  <dcterms:created xsi:type="dcterms:W3CDTF">2006-08-16T00:00:00Z</dcterms:created>
  <dcterms:modified xsi:type="dcterms:W3CDTF">2020-09-14T17:17:41Z</dcterms:modified>
</cp:coreProperties>
</file>