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308" r:id="rId2"/>
    <p:sldId id="309" r:id="rId3"/>
    <p:sldId id="333" r:id="rId4"/>
    <p:sldId id="311" r:id="rId5"/>
    <p:sldId id="260" r:id="rId6"/>
    <p:sldId id="320" r:id="rId7"/>
    <p:sldId id="264" r:id="rId8"/>
    <p:sldId id="319" r:id="rId9"/>
    <p:sldId id="318" r:id="rId10"/>
    <p:sldId id="316" r:id="rId11"/>
    <p:sldId id="332" r:id="rId12"/>
    <p:sldId id="30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E1F7"/>
    <a:srgbClr val="B83D68"/>
    <a:srgbClr val="4C5388"/>
    <a:srgbClr val="E4FEE6"/>
    <a:srgbClr val="28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ACC46-3B9A-4B4B-8460-BADAAA65677E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C748-7DA3-450F-BB13-CFFA22324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2C748-7DA3-450F-BB13-CFFA223246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59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9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347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86200" y="5715000"/>
            <a:ext cx="4953000" cy="914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আবিস্কৃত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সীল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mudra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971800"/>
            <a:ext cx="2943367" cy="2904296"/>
          </a:xfrm>
        </p:spPr>
      </p:pic>
      <p:pic>
        <p:nvPicPr>
          <p:cNvPr id="7" name="Picture 6" descr="sea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600"/>
            <a:ext cx="2779594" cy="2779594"/>
          </a:xfrm>
          <a:prstGeom prst="rect">
            <a:avLst/>
          </a:prstGeom>
        </p:spPr>
      </p:pic>
      <p:pic>
        <p:nvPicPr>
          <p:cNvPr id="8" name="Picture 7" descr="b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81000"/>
            <a:ext cx="3904397" cy="2509970"/>
          </a:xfrm>
          <a:prstGeom prst="rect">
            <a:avLst/>
          </a:prstGeom>
        </p:spPr>
      </p:pic>
      <p:pic>
        <p:nvPicPr>
          <p:cNvPr id="9" name="Picture 8" descr="Seal2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124200"/>
            <a:ext cx="4434385" cy="2303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3352800"/>
            <a:ext cx="7010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উপরের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মিশরীয়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পয়েন্ট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লিখ। 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381000"/>
            <a:ext cx="4648200" cy="1676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19200" y="609600"/>
            <a:ext cx="6242415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191000"/>
            <a:ext cx="6858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এ 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র্যন্ত কতগুলো পিরামিড আবিস্কৃত হয়েছে, সবচেয়ে বড় পিরামিডের নাম কি,মিশরীয় সভ্যতা কোন নদীর তীরে গড়ে উঠেছিল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5181600" cy="1652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Colourful Flower.gif"/>
          <p:cNvPicPr>
            <a:picLocks noChangeAspect="1"/>
          </p:cNvPicPr>
          <p:nvPr/>
        </p:nvPicPr>
        <p:blipFill>
          <a:blip r:embed="rId2">
            <a:lum bright="-3000" contrast="12000"/>
          </a:blip>
          <a:stretch>
            <a:fillRect/>
          </a:stretch>
        </p:blipFill>
        <p:spPr>
          <a:xfrm>
            <a:off x="1905000" y="2667000"/>
            <a:ext cx="4114800" cy="3962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1"/>
            <a:ext cx="5899316" cy="221599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67200" y="26670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867" y="3352800"/>
            <a:ext cx="42903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bn-IN" sz="3600" kern="0" dirty="0" smtClean="0">
                <a:latin typeface="NikoshBAN" pitchFamily="2" charset="0"/>
                <a:cs typeface="NikoshBAN" pitchFamily="2" charset="0"/>
              </a:rPr>
              <a:t>মুহাম্মদ শাকাওয়াত হোসেন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সিনিয়র সহকারি শিক্ষক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তারাগঞ্জ পাইলট বালিকা উচ্চ বিদ্যালয়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 smtClean="0">
                <a:latin typeface="NikoshBAN" pitchFamily="2" charset="0"/>
                <a:cs typeface="NikoshBAN" pitchFamily="2" charset="0"/>
              </a:rPr>
              <a:t>নালিতাবাড়ী,শেরপুর।</a:t>
            </a:r>
            <a:endParaRPr lang="en-US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kern="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3753"/>
            <a:ext cx="3229198" cy="326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54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 txBox="1">
            <a:spLocks noGrp="1"/>
          </p:cNvSpPr>
          <p:nvPr>
            <p:ph sz="quarter" idx="1"/>
          </p:nvPr>
        </p:nvSpPr>
        <p:spPr bwMode="auto">
          <a:xfrm>
            <a:off x="914400" y="1447800"/>
            <a:ext cx="6172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 algn="ctr">
              <a:buNone/>
            </a:pP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৯</a:t>
            </a:r>
            <a:r>
              <a:rPr lang="bn-BD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 শ্রেণী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	   </a:t>
            </a:r>
          </a:p>
          <a:p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ইতিহাস 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8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1447800"/>
            <a:ext cx="2209800" cy="762000"/>
          </a:xfrm>
        </p:spPr>
        <p:txBody>
          <a:bodyPr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মিশরীয়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1981200" cy="762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সভ্যতা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LAB 3\Desktop\pyramids23hc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096000" y="2133600"/>
            <a:ext cx="2895600" cy="2895600"/>
          </a:xfrm>
          <a:prstGeom prst="rect">
            <a:avLst/>
          </a:prstGeom>
          <a:noFill/>
        </p:spPr>
      </p:pic>
      <p:pic>
        <p:nvPicPr>
          <p:cNvPr id="7" name="Picture 6" descr="http://www.mummytombs.com/news/news.brooklyn.muse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029200"/>
            <a:ext cx="7772400" cy="1590675"/>
          </a:xfrm>
          <a:prstGeom prst="rect">
            <a:avLst/>
          </a:prstGeom>
          <a:noFill/>
        </p:spPr>
      </p:pic>
      <p:pic>
        <p:nvPicPr>
          <p:cNvPr id="4" name="Picture 2" descr="C:\Users\User\Desktop\pyrami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133600"/>
            <a:ext cx="3886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225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295400"/>
            <a:ext cx="65532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মিশরীয়</a:t>
            </a:r>
            <a:r>
              <a:rPr lang="bn-BD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সভ্যতা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105714107359cca245fobz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6999"/>
            <a:ext cx="2971800" cy="2895601"/>
          </a:xfrm>
          <a:prstGeom prst="rect">
            <a:avLst/>
          </a:prstGeom>
        </p:spPr>
      </p:pic>
      <p:pic>
        <p:nvPicPr>
          <p:cNvPr id="1032" name="Picture 8" descr="C:\Users\LAB 3\Desktop\imagesCAWUA5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90800"/>
            <a:ext cx="3846629" cy="3048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581400" y="5943600"/>
            <a:ext cx="202783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শিল্পকর্ম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AB 3\Desktop\800px-Mummy-UpperClassEgyptianMale-SaitePeriod_RosicrucianMuse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3581400" cy="1924050"/>
          </a:xfrm>
          <a:prstGeom prst="rect">
            <a:avLst/>
          </a:prstGeom>
          <a:noFill/>
        </p:spPr>
      </p:pic>
      <p:pic>
        <p:nvPicPr>
          <p:cNvPr id="3076" name="Picture 4" descr="C:\Users\LAB 3\Desktop\imagesCA5GG3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14600"/>
            <a:ext cx="7391400" cy="2295525"/>
          </a:xfrm>
          <a:prstGeom prst="rect">
            <a:avLst/>
          </a:prstGeom>
          <a:noFill/>
        </p:spPr>
      </p:pic>
      <p:pic>
        <p:nvPicPr>
          <p:cNvPr id="3077" name="Picture 5" descr="C:\Users\LAB 3\Desktop\imagesCAT589H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57200"/>
            <a:ext cx="3352800" cy="2057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274320"/>
            <a:ext cx="7620000" cy="582168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57150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52578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478" y="3225225"/>
            <a:ext cx="11945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981201"/>
            <a:ext cx="8763000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মিশরীয়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সভ্যতা কত খ্রীঃ আবিষ্কৃত হয় তা</a:t>
            </a:r>
            <a:r>
              <a:rPr lang="bn-BD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/>
            <a:r>
              <a:rPr lang="bn-B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</a:p>
          <a:p>
            <a:pPr marL="514350" indent="-514350"/>
            <a:r>
              <a:rPr lang="bn-B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২।   সভ্যতার ভৌগলিক অবস্থান বলতে পারবে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/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        </a:t>
            </a:r>
            <a:endParaRPr lang="bn-BD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		৩।  গুরুত্বপূর্ণ ২টি অবদান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886200"/>
            <a:ext cx="830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                          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676400" y="4191000"/>
            <a:ext cx="9448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  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495800"/>
            <a:ext cx="8534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724400"/>
            <a:ext cx="876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648200"/>
            <a:ext cx="876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533400" y="5334000"/>
            <a:ext cx="82509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990600" y="0"/>
            <a:ext cx="6705600" cy="23622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নীল নদকে কেন্দ্র করে গড়ে উঠেছিল সভ্যতা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LAB 3\Desktop\800px-Pyramidlaken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6629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5715000"/>
            <a:ext cx="6781800" cy="8382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মিশরের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ভৌগলিক অবস্থান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250px-IVC_Map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228600"/>
            <a:ext cx="7278879" cy="52166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2519</TotalTime>
  <Words>109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NikoshBAN</vt:lpstr>
      <vt:lpstr>Perpetua</vt:lpstr>
      <vt:lpstr>Wingdings 2</vt:lpstr>
      <vt:lpstr>Equity</vt:lpstr>
      <vt:lpstr>PowerPoint Presentation</vt:lpstr>
      <vt:lpstr>PowerPoint Presentation</vt:lpstr>
      <vt:lpstr>PowerPoint Presentation</vt:lpstr>
      <vt:lpstr>পূর্ব জ্ঞান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SAVE</dc:creator>
  <cp:lastModifiedBy>galib</cp:lastModifiedBy>
  <cp:revision>488</cp:revision>
  <dcterms:created xsi:type="dcterms:W3CDTF">2006-08-16T00:00:00Z</dcterms:created>
  <dcterms:modified xsi:type="dcterms:W3CDTF">2020-09-13T11:48:04Z</dcterms:modified>
</cp:coreProperties>
</file>