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5" r:id="rId2"/>
    <p:sldId id="405" r:id="rId3"/>
    <p:sldId id="439" r:id="rId4"/>
    <p:sldId id="406" r:id="rId5"/>
    <p:sldId id="407" r:id="rId6"/>
    <p:sldId id="449" r:id="rId7"/>
    <p:sldId id="422" r:id="rId8"/>
    <p:sldId id="450" r:id="rId9"/>
    <p:sldId id="451" r:id="rId10"/>
    <p:sldId id="452" r:id="rId11"/>
    <p:sldId id="453" r:id="rId12"/>
    <p:sldId id="441" r:id="rId13"/>
    <p:sldId id="454" r:id="rId14"/>
    <p:sldId id="400" r:id="rId15"/>
    <p:sldId id="416" r:id="rId16"/>
    <p:sldId id="402" r:id="rId17"/>
    <p:sldId id="403" r:id="rId18"/>
    <p:sldId id="4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45" d="100"/>
          <a:sy n="45" d="100"/>
        </p:scale>
        <p:origin x="931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>
                <a:latin typeface="NikoshBAN" pitchFamily="2" charset="0"/>
                <a:cs typeface="NikoshBAN" pitchFamily="2" charset="0"/>
              </a:rPr>
              <a:t>হবে।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4.wdp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7.jpg"/><Relationship Id="rId4" Type="http://schemas.openxmlformats.org/officeDocument/2006/relationships/image" Target="../media/image5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2.JP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2D341B-B65A-404A-8EAC-3CCBBD3D24AE}"/>
              </a:ext>
            </a:extLst>
          </p:cNvPr>
          <p:cNvSpPr/>
          <p:nvPr/>
        </p:nvSpPr>
        <p:spPr>
          <a:xfrm>
            <a:off x="-4735" y="-1"/>
            <a:ext cx="12196735" cy="685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4" y="176214"/>
            <a:ext cx="11776883" cy="63453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8344" y="178599"/>
            <a:ext cx="114007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CA082-70BF-422A-8659-E4DA124293EF}"/>
              </a:ext>
            </a:extLst>
          </p:cNvPr>
          <p:cNvSpPr txBox="1"/>
          <p:nvPr/>
        </p:nvSpPr>
        <p:spPr>
          <a:xfrm>
            <a:off x="376573" y="1180290"/>
            <a:ext cx="11621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িশনাল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CBAA41-F9FC-4323-BE99-1E111553D2BC}"/>
              </a:ext>
            </a:extLst>
          </p:cNvPr>
          <p:cNvSpPr/>
          <p:nvPr/>
        </p:nvSpPr>
        <p:spPr>
          <a:xfrm>
            <a:off x="-4735" y="-18"/>
            <a:ext cx="12196735" cy="6858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99633" y="5631603"/>
            <a:ext cx="3369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 মাড়াইয়ের যন্ত্র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22396" y="33699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06335" y="5563952"/>
            <a:ext cx="3555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 কাটার মেশিন</a:t>
            </a:r>
            <a:endParaRPr lang="en-US" sz="4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3" y="1157379"/>
            <a:ext cx="5361709" cy="447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r="12116"/>
          <a:stretch/>
        </p:blipFill>
        <p:spPr>
          <a:xfrm>
            <a:off x="6206836" y="1157378"/>
            <a:ext cx="5527964" cy="440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236312" y="387937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098781-03CC-4E35-A414-7D8971CF5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18630" y="5631603"/>
            <a:ext cx="2731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1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02766" y="5631603"/>
            <a:ext cx="2040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4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0" y="1233055"/>
            <a:ext cx="4162872" cy="4398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4" y="1233055"/>
            <a:ext cx="5292437" cy="413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069717" y="351694"/>
            <a:ext cx="6385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রাসায়নিক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3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42B6E9-48CC-4773-B8A4-7CB6618693AF}"/>
              </a:ext>
            </a:extLst>
          </p:cNvPr>
          <p:cNvSpPr/>
          <p:nvPr/>
        </p:nvSpPr>
        <p:spPr>
          <a:xfrm>
            <a:off x="-4735" y="-19"/>
            <a:ext cx="12196735" cy="6858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97913" y="502503"/>
            <a:ext cx="3722065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5411" y="1491156"/>
            <a:ext cx="10238115" cy="16556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কৃষিতে ব্যবহৃত ৩ টি রাসায়নিক প্রযুক্তির নাম লেখ।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A2065A0-A464-443D-8A5A-C3B74C7AE522}"/>
              </a:ext>
            </a:extLst>
          </p:cNvPr>
          <p:cNvSpPr txBox="1"/>
          <p:nvPr/>
        </p:nvSpPr>
        <p:spPr>
          <a:xfrm>
            <a:off x="1075410" y="3516646"/>
            <a:ext cx="102381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উত্তরঃকৃষিতে ব্যবহ্রত ৩ টি রাসায়নিক প্রযুক্তির নাম হলোঃ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১)সার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২)কীটনাশক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৩)স্প্রে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057AD2-7BCD-4944-93EC-344229B7CA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2509" y="154250"/>
            <a:ext cx="113095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প্রযুক্তি ব্যবহার করে অধিক পুষ্টিসমৃদ্ধ, পোকামাকড় প্রতিরোধী </a:t>
            </a:r>
          </a:p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 অধিক ফলনশীল উদ্ভিদ উৎপাদন সম্ভব হয়েছে।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17777" y="215705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662558"/>
            <a:ext cx="5458691" cy="462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67" y="1620009"/>
            <a:ext cx="5695820" cy="466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046575" y="242601"/>
            <a:ext cx="4371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জৈবপ্রযুক্তি।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3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B5B23C-C4A9-45A8-BAE6-0AFC823D38BA}"/>
              </a:ext>
            </a:extLst>
          </p:cNvPr>
          <p:cNvSpPr/>
          <p:nvPr/>
        </p:nvSpPr>
        <p:spPr>
          <a:xfrm>
            <a:off x="-4735" y="-61546"/>
            <a:ext cx="12196734" cy="6981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97353" y="336229"/>
            <a:ext cx="359423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40759" y="1754915"/>
            <a:ext cx="8960067" cy="11817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 প্রযুক্তি কী?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C0FA67D-F867-4779-BC76-F1B92A4659F2}"/>
              </a:ext>
            </a:extLst>
          </p:cNvPr>
          <p:cNvSpPr txBox="1"/>
          <p:nvPr/>
        </p:nvSpPr>
        <p:spPr>
          <a:xfrm>
            <a:off x="1085581" y="3644222"/>
            <a:ext cx="10410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উত্তরঃজৈব প্রযুক্তি হচ্ছে মানুষের কল্যাণে নতুন কিছু উৎপাদনে জীবের ব্যবহার।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E6FBFA-CE49-4FAF-8D60-3C5ACE9637D2}"/>
              </a:ext>
            </a:extLst>
          </p:cNvPr>
          <p:cNvSpPr/>
          <p:nvPr/>
        </p:nvSpPr>
        <p:spPr>
          <a:xfrm>
            <a:off x="-4735" y="-18"/>
            <a:ext cx="12196735" cy="6858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11" y="-18"/>
            <a:ext cx="12192011" cy="6858018"/>
            <a:chOff x="-11" y="-18"/>
            <a:chExt cx="12192011" cy="6858018"/>
          </a:xfrm>
        </p:grpSpPr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70170" y="1093542"/>
            <a:ext cx="437651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৬৫ নং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9" y="443346"/>
            <a:ext cx="4166706" cy="59574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096862-015F-4ECA-944C-6832E3AE6E9F}"/>
              </a:ext>
            </a:extLst>
          </p:cNvPr>
          <p:cNvSpPr/>
          <p:nvPr/>
        </p:nvSpPr>
        <p:spPr>
          <a:xfrm>
            <a:off x="0" y="-15224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4151592" y="243287"/>
            <a:ext cx="3607486" cy="100456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40271" y="1392533"/>
            <a:ext cx="8768747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5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সেচ পাম্প কোন ধরণের কৃষি প্রযুক্তি?</a:t>
            </a:r>
          </a:p>
          <a:p>
            <a:pPr marL="742950" indent="-742950">
              <a:buAutoNum type="arabicPeriod"/>
            </a:pPr>
            <a:r>
              <a:rPr lang="bn-IN" sz="5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জৈব প্রযুক্তি কী?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C66B26D-D80D-41C6-BD2D-16FA01F0215A}"/>
              </a:ext>
            </a:extLst>
          </p:cNvPr>
          <p:cNvSpPr txBox="1"/>
          <p:nvPr/>
        </p:nvSpPr>
        <p:spPr>
          <a:xfrm>
            <a:off x="1056394" y="3607076"/>
            <a:ext cx="103900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১)উত্তরঃসেচ পাম্প আধুনিক কৃষি প্রযুক্তি।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২) উত্তরঃজৈব প্রযুক্তি হচ্ছে মানুষের কল্যাণে নতুন কিছু উৎপাদনে জীবের ব্যবহার।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AD9623-525E-4CFC-98E1-7B7B9CDDB6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84909" y="2569028"/>
            <a:ext cx="109615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4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কৃষি প্রযুক্তি মানুষকে কীভাবে সাহায্য করে ৫ টি বাক্যে বুঝিয়ে লিখ।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A57A85-B155-402C-BC49-5511FAB50494}"/>
              </a:ext>
            </a:extLst>
          </p:cNvPr>
          <p:cNvSpPr/>
          <p:nvPr/>
        </p:nvSpPr>
        <p:spPr>
          <a:xfrm>
            <a:off x="-4735" y="-18"/>
            <a:ext cx="12196735" cy="6858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148355"/>
            <a:ext cx="11804071" cy="6352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87230" y="441788"/>
            <a:ext cx="684999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6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সকলকে ধন্যবাদ।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518227-799D-4EE4-8A2C-335C79AB6F9F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554667" y="2433307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3963" y="311975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Horizontal Scroll 24"/>
          <p:cNvSpPr/>
          <p:nvPr/>
        </p:nvSpPr>
        <p:spPr>
          <a:xfrm>
            <a:off x="6802569" y="2144880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262" y="3314360"/>
            <a:ext cx="468293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জেসমিন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bn-IN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দরাকুল সরকারি প্রাথমিক বিদ্যালয়,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কোম্পানীগঞ্জ,সিলেট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1591" y="3034358"/>
            <a:ext cx="4912147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অধ্যায়- ৯ (আমাদের জীবনে প্রযুক্তি),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পাঠের শিরোনাম-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ষিতে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প্রযুক্তি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508486"/>
            <a:ext cx="1505397" cy="150539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35540A-8B5C-49BF-9F09-85F601028B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57" y="279097"/>
            <a:ext cx="1740417" cy="1986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BF2FF2-785A-43CF-B682-E16DE82A42BB}"/>
              </a:ext>
            </a:extLst>
          </p:cNvPr>
          <p:cNvSpPr/>
          <p:nvPr/>
        </p:nvSpPr>
        <p:spPr>
          <a:xfrm>
            <a:off x="-1" y="-1"/>
            <a:ext cx="1219200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1560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" b="11414"/>
          <a:stretch/>
        </p:blipFill>
        <p:spPr>
          <a:xfrm>
            <a:off x="740853" y="1130289"/>
            <a:ext cx="10607086" cy="522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413891" y="383422"/>
            <a:ext cx="7566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হলো কৃষিতে ব্যবহৃত বিভিন্ন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B12FBD-043A-4A98-B895-AB38F97071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54756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 প্রযুক্তি।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69B53B-D407-4868-B07C-FFF2D53BA4C5}"/>
              </a:ext>
            </a:extLst>
          </p:cNvPr>
          <p:cNvSpPr/>
          <p:nvPr/>
        </p:nvSpPr>
        <p:spPr>
          <a:xfrm>
            <a:off x="-4735" y="-18"/>
            <a:ext cx="1219673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gonal Stripe 11"/>
          <p:cNvSpPr/>
          <p:nvPr/>
        </p:nvSpPr>
        <p:spPr>
          <a:xfrm rot="2742128">
            <a:off x="4010392" y="-234730"/>
            <a:ext cx="4075492" cy="4199679"/>
          </a:xfrm>
          <a:prstGeom prst="diagStripe">
            <a:avLst>
              <a:gd name="adj" fmla="val 7175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9746" y="1034113"/>
            <a:ext cx="230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650631" y="2435107"/>
            <a:ext cx="10496861" cy="303912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 </a:t>
            </a:r>
          </a:p>
          <a:p>
            <a:pPr>
              <a:buFont typeface="Wingdings" pitchFamily="2" charset="2"/>
              <a:buChar char="q"/>
            </a:pPr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১০.২.১ প্রযুক্তির বিকাশ ও ব্যবহারের মাধ্যমে জীবনযাপনের মান উন্নয়নের বর্ণনা করতে পারবে।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691508-DC11-463C-A354-B1662CB34B28}"/>
              </a:ext>
            </a:extLst>
          </p:cNvPr>
          <p:cNvSpPr/>
          <p:nvPr/>
        </p:nvSpPr>
        <p:spPr>
          <a:xfrm>
            <a:off x="0" y="-18"/>
            <a:ext cx="12192000" cy="6858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99292" y="5631603"/>
            <a:ext cx="1170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46860" y="35594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14995" y="5605517"/>
            <a:ext cx="1138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8" y="1357745"/>
            <a:ext cx="5175039" cy="4247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6" y="1357745"/>
            <a:ext cx="5514338" cy="427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097540" y="403920"/>
            <a:ext cx="6248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24F8EC-0C06-45CC-9534-A88D7C748C03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24146" y="422403"/>
            <a:ext cx="2998159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5400" b="1" i="0" u="none" strike="noStrike" kern="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5400" b="1" i="0" u="none" strike="noStrike" kern="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0777" y="-18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8" y="2211812"/>
            <a:ext cx="9681088" cy="3993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008909" y="2056865"/>
            <a:ext cx="9630475" cy="4378037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38BC4B-8860-4C16-9121-6A4B98B6597B}"/>
              </a:ext>
            </a:extLst>
          </p:cNvPr>
          <p:cNvSpPr txBox="1"/>
          <p:nvPr/>
        </p:nvSpPr>
        <p:spPr>
          <a:xfrm>
            <a:off x="6392595" y="3623980"/>
            <a:ext cx="430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ট্রাক্ট্রর,সেচ পাম্প,ফসল মাড়াইযন্ত্র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F2710-6394-449D-8D63-522F9538E92D}"/>
              </a:ext>
            </a:extLst>
          </p:cNvPr>
          <p:cNvSpPr txBox="1"/>
          <p:nvPr/>
        </p:nvSpPr>
        <p:spPr>
          <a:xfrm>
            <a:off x="6417901" y="4145626"/>
            <a:ext cx="5221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কীটনাশক,ক্ষতিকর পোকা আগাছা দমনে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2625E7-8932-4C4C-ACE0-657EF0AF4392}"/>
              </a:ext>
            </a:extLst>
          </p:cNvPr>
          <p:cNvSpPr txBox="1"/>
          <p:nvPr/>
        </p:nvSpPr>
        <p:spPr>
          <a:xfrm>
            <a:off x="6417901" y="4520206"/>
            <a:ext cx="5221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সমৃদ্ধ,পোকামাকড় প্রতিরোধী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/>
      <p:bldP spid="14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D66BBC-99B1-4EC0-B9A4-AD17CCE96403}"/>
              </a:ext>
            </a:extLst>
          </p:cNvPr>
          <p:cNvSpPr/>
          <p:nvPr/>
        </p:nvSpPr>
        <p:spPr>
          <a:xfrm>
            <a:off x="-4735" y="-18"/>
            <a:ext cx="12196735" cy="6858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53418" y="5631603"/>
            <a:ext cx="1462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কোদাল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0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74538" y="5606984"/>
            <a:ext cx="8547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endParaRPr lang="en-US" sz="5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5" y="1145651"/>
            <a:ext cx="2964873" cy="4485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6" y="1357745"/>
            <a:ext cx="6026728" cy="409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208603" y="374071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0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DD1801-B0FF-464D-9D42-ABF9E81677A6}"/>
              </a:ext>
            </a:extLst>
          </p:cNvPr>
          <p:cNvSpPr/>
          <p:nvPr/>
        </p:nvSpPr>
        <p:spPr>
          <a:xfrm>
            <a:off x="0" y="0"/>
            <a:ext cx="12192000" cy="71041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29748" y="5631603"/>
            <a:ext cx="1109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14579" y="348069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24168" y="5597236"/>
            <a:ext cx="2056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সেচ পাম্প</a:t>
            </a:r>
            <a:endParaRPr lang="en-US" sz="4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2" y="1260764"/>
            <a:ext cx="5438275" cy="4192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1260764"/>
            <a:ext cx="5250871" cy="41060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05584" y="370643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360</Words>
  <Application>Microsoft Office PowerPoint</Application>
  <PresentationFormat>Widescreen</PresentationFormat>
  <Paragraphs>84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1786</cp:revision>
  <dcterms:created xsi:type="dcterms:W3CDTF">2017-07-12T02:49:00Z</dcterms:created>
  <dcterms:modified xsi:type="dcterms:W3CDTF">2020-09-07T07:07:14Z</dcterms:modified>
</cp:coreProperties>
</file>