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74" r:id="rId9"/>
    <p:sldId id="276" r:id="rId10"/>
    <p:sldId id="265" r:id="rId11"/>
    <p:sldId id="267" r:id="rId12"/>
    <p:sldId id="275" r:id="rId13"/>
    <p:sldId id="268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49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3DFE19-5375-4629-810E-B3C8BD0F730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497B9E-F680-42CF-BD02-6C95257CFCB3}">
      <dgm:prSet phldrT="[Text]" custT="1"/>
      <dgm:spPr>
        <a:solidFill>
          <a:schemeClr val="accent2"/>
        </a:solidFill>
      </dgm:spPr>
      <dgm:t>
        <a:bodyPr/>
        <a:lstStyle/>
        <a:p>
          <a:r>
            <a:rPr lang="bn-IN" sz="3600" b="1" dirty="0" smtClean="0">
              <a:solidFill>
                <a:schemeClr val="tx1"/>
              </a:solidFill>
            </a:rPr>
            <a:t>ইমাম বুখারী রঃ</a:t>
          </a:r>
          <a:endParaRPr lang="en-US" sz="3600" b="1" dirty="0">
            <a:solidFill>
              <a:schemeClr val="tx1"/>
            </a:solidFill>
          </a:endParaRPr>
        </a:p>
      </dgm:t>
    </dgm:pt>
    <dgm:pt modelId="{1B760C59-D259-45D2-9118-7A71BE3F53D3}" type="parTrans" cxnId="{1AD8BD7C-3070-47E3-A8E5-41233571B367}">
      <dgm:prSet/>
      <dgm:spPr/>
      <dgm:t>
        <a:bodyPr/>
        <a:lstStyle/>
        <a:p>
          <a:endParaRPr lang="en-US"/>
        </a:p>
      </dgm:t>
    </dgm:pt>
    <dgm:pt modelId="{4E1EA846-4797-499C-8969-1C0FD292D6E6}" type="sibTrans" cxnId="{1AD8BD7C-3070-47E3-A8E5-41233571B367}">
      <dgm:prSet/>
      <dgm:spPr/>
      <dgm:t>
        <a:bodyPr/>
        <a:lstStyle/>
        <a:p>
          <a:endParaRPr lang="en-US"/>
        </a:p>
      </dgm:t>
    </dgm:pt>
    <dgm:pt modelId="{81FEDC83-CDB5-4FF6-8A27-8F45F929E8F4}">
      <dgm:prSet phldrT="[Text]" custT="1"/>
      <dgm:spPr>
        <a:solidFill>
          <a:srgbClr val="00B050"/>
        </a:solidFill>
      </dgm:spPr>
      <dgm:t>
        <a:bodyPr/>
        <a:lstStyle/>
        <a:p>
          <a:r>
            <a:rPr lang="bn-IN" sz="3200" dirty="0" smtClean="0">
              <a:solidFill>
                <a:schemeClr val="tx1"/>
              </a:solidFill>
            </a:rPr>
            <a:t>১৩ শাওয়াল ১৯৪ হিজরি জন্ম</a:t>
          </a:r>
          <a:endParaRPr lang="en-US" sz="3200" dirty="0">
            <a:solidFill>
              <a:schemeClr val="tx1"/>
            </a:solidFill>
          </a:endParaRPr>
        </a:p>
      </dgm:t>
    </dgm:pt>
    <dgm:pt modelId="{476792C7-1AB6-4887-967A-26CE2F52A479}" type="parTrans" cxnId="{AF7FCE90-3E9D-4353-8F5E-34F9061FC29A}">
      <dgm:prSet/>
      <dgm:spPr/>
      <dgm:t>
        <a:bodyPr/>
        <a:lstStyle/>
        <a:p>
          <a:endParaRPr lang="en-US"/>
        </a:p>
      </dgm:t>
    </dgm:pt>
    <dgm:pt modelId="{605FC774-9A4F-45FE-8F73-6D8D7E855864}" type="sibTrans" cxnId="{AF7FCE90-3E9D-4353-8F5E-34F9061FC29A}">
      <dgm:prSet/>
      <dgm:spPr/>
      <dgm:t>
        <a:bodyPr/>
        <a:lstStyle/>
        <a:p>
          <a:endParaRPr lang="en-US"/>
        </a:p>
      </dgm:t>
    </dgm:pt>
    <dgm:pt modelId="{01C405A3-93CB-4F6C-9292-E8C4B72D747D}">
      <dgm:prSet phldrT="[Text]" custT="1"/>
      <dgm:spPr>
        <a:solidFill>
          <a:srgbClr val="FFC000"/>
        </a:solidFill>
      </dgm:spPr>
      <dgm:t>
        <a:bodyPr/>
        <a:lstStyle/>
        <a:p>
          <a:r>
            <a:rPr lang="bn-IN" sz="3600" dirty="0" smtClean="0">
              <a:solidFill>
                <a:schemeClr val="tx1"/>
              </a:solidFill>
            </a:rPr>
            <a:t>মুহাম্মদ উপনাম আবু আব্দুল্লাহ</a:t>
          </a:r>
          <a:endParaRPr lang="en-US" sz="3600" dirty="0">
            <a:solidFill>
              <a:schemeClr val="tx1"/>
            </a:solidFill>
          </a:endParaRPr>
        </a:p>
      </dgm:t>
    </dgm:pt>
    <dgm:pt modelId="{4DA8CE9A-9CC3-4339-B0AA-118B460D13F6}" type="parTrans" cxnId="{B0A6E864-4802-45CE-A8F0-D82C0F6F040F}">
      <dgm:prSet/>
      <dgm:spPr/>
      <dgm:t>
        <a:bodyPr/>
        <a:lstStyle/>
        <a:p>
          <a:endParaRPr lang="en-US"/>
        </a:p>
      </dgm:t>
    </dgm:pt>
    <dgm:pt modelId="{6AB3D9F3-9289-43FC-A701-A2D2438D88EE}" type="sibTrans" cxnId="{B0A6E864-4802-45CE-A8F0-D82C0F6F040F}">
      <dgm:prSet/>
      <dgm:spPr/>
      <dgm:t>
        <a:bodyPr/>
        <a:lstStyle/>
        <a:p>
          <a:endParaRPr lang="en-US"/>
        </a:p>
      </dgm:t>
    </dgm:pt>
    <dgm:pt modelId="{EFA12F87-D7FA-48BD-B3AE-381FCD2D167E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3600" dirty="0" smtClean="0"/>
            <a:t>১৫৬ </a:t>
          </a:r>
          <a:r>
            <a:rPr lang="en-US" sz="3600" dirty="0" err="1" smtClean="0"/>
            <a:t>হিজরী</a:t>
          </a:r>
          <a:r>
            <a:rPr lang="en-US" sz="3600" dirty="0" smtClean="0"/>
            <a:t> </a:t>
          </a:r>
          <a:r>
            <a:rPr lang="en-US" sz="3600" dirty="0" err="1" smtClean="0"/>
            <a:t>ঈদুল</a:t>
          </a:r>
          <a:r>
            <a:rPr lang="en-US" sz="3600" dirty="0" smtClean="0"/>
            <a:t> </a:t>
          </a:r>
          <a:r>
            <a:rPr lang="en-US" sz="3600" dirty="0" err="1" smtClean="0"/>
            <a:t>ফিতরের</a:t>
          </a:r>
          <a:r>
            <a:rPr lang="en-US" sz="3600" dirty="0" smtClean="0"/>
            <a:t> </a:t>
          </a:r>
          <a:r>
            <a:rPr lang="en-US" sz="3600" dirty="0" err="1" smtClean="0"/>
            <a:t>রাতে</a:t>
          </a:r>
          <a:r>
            <a:rPr lang="en-US" sz="3600" dirty="0" smtClean="0"/>
            <a:t> </a:t>
          </a:r>
          <a:r>
            <a:rPr lang="en-US" sz="3600" dirty="0" err="1" smtClean="0"/>
            <a:t>মারা</a:t>
          </a:r>
          <a:r>
            <a:rPr lang="en-US" sz="3600" dirty="0" smtClean="0"/>
            <a:t> </a:t>
          </a:r>
          <a:r>
            <a:rPr lang="en-US" sz="3600" dirty="0" err="1" smtClean="0"/>
            <a:t>যান</a:t>
          </a:r>
          <a:endParaRPr lang="en-US" sz="3600" dirty="0"/>
        </a:p>
      </dgm:t>
    </dgm:pt>
    <dgm:pt modelId="{99973CB3-B0BC-407D-BE14-9097416DCEBA}" type="parTrans" cxnId="{A5B9BF78-883C-40A6-9641-82D280D9B9CD}">
      <dgm:prSet/>
      <dgm:spPr/>
      <dgm:t>
        <a:bodyPr/>
        <a:lstStyle/>
        <a:p>
          <a:endParaRPr lang="en-US"/>
        </a:p>
      </dgm:t>
    </dgm:pt>
    <dgm:pt modelId="{ABC4A0F2-F4AB-43C9-B11B-C1E13026F1FD}" type="sibTrans" cxnId="{A5B9BF78-883C-40A6-9641-82D280D9B9CD}">
      <dgm:prSet/>
      <dgm:spPr/>
      <dgm:t>
        <a:bodyPr/>
        <a:lstStyle/>
        <a:p>
          <a:endParaRPr lang="en-US"/>
        </a:p>
      </dgm:t>
    </dgm:pt>
    <dgm:pt modelId="{F19B4B11-2453-4BAF-B39B-77688BFDA9FF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3600" dirty="0" err="1" smtClean="0"/>
            <a:t>দাদার</a:t>
          </a:r>
          <a:r>
            <a:rPr lang="en-US" sz="3600" dirty="0" smtClean="0"/>
            <a:t> </a:t>
          </a:r>
          <a:r>
            <a:rPr lang="en-US" sz="3600" dirty="0" err="1" smtClean="0"/>
            <a:t>নাম</a:t>
          </a:r>
          <a:r>
            <a:rPr lang="en-US" sz="3600" dirty="0" smtClean="0"/>
            <a:t> </a:t>
          </a:r>
          <a:r>
            <a:rPr lang="en-US" sz="3600" dirty="0" err="1" smtClean="0"/>
            <a:t>ইবরাহীম</a:t>
          </a:r>
          <a:endParaRPr lang="en-US" sz="3600" dirty="0"/>
        </a:p>
      </dgm:t>
    </dgm:pt>
    <dgm:pt modelId="{796CA07A-8705-4921-93B9-9ECFC12216C1}" type="sibTrans" cxnId="{C863E874-2509-4DCF-BAD7-3E739918700C}">
      <dgm:prSet/>
      <dgm:spPr/>
      <dgm:t>
        <a:bodyPr/>
        <a:lstStyle/>
        <a:p>
          <a:endParaRPr lang="en-US"/>
        </a:p>
      </dgm:t>
    </dgm:pt>
    <dgm:pt modelId="{DBE44234-EA80-43AD-AC47-ECC0ED79436B}" type="parTrans" cxnId="{C863E874-2509-4DCF-BAD7-3E739918700C}">
      <dgm:prSet/>
      <dgm:spPr/>
      <dgm:t>
        <a:bodyPr/>
        <a:lstStyle/>
        <a:p>
          <a:endParaRPr lang="en-US"/>
        </a:p>
      </dgm:t>
    </dgm:pt>
    <dgm:pt modelId="{DFC87EE3-878B-4C4C-A416-01C2A1144BF4}">
      <dgm:prSet custT="1"/>
      <dgm:spPr>
        <a:solidFill>
          <a:srgbClr val="00B0F0"/>
        </a:solidFill>
      </dgm:spPr>
      <dgm:t>
        <a:bodyPr/>
        <a:lstStyle/>
        <a:p>
          <a:r>
            <a:rPr lang="bn-IN" sz="3600" b="1" dirty="0" smtClean="0">
              <a:solidFill>
                <a:schemeClr val="tx1"/>
              </a:solidFill>
            </a:rPr>
            <a:t>পিতার নাম ইসমাইল</a:t>
          </a:r>
          <a:endParaRPr lang="en-US" sz="3600" b="1" dirty="0">
            <a:solidFill>
              <a:schemeClr val="tx1"/>
            </a:solidFill>
          </a:endParaRPr>
        </a:p>
      </dgm:t>
    </dgm:pt>
    <dgm:pt modelId="{2AE47570-7E2E-4E13-92BA-5AA35B473748}" type="parTrans" cxnId="{5CB9300D-9688-4877-9974-D3686673E143}">
      <dgm:prSet/>
      <dgm:spPr/>
      <dgm:t>
        <a:bodyPr/>
        <a:lstStyle/>
        <a:p>
          <a:endParaRPr lang="en-US"/>
        </a:p>
      </dgm:t>
    </dgm:pt>
    <dgm:pt modelId="{0BA71AB4-4B18-43CA-A51C-86970CA90139}" type="sibTrans" cxnId="{5CB9300D-9688-4877-9974-D3686673E143}">
      <dgm:prSet/>
      <dgm:spPr/>
      <dgm:t>
        <a:bodyPr/>
        <a:lstStyle/>
        <a:p>
          <a:endParaRPr lang="en-US"/>
        </a:p>
      </dgm:t>
    </dgm:pt>
    <dgm:pt modelId="{477DE837-DCAB-431A-91B0-5E9C9A789019}" type="pres">
      <dgm:prSet presAssocID="{273DFE19-5375-4629-810E-B3C8BD0F730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9D9A4E-54F7-4FC8-A734-F7182B06689C}" type="pres">
      <dgm:prSet presAssocID="{AD497B9E-F680-42CF-BD02-6C95257CFCB3}" presName="centerShape" presStyleLbl="node0" presStyleIdx="0" presStyleCnt="1" custScaleX="147932" custScaleY="108919" custLinFactNeighborX="0" custLinFactNeighborY="-2620"/>
      <dgm:spPr/>
      <dgm:t>
        <a:bodyPr/>
        <a:lstStyle/>
        <a:p>
          <a:endParaRPr lang="en-US"/>
        </a:p>
      </dgm:t>
    </dgm:pt>
    <dgm:pt modelId="{D470EA14-B452-40A4-9875-09A742D60079}" type="pres">
      <dgm:prSet presAssocID="{476792C7-1AB6-4887-967A-26CE2F52A479}" presName="Name9" presStyleLbl="parChTrans1D2" presStyleIdx="0" presStyleCnt="5"/>
      <dgm:spPr/>
      <dgm:t>
        <a:bodyPr/>
        <a:lstStyle/>
        <a:p>
          <a:endParaRPr lang="en-US"/>
        </a:p>
      </dgm:t>
    </dgm:pt>
    <dgm:pt modelId="{435DA72A-BAA2-4577-A565-AF69344AE915}" type="pres">
      <dgm:prSet presAssocID="{476792C7-1AB6-4887-967A-26CE2F52A479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75B5043-3EB7-40C9-A06A-52347B5349BD}" type="pres">
      <dgm:prSet presAssocID="{81FEDC83-CDB5-4FF6-8A27-8F45F929E8F4}" presName="node" presStyleLbl="node1" presStyleIdx="0" presStyleCnt="5" custScaleX="191227" custScaleY="100335" custRadScaleRad="97171" custRadScaleInc="11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D59931-4A87-4C7E-AAC5-C24885814A34}" type="pres">
      <dgm:prSet presAssocID="{4DA8CE9A-9CC3-4339-B0AA-118B460D13F6}" presName="Name9" presStyleLbl="parChTrans1D2" presStyleIdx="1" presStyleCnt="5"/>
      <dgm:spPr/>
      <dgm:t>
        <a:bodyPr/>
        <a:lstStyle/>
        <a:p>
          <a:endParaRPr lang="en-US"/>
        </a:p>
      </dgm:t>
    </dgm:pt>
    <dgm:pt modelId="{59A8EDF7-1CDB-4447-BC2E-AD2290ABA7B9}" type="pres">
      <dgm:prSet presAssocID="{4DA8CE9A-9CC3-4339-B0AA-118B460D13F6}" presName="connTx" presStyleLbl="parChTrans1D2" presStyleIdx="1" presStyleCnt="5"/>
      <dgm:spPr/>
      <dgm:t>
        <a:bodyPr/>
        <a:lstStyle/>
        <a:p>
          <a:endParaRPr lang="en-US"/>
        </a:p>
      </dgm:t>
    </dgm:pt>
    <dgm:pt modelId="{2290F25E-DC14-4EC7-8F2A-EAA93069E705}" type="pres">
      <dgm:prSet presAssocID="{01C405A3-93CB-4F6C-9292-E8C4B72D747D}" presName="node" presStyleLbl="node1" presStyleIdx="1" presStyleCnt="5" custScaleX="147274" custScaleY="161231" custRadScaleRad="127645" custRadScaleInc="-44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082729-C13A-4ABE-8BD6-86777F7D03EF}" type="pres">
      <dgm:prSet presAssocID="{2AE47570-7E2E-4E13-92BA-5AA35B473748}" presName="Name9" presStyleLbl="parChTrans1D2" presStyleIdx="2" presStyleCnt="5"/>
      <dgm:spPr/>
      <dgm:t>
        <a:bodyPr/>
        <a:lstStyle/>
        <a:p>
          <a:endParaRPr lang="en-US"/>
        </a:p>
      </dgm:t>
    </dgm:pt>
    <dgm:pt modelId="{688CF5B8-13D7-40C6-ACAA-850494C953EB}" type="pres">
      <dgm:prSet presAssocID="{2AE47570-7E2E-4E13-92BA-5AA35B473748}" presName="connTx" presStyleLbl="parChTrans1D2" presStyleIdx="2" presStyleCnt="5"/>
      <dgm:spPr/>
      <dgm:t>
        <a:bodyPr/>
        <a:lstStyle/>
        <a:p>
          <a:endParaRPr lang="en-US"/>
        </a:p>
      </dgm:t>
    </dgm:pt>
    <dgm:pt modelId="{AC0ADAB8-701E-44C8-9272-2410CA5AE008}" type="pres">
      <dgm:prSet presAssocID="{DFC87EE3-878B-4C4C-A416-01C2A1144BF4}" presName="node" presStyleLbl="node1" presStyleIdx="2" presStyleCnt="5" custScaleX="180592" custScaleY="107751" custRadScaleRad="136907" custRadScaleInc="-365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575A1-A042-4BF5-A179-2B2171B32F7B}" type="pres">
      <dgm:prSet presAssocID="{DBE44234-EA80-43AD-AC47-ECC0ED79436B}" presName="Name9" presStyleLbl="parChTrans1D2" presStyleIdx="3" presStyleCnt="5"/>
      <dgm:spPr/>
      <dgm:t>
        <a:bodyPr/>
        <a:lstStyle/>
        <a:p>
          <a:endParaRPr lang="en-US"/>
        </a:p>
      </dgm:t>
    </dgm:pt>
    <dgm:pt modelId="{074E1277-3D48-409E-922D-D22D01881175}" type="pres">
      <dgm:prSet presAssocID="{DBE44234-EA80-43AD-AC47-ECC0ED79436B}" presName="connTx" presStyleLbl="parChTrans1D2" presStyleIdx="3" presStyleCnt="5"/>
      <dgm:spPr/>
      <dgm:t>
        <a:bodyPr/>
        <a:lstStyle/>
        <a:p>
          <a:endParaRPr lang="en-US"/>
        </a:p>
      </dgm:t>
    </dgm:pt>
    <dgm:pt modelId="{7D3B3BF8-0B4A-463E-ABB9-1C2A9E397E0E}" type="pres">
      <dgm:prSet presAssocID="{F19B4B11-2453-4BAF-B39B-77688BFDA9FF}" presName="node" presStyleLbl="node1" presStyleIdx="3" presStyleCnt="5" custScaleX="182818" custScaleY="95010" custRadScaleRad="112252" custRadScaleInc="219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6DB63-DC2D-4129-B732-1645D6F73505}" type="pres">
      <dgm:prSet presAssocID="{99973CB3-B0BC-407D-BE14-9097416DCEBA}" presName="Name9" presStyleLbl="parChTrans1D2" presStyleIdx="4" presStyleCnt="5"/>
      <dgm:spPr/>
      <dgm:t>
        <a:bodyPr/>
        <a:lstStyle/>
        <a:p>
          <a:endParaRPr lang="en-US"/>
        </a:p>
      </dgm:t>
    </dgm:pt>
    <dgm:pt modelId="{55BD65C4-DA5B-4C12-8333-F520F29C5E34}" type="pres">
      <dgm:prSet presAssocID="{99973CB3-B0BC-407D-BE14-9097416DCEBA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0A6BD7C-A06C-45A7-8430-A87ABCFDE9F3}" type="pres">
      <dgm:prSet presAssocID="{EFA12F87-D7FA-48BD-B3AE-381FCD2D167E}" presName="node" presStyleLbl="node1" presStyleIdx="4" presStyleCnt="5" custScaleX="136842" custScaleY="174764" custRadScaleRad="139308" custRadScaleInc="3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532D59-746B-4296-A3E1-0873F5E1D00B}" type="presOf" srcId="{DBE44234-EA80-43AD-AC47-ECC0ED79436B}" destId="{074E1277-3D48-409E-922D-D22D01881175}" srcOrd="1" destOrd="0" presId="urn:microsoft.com/office/officeart/2005/8/layout/radial1"/>
    <dgm:cxn modelId="{AF7FCE90-3E9D-4353-8F5E-34F9061FC29A}" srcId="{AD497B9E-F680-42CF-BD02-6C95257CFCB3}" destId="{81FEDC83-CDB5-4FF6-8A27-8F45F929E8F4}" srcOrd="0" destOrd="0" parTransId="{476792C7-1AB6-4887-967A-26CE2F52A479}" sibTransId="{605FC774-9A4F-45FE-8F73-6D8D7E855864}"/>
    <dgm:cxn modelId="{652D9146-5AEE-4EAE-AA43-854F04559803}" type="presOf" srcId="{DBE44234-EA80-43AD-AC47-ECC0ED79436B}" destId="{1A2575A1-A042-4BF5-A179-2B2171B32F7B}" srcOrd="0" destOrd="0" presId="urn:microsoft.com/office/officeart/2005/8/layout/radial1"/>
    <dgm:cxn modelId="{5CB9300D-9688-4877-9974-D3686673E143}" srcId="{AD497B9E-F680-42CF-BD02-6C95257CFCB3}" destId="{DFC87EE3-878B-4C4C-A416-01C2A1144BF4}" srcOrd="2" destOrd="0" parTransId="{2AE47570-7E2E-4E13-92BA-5AA35B473748}" sibTransId="{0BA71AB4-4B18-43CA-A51C-86970CA90139}"/>
    <dgm:cxn modelId="{7887BC75-2E86-4F70-9AFC-873250520D9B}" type="presOf" srcId="{99973CB3-B0BC-407D-BE14-9097416DCEBA}" destId="{47B6DB63-DC2D-4129-B732-1645D6F73505}" srcOrd="0" destOrd="0" presId="urn:microsoft.com/office/officeart/2005/8/layout/radial1"/>
    <dgm:cxn modelId="{B870C117-8EDD-4D5D-B047-08BEE39A3B2D}" type="presOf" srcId="{4DA8CE9A-9CC3-4339-B0AA-118B460D13F6}" destId="{65D59931-4A87-4C7E-AAC5-C24885814A34}" srcOrd="0" destOrd="0" presId="urn:microsoft.com/office/officeart/2005/8/layout/radial1"/>
    <dgm:cxn modelId="{C28F3343-1336-402E-B375-2C2DC500F878}" type="presOf" srcId="{AD497B9E-F680-42CF-BD02-6C95257CFCB3}" destId="{149D9A4E-54F7-4FC8-A734-F7182B06689C}" srcOrd="0" destOrd="0" presId="urn:microsoft.com/office/officeart/2005/8/layout/radial1"/>
    <dgm:cxn modelId="{B68072A0-B578-40D6-92AF-A9F754BC5E21}" type="presOf" srcId="{476792C7-1AB6-4887-967A-26CE2F52A479}" destId="{D470EA14-B452-40A4-9875-09A742D60079}" srcOrd="0" destOrd="0" presId="urn:microsoft.com/office/officeart/2005/8/layout/radial1"/>
    <dgm:cxn modelId="{17A339E9-9C4A-4839-84D6-E35C7BD69E58}" type="presOf" srcId="{4DA8CE9A-9CC3-4339-B0AA-118B460D13F6}" destId="{59A8EDF7-1CDB-4447-BC2E-AD2290ABA7B9}" srcOrd="1" destOrd="0" presId="urn:microsoft.com/office/officeart/2005/8/layout/radial1"/>
    <dgm:cxn modelId="{1AD8BD7C-3070-47E3-A8E5-41233571B367}" srcId="{273DFE19-5375-4629-810E-B3C8BD0F730A}" destId="{AD497B9E-F680-42CF-BD02-6C95257CFCB3}" srcOrd="0" destOrd="0" parTransId="{1B760C59-D259-45D2-9118-7A71BE3F53D3}" sibTransId="{4E1EA846-4797-499C-8969-1C0FD292D6E6}"/>
    <dgm:cxn modelId="{C99EBBB0-F2E8-4690-ACCF-1B6D845D6FA9}" type="presOf" srcId="{EFA12F87-D7FA-48BD-B3AE-381FCD2D167E}" destId="{90A6BD7C-A06C-45A7-8430-A87ABCFDE9F3}" srcOrd="0" destOrd="0" presId="urn:microsoft.com/office/officeart/2005/8/layout/radial1"/>
    <dgm:cxn modelId="{490A3F20-D5C0-40FC-AA8C-B5F0C702D111}" type="presOf" srcId="{476792C7-1AB6-4887-967A-26CE2F52A479}" destId="{435DA72A-BAA2-4577-A565-AF69344AE915}" srcOrd="1" destOrd="0" presId="urn:microsoft.com/office/officeart/2005/8/layout/radial1"/>
    <dgm:cxn modelId="{52480FFD-DAED-4C70-AF0C-B2F698AF5182}" type="presOf" srcId="{2AE47570-7E2E-4E13-92BA-5AA35B473748}" destId="{18082729-C13A-4ABE-8BD6-86777F7D03EF}" srcOrd="0" destOrd="0" presId="urn:microsoft.com/office/officeart/2005/8/layout/radial1"/>
    <dgm:cxn modelId="{36D58A48-747F-4C1B-B868-7EA858887A22}" type="presOf" srcId="{81FEDC83-CDB5-4FF6-8A27-8F45F929E8F4}" destId="{675B5043-3EB7-40C9-A06A-52347B5349BD}" srcOrd="0" destOrd="0" presId="urn:microsoft.com/office/officeart/2005/8/layout/radial1"/>
    <dgm:cxn modelId="{C863E874-2509-4DCF-BAD7-3E739918700C}" srcId="{AD497B9E-F680-42CF-BD02-6C95257CFCB3}" destId="{F19B4B11-2453-4BAF-B39B-77688BFDA9FF}" srcOrd="3" destOrd="0" parTransId="{DBE44234-EA80-43AD-AC47-ECC0ED79436B}" sibTransId="{796CA07A-8705-4921-93B9-9ECFC12216C1}"/>
    <dgm:cxn modelId="{B0A6E864-4802-45CE-A8F0-D82C0F6F040F}" srcId="{AD497B9E-F680-42CF-BD02-6C95257CFCB3}" destId="{01C405A3-93CB-4F6C-9292-E8C4B72D747D}" srcOrd="1" destOrd="0" parTransId="{4DA8CE9A-9CC3-4339-B0AA-118B460D13F6}" sibTransId="{6AB3D9F3-9289-43FC-A701-A2D2438D88EE}"/>
    <dgm:cxn modelId="{8025710B-3E20-4BCC-BFEF-55B48C3C85D9}" type="presOf" srcId="{99973CB3-B0BC-407D-BE14-9097416DCEBA}" destId="{55BD65C4-DA5B-4C12-8333-F520F29C5E34}" srcOrd="1" destOrd="0" presId="urn:microsoft.com/office/officeart/2005/8/layout/radial1"/>
    <dgm:cxn modelId="{9C02C898-DBFB-457D-8719-57703C48C54F}" type="presOf" srcId="{F19B4B11-2453-4BAF-B39B-77688BFDA9FF}" destId="{7D3B3BF8-0B4A-463E-ABB9-1C2A9E397E0E}" srcOrd="0" destOrd="0" presId="urn:microsoft.com/office/officeart/2005/8/layout/radial1"/>
    <dgm:cxn modelId="{DE5D88E0-B2F9-40B7-812B-1DB61451DD3B}" type="presOf" srcId="{DFC87EE3-878B-4C4C-A416-01C2A1144BF4}" destId="{AC0ADAB8-701E-44C8-9272-2410CA5AE008}" srcOrd="0" destOrd="0" presId="urn:microsoft.com/office/officeart/2005/8/layout/radial1"/>
    <dgm:cxn modelId="{950F655D-91FB-479C-99FA-E6965EB75111}" type="presOf" srcId="{2AE47570-7E2E-4E13-92BA-5AA35B473748}" destId="{688CF5B8-13D7-40C6-ACAA-850494C953EB}" srcOrd="1" destOrd="0" presId="urn:microsoft.com/office/officeart/2005/8/layout/radial1"/>
    <dgm:cxn modelId="{24879AB7-DF84-4F6E-93AC-664D97663EFB}" type="presOf" srcId="{01C405A3-93CB-4F6C-9292-E8C4B72D747D}" destId="{2290F25E-DC14-4EC7-8F2A-EAA93069E705}" srcOrd="0" destOrd="0" presId="urn:microsoft.com/office/officeart/2005/8/layout/radial1"/>
    <dgm:cxn modelId="{A5B9BF78-883C-40A6-9641-82D280D9B9CD}" srcId="{AD497B9E-F680-42CF-BD02-6C95257CFCB3}" destId="{EFA12F87-D7FA-48BD-B3AE-381FCD2D167E}" srcOrd="4" destOrd="0" parTransId="{99973CB3-B0BC-407D-BE14-9097416DCEBA}" sibTransId="{ABC4A0F2-F4AB-43C9-B11B-C1E13026F1FD}"/>
    <dgm:cxn modelId="{68E940F2-1635-4DAD-91C4-1B9544850BD1}" type="presOf" srcId="{273DFE19-5375-4629-810E-B3C8BD0F730A}" destId="{477DE837-DCAB-431A-91B0-5E9C9A789019}" srcOrd="0" destOrd="0" presId="urn:microsoft.com/office/officeart/2005/8/layout/radial1"/>
    <dgm:cxn modelId="{850A051E-D6E5-429B-A805-A0421B283E91}" type="presParOf" srcId="{477DE837-DCAB-431A-91B0-5E9C9A789019}" destId="{149D9A4E-54F7-4FC8-A734-F7182B06689C}" srcOrd="0" destOrd="0" presId="urn:microsoft.com/office/officeart/2005/8/layout/radial1"/>
    <dgm:cxn modelId="{B2DD4526-4C1B-4515-A38F-E935A7BF9C62}" type="presParOf" srcId="{477DE837-DCAB-431A-91B0-5E9C9A789019}" destId="{D470EA14-B452-40A4-9875-09A742D60079}" srcOrd="1" destOrd="0" presId="urn:microsoft.com/office/officeart/2005/8/layout/radial1"/>
    <dgm:cxn modelId="{532DCA70-2804-4D14-AA11-471E94D64C35}" type="presParOf" srcId="{D470EA14-B452-40A4-9875-09A742D60079}" destId="{435DA72A-BAA2-4577-A565-AF69344AE915}" srcOrd="0" destOrd="0" presId="urn:microsoft.com/office/officeart/2005/8/layout/radial1"/>
    <dgm:cxn modelId="{01ABBDB3-2DA5-41FE-9007-476387601CA2}" type="presParOf" srcId="{477DE837-DCAB-431A-91B0-5E9C9A789019}" destId="{675B5043-3EB7-40C9-A06A-52347B5349BD}" srcOrd="2" destOrd="0" presId="urn:microsoft.com/office/officeart/2005/8/layout/radial1"/>
    <dgm:cxn modelId="{71A55025-E947-4828-9132-E1D6D6853BB9}" type="presParOf" srcId="{477DE837-DCAB-431A-91B0-5E9C9A789019}" destId="{65D59931-4A87-4C7E-AAC5-C24885814A34}" srcOrd="3" destOrd="0" presId="urn:microsoft.com/office/officeart/2005/8/layout/radial1"/>
    <dgm:cxn modelId="{F9BF94E3-D12F-4484-ADF1-6C6DCBBA0D32}" type="presParOf" srcId="{65D59931-4A87-4C7E-AAC5-C24885814A34}" destId="{59A8EDF7-1CDB-4447-BC2E-AD2290ABA7B9}" srcOrd="0" destOrd="0" presId="urn:microsoft.com/office/officeart/2005/8/layout/radial1"/>
    <dgm:cxn modelId="{73E77479-32B0-409D-986A-686B199C30B8}" type="presParOf" srcId="{477DE837-DCAB-431A-91B0-5E9C9A789019}" destId="{2290F25E-DC14-4EC7-8F2A-EAA93069E705}" srcOrd="4" destOrd="0" presId="urn:microsoft.com/office/officeart/2005/8/layout/radial1"/>
    <dgm:cxn modelId="{83892D6E-B8F7-4C87-9652-51F2CD163E16}" type="presParOf" srcId="{477DE837-DCAB-431A-91B0-5E9C9A789019}" destId="{18082729-C13A-4ABE-8BD6-86777F7D03EF}" srcOrd="5" destOrd="0" presId="urn:microsoft.com/office/officeart/2005/8/layout/radial1"/>
    <dgm:cxn modelId="{CC3E586B-C8BB-4B67-9124-8CA9E69E7FFA}" type="presParOf" srcId="{18082729-C13A-4ABE-8BD6-86777F7D03EF}" destId="{688CF5B8-13D7-40C6-ACAA-850494C953EB}" srcOrd="0" destOrd="0" presId="urn:microsoft.com/office/officeart/2005/8/layout/radial1"/>
    <dgm:cxn modelId="{6A2238AD-8E91-41D3-86CD-DDCE6041C7F8}" type="presParOf" srcId="{477DE837-DCAB-431A-91B0-5E9C9A789019}" destId="{AC0ADAB8-701E-44C8-9272-2410CA5AE008}" srcOrd="6" destOrd="0" presId="urn:microsoft.com/office/officeart/2005/8/layout/radial1"/>
    <dgm:cxn modelId="{060EB39B-6008-4543-B79D-C414F752E4CF}" type="presParOf" srcId="{477DE837-DCAB-431A-91B0-5E9C9A789019}" destId="{1A2575A1-A042-4BF5-A179-2B2171B32F7B}" srcOrd="7" destOrd="0" presId="urn:microsoft.com/office/officeart/2005/8/layout/radial1"/>
    <dgm:cxn modelId="{CDD882C2-20EB-4F70-A943-5FBFBF9AEF14}" type="presParOf" srcId="{1A2575A1-A042-4BF5-A179-2B2171B32F7B}" destId="{074E1277-3D48-409E-922D-D22D01881175}" srcOrd="0" destOrd="0" presId="urn:microsoft.com/office/officeart/2005/8/layout/radial1"/>
    <dgm:cxn modelId="{01C14175-C71D-439F-9E3D-C662F68980F3}" type="presParOf" srcId="{477DE837-DCAB-431A-91B0-5E9C9A789019}" destId="{7D3B3BF8-0B4A-463E-ABB9-1C2A9E397E0E}" srcOrd="8" destOrd="0" presId="urn:microsoft.com/office/officeart/2005/8/layout/radial1"/>
    <dgm:cxn modelId="{5DC4E59F-40AB-4148-BD56-1BE5D9E19DF4}" type="presParOf" srcId="{477DE837-DCAB-431A-91B0-5E9C9A789019}" destId="{47B6DB63-DC2D-4129-B732-1645D6F73505}" srcOrd="9" destOrd="0" presId="urn:microsoft.com/office/officeart/2005/8/layout/radial1"/>
    <dgm:cxn modelId="{C9283A1C-32B2-404B-BBE7-5579E31FD174}" type="presParOf" srcId="{47B6DB63-DC2D-4129-B732-1645D6F73505}" destId="{55BD65C4-DA5B-4C12-8333-F520F29C5E34}" srcOrd="0" destOrd="0" presId="urn:microsoft.com/office/officeart/2005/8/layout/radial1"/>
    <dgm:cxn modelId="{BD28F71B-CC47-4DB5-873C-D4CCF28D4758}" type="presParOf" srcId="{477DE837-DCAB-431A-91B0-5E9C9A789019}" destId="{90A6BD7C-A06C-45A7-8430-A87ABCFDE9F3}" srcOrd="10" destOrd="0" presId="urn:microsoft.com/office/officeart/2005/8/layout/radial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9D9A4E-54F7-4FC8-A734-F7182B06689C}">
      <dsp:nvSpPr>
        <dsp:cNvPr id="0" name=""/>
        <dsp:cNvSpPr/>
      </dsp:nvSpPr>
      <dsp:spPr>
        <a:xfrm>
          <a:off x="3018372" y="2400232"/>
          <a:ext cx="3001425" cy="2209882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solidFill>
                <a:schemeClr val="tx1"/>
              </a:solidFill>
            </a:rPr>
            <a:t>ইমাম বুখারী রঃ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3457921" y="2723862"/>
        <a:ext cx="2122327" cy="1562622"/>
      </dsp:txXfrm>
    </dsp:sp>
    <dsp:sp modelId="{D470EA14-B452-40A4-9875-09A742D60079}">
      <dsp:nvSpPr>
        <dsp:cNvPr id="0" name=""/>
        <dsp:cNvSpPr/>
      </dsp:nvSpPr>
      <dsp:spPr>
        <a:xfrm rot="16225480">
          <a:off x="4376031" y="2227910"/>
          <a:ext cx="304746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304746" y="199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20785" y="2240261"/>
        <a:ext cx="15237" cy="15237"/>
      </dsp:txXfrm>
    </dsp:sp>
    <dsp:sp modelId="{675B5043-3EB7-40C9-A06A-52347B5349BD}">
      <dsp:nvSpPr>
        <dsp:cNvPr id="0" name=""/>
        <dsp:cNvSpPr/>
      </dsp:nvSpPr>
      <dsp:spPr>
        <a:xfrm>
          <a:off x="2597154" y="59799"/>
          <a:ext cx="3879847" cy="2035719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chemeClr val="tx1"/>
              </a:solidFill>
            </a:rPr>
            <a:t>১৩ শাওয়াল ১৯৪ হিজরি জন্ম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3165344" y="357923"/>
        <a:ext cx="2743467" cy="1439471"/>
      </dsp:txXfrm>
    </dsp:sp>
    <dsp:sp modelId="{65D59931-4A87-4C7E-AAC5-C24885814A34}">
      <dsp:nvSpPr>
        <dsp:cNvPr id="0" name=""/>
        <dsp:cNvSpPr/>
      </dsp:nvSpPr>
      <dsp:spPr>
        <a:xfrm rot="20543941">
          <a:off x="5889509" y="2997593"/>
          <a:ext cx="33324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333249" y="199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047803" y="3009232"/>
        <a:ext cx="16662" cy="16662"/>
      </dsp:txXfrm>
    </dsp:sp>
    <dsp:sp modelId="{2290F25E-DC14-4EC7-8F2A-EAA93069E705}">
      <dsp:nvSpPr>
        <dsp:cNvPr id="0" name=""/>
        <dsp:cNvSpPr/>
      </dsp:nvSpPr>
      <dsp:spPr>
        <a:xfrm>
          <a:off x="6155924" y="876315"/>
          <a:ext cx="2988075" cy="3271252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tx1"/>
              </a:solidFill>
            </a:rPr>
            <a:t>মুহাম্মদ উপনাম আবু আব্দুল্লাহ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6593517" y="1355379"/>
        <a:ext cx="2112889" cy="2313124"/>
      </dsp:txXfrm>
    </dsp:sp>
    <dsp:sp modelId="{18082729-C13A-4ABE-8BD6-86777F7D03EF}">
      <dsp:nvSpPr>
        <dsp:cNvPr id="0" name=""/>
        <dsp:cNvSpPr/>
      </dsp:nvSpPr>
      <dsp:spPr>
        <a:xfrm rot="2385305">
          <a:off x="5412667" y="4592135"/>
          <a:ext cx="874237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874237" y="199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27929" y="4590248"/>
        <a:ext cx="43711" cy="43711"/>
      </dsp:txXfrm>
    </dsp:sp>
    <dsp:sp modelId="{AC0ADAB8-701E-44C8-9272-2410CA5AE008}">
      <dsp:nvSpPr>
        <dsp:cNvPr id="0" name=""/>
        <dsp:cNvSpPr/>
      </dsp:nvSpPr>
      <dsp:spPr>
        <a:xfrm>
          <a:off x="5421588" y="4686783"/>
          <a:ext cx="3664072" cy="2186184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solidFill>
                <a:schemeClr val="tx1"/>
              </a:solidFill>
            </a:rPr>
            <a:t>পিতার নাম ইসমাইল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5958179" y="5006942"/>
        <a:ext cx="2590890" cy="1545866"/>
      </dsp:txXfrm>
    </dsp:sp>
    <dsp:sp modelId="{1A2575A1-A042-4BF5-A179-2B2171B32F7B}">
      <dsp:nvSpPr>
        <dsp:cNvPr id="0" name=""/>
        <dsp:cNvSpPr/>
      </dsp:nvSpPr>
      <dsp:spPr>
        <a:xfrm rot="7925600">
          <a:off x="3145264" y="4646327"/>
          <a:ext cx="649822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49822" y="199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53929" y="4650051"/>
        <a:ext cx="32491" cy="32491"/>
      </dsp:txXfrm>
    </dsp:sp>
    <dsp:sp modelId="{7D3B3BF8-0B4A-463E-ABB9-1C2A9E397E0E}">
      <dsp:nvSpPr>
        <dsp:cNvPr id="0" name=""/>
        <dsp:cNvSpPr/>
      </dsp:nvSpPr>
      <dsp:spPr>
        <a:xfrm>
          <a:off x="609599" y="4816033"/>
          <a:ext cx="3709235" cy="1927679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দাদার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নাম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ইবরাহীম</a:t>
          </a:r>
          <a:endParaRPr lang="en-US" sz="3600" kern="1200" dirty="0"/>
        </a:p>
      </dsp:txBody>
      <dsp:txXfrm>
        <a:off x="1152804" y="5098335"/>
        <a:ext cx="2622825" cy="1363075"/>
      </dsp:txXfrm>
    </dsp:sp>
    <dsp:sp modelId="{47B6DB63-DC2D-4129-B732-1645D6F73505}">
      <dsp:nvSpPr>
        <dsp:cNvPr id="0" name=""/>
        <dsp:cNvSpPr/>
      </dsp:nvSpPr>
      <dsp:spPr>
        <a:xfrm rot="11934183">
          <a:off x="2716819" y="2945735"/>
          <a:ext cx="453761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453761" y="199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932355" y="2954360"/>
        <a:ext cx="22688" cy="22688"/>
      </dsp:txXfrm>
    </dsp:sp>
    <dsp:sp modelId="{90A6BD7C-A06C-45A7-8430-A87ABCFDE9F3}">
      <dsp:nvSpPr>
        <dsp:cNvPr id="0" name=""/>
        <dsp:cNvSpPr/>
      </dsp:nvSpPr>
      <dsp:spPr>
        <a:xfrm>
          <a:off x="0" y="660135"/>
          <a:ext cx="2776418" cy="3545826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১৫৬ </a:t>
          </a:r>
          <a:r>
            <a:rPr lang="en-US" sz="3600" kern="1200" dirty="0" err="1" smtClean="0"/>
            <a:t>হিজরী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ঈদুল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ফিতরের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রাতে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মারা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যান</a:t>
          </a:r>
          <a:endParaRPr lang="en-US" sz="3600" kern="1200" dirty="0"/>
        </a:p>
      </dsp:txBody>
      <dsp:txXfrm>
        <a:off x="406597" y="1179409"/>
        <a:ext cx="1963224" cy="25072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F6C97-F11A-4EAC-8616-CF715C3BF1E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577D3-E6FC-45A8-A31D-9A040EE1D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9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গ্রন্থটির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কারণে</a:t>
            </a:r>
            <a:r>
              <a:rPr lang="en-US" baseline="0" dirty="0" smtClean="0"/>
              <a:t> </a:t>
            </a:r>
            <a:r>
              <a:rPr lang="en-US" dirty="0" err="1" smtClean="0"/>
              <a:t>ইমাম</a:t>
            </a:r>
            <a:r>
              <a:rPr lang="en-US" dirty="0" smtClean="0"/>
              <a:t> </a:t>
            </a:r>
            <a:r>
              <a:rPr lang="en-US" dirty="0" err="1" smtClean="0"/>
              <a:t>বুখারী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রহঃ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জগত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বিখ্যাত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হয়েছেন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এর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ছবি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দিয়ে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তোমাদের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শুভেচ্ছা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জানানো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হলো</a:t>
            </a:r>
            <a:r>
              <a:rPr lang="en-US" baseline="0" dirty="0" smtClean="0"/>
              <a:t>।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577D3-E6FC-45A8-A31D-9A040EE1DB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74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ছোটবেলা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থেকে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ইমাম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বুখারী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রহঃ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ছিলেন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তিক্ষ্ণ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মেধার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অধিকারী</a:t>
            </a:r>
            <a:r>
              <a:rPr lang="en-US" baseline="0" dirty="0" smtClean="0"/>
              <a:t>। </a:t>
            </a:r>
            <a:r>
              <a:rPr lang="en-US" baseline="0" dirty="0" err="1" smtClean="0"/>
              <a:t>পাশাপাশি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জ্ঞান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অর্জনেও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ছিলেন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প্রবল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আগ্রহী</a:t>
            </a:r>
            <a:r>
              <a:rPr lang="en-US" baseline="0" dirty="0" smtClean="0"/>
              <a:t>।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577D3-E6FC-45A8-A31D-9A040EE1DB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42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হাদিসে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রাসুল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প্রতি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নিষ্কলোস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ভালোবাসা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তাঁকে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একঠিন</a:t>
            </a:r>
            <a:r>
              <a:rPr lang="en-US" baseline="0" dirty="0" smtClean="0"/>
              <a:t> ও </a:t>
            </a:r>
            <a:r>
              <a:rPr lang="en-US" baseline="0" dirty="0" err="1" smtClean="0"/>
              <a:t>অসাধ্য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কাজ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আঞ্জাম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দিতে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সাহস</a:t>
            </a:r>
            <a:r>
              <a:rPr lang="en-US" baseline="0" dirty="0" smtClean="0"/>
              <a:t> ও </a:t>
            </a:r>
            <a:r>
              <a:rPr lang="en-US" baseline="0" dirty="0" err="1" smtClean="0"/>
              <a:t>সহযোগিতা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করেছে</a:t>
            </a:r>
            <a:r>
              <a:rPr lang="en-US" baseline="0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577D3-E6FC-45A8-A31D-9A040EE1DB5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365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সুবাহানাল্লাহ</a:t>
            </a:r>
            <a:r>
              <a:rPr lang="en-US" dirty="0" smtClean="0"/>
              <a:t>! এ </a:t>
            </a:r>
            <a:r>
              <a:rPr lang="en-US" dirty="0" err="1" smtClean="0"/>
              <a:t>যেন</a:t>
            </a:r>
            <a:r>
              <a:rPr lang="en-US" dirty="0" smtClean="0"/>
              <a:t> </a:t>
            </a:r>
            <a:r>
              <a:rPr lang="en-US" dirty="0" err="1" smtClean="0"/>
              <a:t>সমগ্র</a:t>
            </a:r>
            <a:r>
              <a:rPr lang="en-US" dirty="0" smtClean="0"/>
              <a:t> </a:t>
            </a:r>
            <a:r>
              <a:rPr lang="en-US" dirty="0" err="1" smtClean="0"/>
              <a:t>মুসলিম</a:t>
            </a:r>
            <a:r>
              <a:rPr lang="en-US" dirty="0" smtClean="0"/>
              <a:t> </a:t>
            </a:r>
            <a:r>
              <a:rPr lang="en-US" dirty="0" err="1" smtClean="0"/>
              <a:t>উম্মাহর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জন্য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মহান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আল্লাহ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তায়ালার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পক্ষ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থেকে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এজ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অনন্য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নিয়ামাত</a:t>
            </a:r>
            <a:r>
              <a:rPr lang="en-US" baseline="0" dirty="0" smtClean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577D3-E6FC-45A8-A31D-9A040EE1DB5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690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হাদিসে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রাসুল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সংরক্ষণে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এরকম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সংকলন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নেই</a:t>
            </a:r>
            <a:r>
              <a:rPr lang="en-US" baseline="0" dirty="0" smtClean="0"/>
              <a:t>। </a:t>
            </a:r>
            <a:r>
              <a:rPr lang="en-US" baseline="0" dirty="0" err="1" smtClean="0"/>
              <a:t>যেন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একটি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জীবন্ত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গ্রন্থ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বিশ্ববাসীর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জন্য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ইমাম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বুখারী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রহঃ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বিশেষ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উপহার</a:t>
            </a:r>
            <a:r>
              <a:rPr lang="en-US" baseline="0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577D3-E6FC-45A8-A31D-9A040EE1DB5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56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পুরো</a:t>
            </a:r>
            <a:r>
              <a:rPr lang="en-US" dirty="0" smtClean="0"/>
              <a:t> </a:t>
            </a:r>
            <a:r>
              <a:rPr lang="en-US" dirty="0" err="1" smtClean="0"/>
              <a:t>পাঠটি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তুমি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কীভাবে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বুঝলে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অনুধাবন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সক্ষম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হলে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তা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প্রশ্নগুলোর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উত্তর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দেয়ার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মাধ্যমে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যাচাই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হবে</a:t>
            </a:r>
            <a:r>
              <a:rPr lang="en-US" baseline="0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577D3-E6FC-45A8-A31D-9A040EE1DB5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39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বাড়ীর</a:t>
            </a:r>
            <a:r>
              <a:rPr lang="en-US" dirty="0" smtClean="0"/>
              <a:t> </a:t>
            </a:r>
            <a:r>
              <a:rPr lang="en-US" dirty="0" err="1" smtClean="0"/>
              <a:t>কাজটি</a:t>
            </a:r>
            <a:r>
              <a:rPr lang="en-US" dirty="0" smtClean="0"/>
              <a:t> </a:t>
            </a:r>
            <a:r>
              <a:rPr lang="en-US" dirty="0" err="1" smtClean="0"/>
              <a:t>যথাযথভাবে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করো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কেননা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এটি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তোমার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জন্য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পরীক্ষার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প্রস্তুতিও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বটে</a:t>
            </a:r>
            <a:r>
              <a:rPr lang="en-US" baseline="0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577D3-E6FC-45A8-A31D-9A040EE1DB5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90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577D3-E6FC-45A8-A31D-9A040EE1DB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16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ইমাম</a:t>
            </a:r>
            <a:r>
              <a:rPr lang="en-US" dirty="0" smtClean="0"/>
              <a:t> </a:t>
            </a:r>
            <a:r>
              <a:rPr lang="en-US" dirty="0" err="1" smtClean="0"/>
              <a:t>বুখারী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রহঃ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এবং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তাঁর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ঐতিহাসিক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গ্রন্থ</a:t>
            </a:r>
            <a:r>
              <a:rPr lang="en-US" baseline="0" dirty="0" smtClean="0"/>
              <a:t> </a:t>
            </a:r>
            <a:r>
              <a:rPr lang="en-US" baseline="0" dirty="0" err="1" smtClean="0">
                <a:solidFill>
                  <a:srgbClr val="FF0000"/>
                </a:solidFill>
              </a:rPr>
              <a:t>বুখারী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r>
              <a:rPr lang="en-US" baseline="0" dirty="0" err="1" smtClean="0">
                <a:solidFill>
                  <a:srgbClr val="FF0000"/>
                </a:solidFill>
              </a:rPr>
              <a:t>শরিফের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r>
              <a:rPr lang="en-US" baseline="0" dirty="0" err="1" smtClean="0"/>
              <a:t>ছবি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তোমরা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দেখতে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পাচ্ছ</a:t>
            </a:r>
            <a:r>
              <a:rPr lang="en-US" baseline="0" dirty="0" smtClean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577D3-E6FC-45A8-A31D-9A040EE1DB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18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শিখন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ফল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ভালোভাবে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খেয়াল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করলে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পুরো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পাঠটি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বুঝা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অনুধাবন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করা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তোমাদের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জন্য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অনেক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সহজ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হয়ে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যাবে</a:t>
            </a:r>
            <a:r>
              <a:rPr lang="en-US" baseline="0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577D3-E6FC-45A8-A31D-9A040EE1DB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64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এ </a:t>
            </a:r>
            <a:r>
              <a:rPr lang="en-US" dirty="0" err="1" smtClean="0"/>
              <a:t>চিত্রটি</a:t>
            </a:r>
            <a:r>
              <a:rPr lang="en-US" dirty="0" smtClean="0"/>
              <a:t> </a:t>
            </a:r>
            <a:r>
              <a:rPr lang="en-US" dirty="0" err="1" smtClean="0"/>
              <a:t>ইমাম</a:t>
            </a:r>
            <a:r>
              <a:rPr lang="en-US" dirty="0" smtClean="0"/>
              <a:t> </a:t>
            </a:r>
            <a:r>
              <a:rPr lang="en-US" dirty="0" err="1" smtClean="0"/>
              <a:t>বুখারী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রহঃ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পুরো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জীবনী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সম্পর্কে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তোমাদের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প্রাথমিক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ধারণা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দেবে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যা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তোমাদের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জন্য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সহায়ক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ভূমিকা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রাখবে</a:t>
            </a:r>
            <a:r>
              <a:rPr lang="en-US" baseline="0" dirty="0" smtClean="0"/>
              <a:t>।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577D3-E6FC-45A8-A31D-9A040EE1DB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2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অনেক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শিক্ষার্থী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ইয়ামাম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বুখারী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রহঃ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পুরো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নাম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বলতে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পারে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না</a:t>
            </a:r>
            <a:r>
              <a:rPr lang="en-US" baseline="0" dirty="0" smtClean="0"/>
              <a:t>। </a:t>
            </a:r>
            <a:r>
              <a:rPr lang="en-US" baseline="0" dirty="0" err="1" smtClean="0"/>
              <a:t>তাই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তোমরা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ভালোভাবে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শিখে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নেবে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আশা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করছি</a:t>
            </a:r>
            <a:r>
              <a:rPr lang="en-US" baseline="0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577D3-E6FC-45A8-A31D-9A040EE1DB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56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এখানে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তোমরা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প্রথমে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আলাদা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আলাদা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নামগুলো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বলার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একসাথে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সম্পূর্ণ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নামটি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বলার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চেষ্টা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করবে</a:t>
            </a:r>
            <a:r>
              <a:rPr lang="en-US" baseline="0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577D3-E6FC-45A8-A31D-9A040EE1DB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80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অত্যন্ত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সতর্কতার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সাথে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গ্রন্থটি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রচনা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কারণে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সারা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বিশ্বব্যাপী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বিশুদ্ধতার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দিক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থেকে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পবিত্র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কুরআনের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পরে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তা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অদ্বিতীয়</a:t>
            </a:r>
            <a:r>
              <a:rPr lang="en-US" baseline="0" dirty="0" smtClean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577D3-E6FC-45A8-A31D-9A040EE1DB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4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ইমাম</a:t>
            </a:r>
            <a:r>
              <a:rPr lang="en-US" dirty="0" smtClean="0"/>
              <a:t> </a:t>
            </a:r>
            <a:r>
              <a:rPr lang="en-US" dirty="0" err="1" smtClean="0"/>
              <a:t>বুখারী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রহঃ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ন্যায়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তাঁর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গ্রন্থটিও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নামের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ক্ষেত্রে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অতুলনীয়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তাই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নামটি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ভালোভাবে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শিখার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চেষ্টা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করবে</a:t>
            </a:r>
            <a:r>
              <a:rPr lang="en-US" baseline="0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577D3-E6FC-45A8-A31D-9A040EE1DB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70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n.wikipedia.org/wiki/%E0%A6%B9%E0%A6%BE%E0%A6%A6%E0%A6%BF%E0%A6%B8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50642"/>
            <a:ext cx="2590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সবাইকে </a:t>
            </a:r>
            <a:endParaRPr lang="en-US" sz="40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r>
              <a:rPr lang="bn-IN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ফুলে</a:t>
            </a:r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ল</a:t>
            </a:r>
          </a:p>
          <a:p>
            <a:r>
              <a:rPr lang="bn-IN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শুভেচ্ছা</a:t>
            </a:r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en-US" sz="40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r>
              <a:rPr lang="en-US" sz="4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জানিয়ে</a:t>
            </a:r>
            <a:endParaRPr lang="en-US" sz="40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r>
              <a:rPr lang="en-US" sz="4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আজকের</a:t>
            </a:r>
            <a:endParaRPr lang="en-US" sz="40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পাঠে</a:t>
            </a:r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</a:p>
          <a:p>
            <a:r>
              <a:rPr lang="en-US" sz="4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প্রবেশ</a:t>
            </a:r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en-US" sz="40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r>
              <a:rPr lang="en-US" sz="4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করছি</a:t>
            </a:r>
            <a:endParaRPr lang="en-US" sz="40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81000"/>
            <a:ext cx="6172200" cy="6324600"/>
          </a:xfrm>
          <a:prstGeom prst="round2DiagRect">
            <a:avLst>
              <a:gd name="adj1" fmla="val 10969"/>
              <a:gd name="adj2" fmla="val 4368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ross 1"/>
          <p:cNvSpPr/>
          <p:nvPr/>
        </p:nvSpPr>
        <p:spPr>
          <a:xfrm>
            <a:off x="381000" y="1600200"/>
            <a:ext cx="8534400" cy="4267200"/>
          </a:xfrm>
          <a:prstGeom prst="plus">
            <a:avLst>
              <a:gd name="adj" fmla="val 587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chemeClr val="tx1"/>
                </a:solidFill>
              </a:rPr>
              <a:t>৬বছর বয়সে কুরআনে</a:t>
            </a:r>
            <a:r>
              <a:rPr lang="en-US" sz="3600" dirty="0" smtClean="0">
                <a:solidFill>
                  <a:schemeClr val="tx1"/>
                </a:solidFill>
              </a:rPr>
              <a:t>র </a:t>
            </a:r>
            <a:r>
              <a:rPr lang="bn-IN" sz="3600" dirty="0" smtClean="0">
                <a:solidFill>
                  <a:schemeClr val="tx1"/>
                </a:solidFill>
              </a:rPr>
              <a:t>হাফিজ, 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bn-IN" sz="3600" dirty="0" smtClean="0">
                <a:solidFill>
                  <a:schemeClr val="tx1"/>
                </a:solidFill>
              </a:rPr>
              <a:t>১০ বছর বয়সে হাদিস মুখস্থ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১৬ </a:t>
            </a:r>
            <a:r>
              <a:rPr lang="en-US" sz="3600" dirty="0" err="1" smtClean="0">
                <a:solidFill>
                  <a:schemeClr val="tx1"/>
                </a:solidFill>
              </a:rPr>
              <a:t>বছর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বয়সে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হাদিসের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বিখ্যাত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দুটি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কিতাব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      </a:t>
            </a:r>
            <a:r>
              <a:rPr lang="en-US" sz="3600" dirty="0" err="1" smtClean="0">
                <a:solidFill>
                  <a:schemeClr val="tx1"/>
                </a:solidFill>
              </a:rPr>
              <a:t>মুখস্থ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করেন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err="1" smtClean="0">
                <a:solidFill>
                  <a:schemeClr val="tx1"/>
                </a:solidFill>
              </a:rPr>
              <a:t>হিজাযে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প্রায়</a:t>
            </a:r>
            <a:r>
              <a:rPr lang="en-US" sz="3600" dirty="0" smtClean="0">
                <a:solidFill>
                  <a:schemeClr val="tx1"/>
                </a:solidFill>
              </a:rPr>
              <a:t> ৬ </a:t>
            </a:r>
            <a:r>
              <a:rPr lang="en-US" sz="3600" dirty="0" err="1" smtClean="0">
                <a:solidFill>
                  <a:schemeClr val="tx1"/>
                </a:solidFill>
              </a:rPr>
              <a:t>বছর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হাদিসের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জ্ঞান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অর্জন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bn-IN" sz="3600" dirty="0" smtClean="0">
                <a:solidFill>
                  <a:schemeClr val="tx1"/>
                </a:solidFill>
              </a:rPr>
              <a:t> লক্ষাধিক হাদিস সনদসহ মুখস্থ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করেন</a:t>
            </a:r>
            <a:r>
              <a:rPr lang="en-US" sz="3600" dirty="0" smtClean="0">
                <a:solidFill>
                  <a:schemeClr val="tx1"/>
                </a:solidFill>
              </a:rPr>
              <a:t>।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Up Ribbon 3"/>
          <p:cNvSpPr/>
          <p:nvPr/>
        </p:nvSpPr>
        <p:spPr>
          <a:xfrm>
            <a:off x="0" y="76200"/>
            <a:ext cx="9144000" cy="1295400"/>
          </a:xfrm>
          <a:prstGeom prst="ribbon2">
            <a:avLst>
              <a:gd name="adj1" fmla="val 22824"/>
              <a:gd name="adj2" fmla="val 586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</a:rPr>
              <a:t>জ্ঞান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অর্জন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533400" y="152400"/>
            <a:ext cx="8077200" cy="1524000"/>
          </a:xfrm>
          <a:prstGeom prst="ribbon2">
            <a:avLst>
              <a:gd name="adj1" fmla="val 16667"/>
              <a:gd name="adj2" fmla="val 7129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</a:rPr>
              <a:t>স্মৃতিশক্তি</a:t>
            </a:r>
            <a:r>
              <a:rPr lang="en-US" sz="6000" dirty="0" smtClean="0">
                <a:solidFill>
                  <a:schemeClr val="tx1"/>
                </a:solidFill>
              </a:rPr>
              <a:t>( পর্ব-১)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52400" y="1828800"/>
            <a:ext cx="8763000" cy="5029200"/>
          </a:xfrm>
          <a:prstGeom prst="horizontalScroll">
            <a:avLst>
              <a:gd name="adj" fmla="val 1336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</a:rPr>
              <a:t>যোল বছর সাধানা করে ছয় লক্ষ হাদিস পরীক্ষা-নিরীক্ষা করে সাত হাজার দুইশ পচাত্তরটি হাদিস বুখারী শরীফ আনে</a:t>
            </a:r>
            <a:r>
              <a:rPr lang="en-US" sz="3200" dirty="0" smtClean="0">
                <a:solidFill>
                  <a:schemeClr val="tx1"/>
                </a:solidFill>
              </a:rPr>
              <a:t>ন, </a:t>
            </a:r>
            <a:r>
              <a:rPr lang="en-US" sz="3200" dirty="0" err="1" smtClean="0">
                <a:solidFill>
                  <a:schemeClr val="tx1"/>
                </a:solidFill>
              </a:rPr>
              <a:t>প্রতিটি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হাদিস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লেখার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পূর্বে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ভালো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করে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ওযু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করে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bn-IN" sz="3200" dirty="0" smtClean="0">
                <a:solidFill>
                  <a:schemeClr val="tx1"/>
                </a:solidFill>
              </a:rPr>
              <a:t>দুই রাকাত নফল নামাজ পড়ে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ইস্তেখারা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করে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বিশুদ্ধতা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যাচাই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করতেন</a:t>
            </a:r>
            <a:r>
              <a:rPr lang="en-US" sz="3200" dirty="0" smtClean="0">
                <a:solidFill>
                  <a:schemeClr val="tx1"/>
                </a:solidFill>
              </a:rPr>
              <a:t>।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533400" y="152400"/>
            <a:ext cx="8077200" cy="1524000"/>
          </a:xfrm>
          <a:prstGeom prst="ribbon2">
            <a:avLst>
              <a:gd name="adj1" fmla="val 16667"/>
              <a:gd name="adj2" fmla="val 6892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</a:rPr>
              <a:t>স্মৃতিশক্তি</a:t>
            </a:r>
            <a:r>
              <a:rPr lang="en-US" sz="6000" dirty="0" smtClean="0">
                <a:solidFill>
                  <a:schemeClr val="tx1"/>
                </a:solidFill>
              </a:rPr>
              <a:t>(পর্ব-২)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52400" y="1676400"/>
            <a:ext cx="8763000" cy="5029200"/>
          </a:xfrm>
          <a:prstGeom prst="horizontalScroll">
            <a:avLst>
              <a:gd name="adj" fmla="val 1336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>
                <a:solidFill>
                  <a:schemeClr val="tx1"/>
                </a:solidFill>
              </a:rPr>
              <a:t>এ</a:t>
            </a:r>
            <a:r>
              <a:rPr lang="en-US" sz="3200" dirty="0" err="1" smtClean="0">
                <a:solidFill>
                  <a:schemeClr val="tx1"/>
                </a:solidFill>
              </a:rPr>
              <a:t>গারো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bn-IN" sz="3200" dirty="0" smtClean="0">
                <a:solidFill>
                  <a:schemeClr val="tx1"/>
                </a:solidFill>
              </a:rPr>
              <a:t>বছর </a:t>
            </a:r>
            <a:r>
              <a:rPr lang="en-US" sz="3200" dirty="0" err="1" smtClean="0">
                <a:solidFill>
                  <a:schemeClr val="tx1"/>
                </a:solidFill>
              </a:rPr>
              <a:t>বয়সে</a:t>
            </a:r>
            <a:r>
              <a:rPr lang="en-US" sz="3200" dirty="0" smtClean="0">
                <a:solidFill>
                  <a:schemeClr val="tx1"/>
                </a:solidFill>
              </a:rPr>
              <a:t> ‘</a:t>
            </a:r>
            <a:r>
              <a:rPr lang="en-US" sz="3200" dirty="0" err="1" smtClean="0">
                <a:solidFill>
                  <a:schemeClr val="tx1"/>
                </a:solidFill>
              </a:rPr>
              <a:t>দাখেলি</a:t>
            </a:r>
            <a:r>
              <a:rPr lang="en-US" sz="3200" dirty="0" smtClean="0">
                <a:solidFill>
                  <a:schemeClr val="tx1"/>
                </a:solidFill>
              </a:rPr>
              <a:t>’ </a:t>
            </a:r>
            <a:r>
              <a:rPr lang="en-US" sz="3200" dirty="0" err="1" smtClean="0">
                <a:solidFill>
                  <a:schemeClr val="tx1"/>
                </a:solidFill>
              </a:rPr>
              <a:t>নামক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এক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মুহাদ্দিস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হাদিস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বর্ণনায়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ভুল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করলে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তিনি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তা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শুদ্ধ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করে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দেন</a:t>
            </a:r>
            <a:r>
              <a:rPr lang="en-US" sz="3200" dirty="0" smtClean="0">
                <a:solidFill>
                  <a:schemeClr val="tx1"/>
                </a:solidFill>
              </a:rPr>
              <a:t>। </a:t>
            </a:r>
          </a:p>
          <a:p>
            <a:r>
              <a:rPr lang="en-US" sz="3200" dirty="0" err="1" smtClean="0">
                <a:solidFill>
                  <a:schemeClr val="tx1"/>
                </a:solidFill>
              </a:rPr>
              <a:t>সমরকন্দের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প্রায়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চারশত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হাদিসবিশারদ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তার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হাদিস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মুখস্থের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পরীক্ষা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নিলে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তাতেও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তিনি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সফলতার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সাথে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উত্তির্ণ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হন</a:t>
            </a:r>
            <a:r>
              <a:rPr lang="en-US" sz="3200" dirty="0" smtClean="0">
                <a:solidFill>
                  <a:schemeClr val="tx1"/>
                </a:solidFill>
              </a:rPr>
              <a:t>।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946561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457200" y="76200"/>
            <a:ext cx="8229600" cy="1905000"/>
          </a:xfrm>
          <a:prstGeom prst="ribbon">
            <a:avLst>
              <a:gd name="adj1" fmla="val 16667"/>
              <a:gd name="adj2" fmla="val 6393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</a:rPr>
              <a:t>দলগত কাজ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52400" y="2133600"/>
            <a:ext cx="8763000" cy="4038600"/>
          </a:xfrm>
          <a:prstGeom prst="horizontalScroll">
            <a:avLst>
              <a:gd name="adj" fmla="val 167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</a:rPr>
              <a:t>বুখারী শরীফ প্রণয়নে ইমাম বুখারী সাধনা </a:t>
            </a:r>
            <a:endParaRPr lang="en-US" sz="5400" dirty="0" smtClean="0">
              <a:solidFill>
                <a:schemeClr val="tx1"/>
              </a:solidFill>
            </a:endParaRPr>
          </a:p>
          <a:p>
            <a:pPr algn="ctr"/>
            <a:r>
              <a:rPr lang="bn-IN" sz="5400" dirty="0" smtClean="0">
                <a:solidFill>
                  <a:schemeClr val="tx1"/>
                </a:solidFill>
              </a:rPr>
              <a:t>ব্যাখ্যা </a:t>
            </a:r>
            <a:r>
              <a:rPr lang="bn-IN" sz="5400" dirty="0" smtClean="0">
                <a:solidFill>
                  <a:schemeClr val="tx1"/>
                </a:solidFill>
              </a:rPr>
              <a:t>কর</a:t>
            </a:r>
            <a:r>
              <a:rPr lang="en-US" sz="5400" dirty="0" smtClean="0">
                <a:solidFill>
                  <a:schemeClr val="tx1"/>
                </a:solidFill>
              </a:rPr>
              <a:t>ঃ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609600" y="76200"/>
            <a:ext cx="7772400" cy="1447800"/>
          </a:xfrm>
          <a:prstGeom prst="ribb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1"/>
                </a:solidFill>
              </a:rPr>
              <a:t>মূল্যায়ন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600200"/>
            <a:ext cx="8686800" cy="525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bn-IN" sz="3200" dirty="0" smtClean="0">
                <a:solidFill>
                  <a:schemeClr val="tx1"/>
                </a:solidFill>
              </a:rPr>
              <a:t>ইমাম বুখারী নাম কি</a:t>
            </a:r>
            <a:r>
              <a:rPr lang="en-US" sz="3200" dirty="0" smtClean="0">
                <a:solidFill>
                  <a:schemeClr val="tx1"/>
                </a:solidFill>
              </a:rPr>
              <a:t>?</a:t>
            </a:r>
            <a:endParaRPr lang="bn-IN" sz="3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bn-IN" sz="3200" dirty="0" smtClean="0">
                <a:solidFill>
                  <a:schemeClr val="tx1"/>
                </a:solidFill>
              </a:rPr>
              <a:t>তার পিতার নাম কি</a:t>
            </a:r>
            <a:r>
              <a:rPr lang="en-US" sz="3200" dirty="0" smtClean="0">
                <a:solidFill>
                  <a:schemeClr val="tx1"/>
                </a:solidFill>
              </a:rPr>
              <a:t>?</a:t>
            </a:r>
            <a:endParaRPr lang="bn-IN" sz="3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bn-IN" sz="3200" dirty="0" smtClean="0">
                <a:solidFill>
                  <a:schemeClr val="tx1"/>
                </a:solidFill>
              </a:rPr>
              <a:t>তার দাদার নাম কি</a:t>
            </a:r>
            <a:r>
              <a:rPr lang="en-US" sz="3200" dirty="0" smtClean="0">
                <a:solidFill>
                  <a:schemeClr val="tx1"/>
                </a:solidFill>
              </a:rPr>
              <a:t>? </a:t>
            </a:r>
            <a:endParaRPr lang="bn-IN" sz="3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bn-IN" sz="3200" dirty="0" smtClean="0">
                <a:solidFill>
                  <a:schemeClr val="tx1"/>
                </a:solidFill>
              </a:rPr>
              <a:t>কত বছর বয়সে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তিনি</a:t>
            </a:r>
            <a:r>
              <a:rPr lang="bn-IN" sz="3200" dirty="0" smtClean="0">
                <a:solidFill>
                  <a:schemeClr val="tx1"/>
                </a:solidFill>
              </a:rPr>
              <a:t> কুরআন মুখস্থ করে</a:t>
            </a:r>
            <a:r>
              <a:rPr lang="en-US" sz="3200" dirty="0" smtClean="0">
                <a:solidFill>
                  <a:schemeClr val="tx1"/>
                </a:solidFill>
              </a:rPr>
              <a:t>ন? </a:t>
            </a:r>
            <a:endParaRPr lang="bn-IN" sz="3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bn-IN" sz="3200" dirty="0" smtClean="0">
                <a:solidFill>
                  <a:schemeClr val="tx1"/>
                </a:solidFill>
              </a:rPr>
              <a:t>কত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bn-IN" sz="3200" dirty="0" smtClean="0">
                <a:solidFill>
                  <a:schemeClr val="tx1"/>
                </a:solidFill>
              </a:rPr>
              <a:t>বছর বয়সে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তিনি</a:t>
            </a:r>
            <a:r>
              <a:rPr lang="bn-IN" sz="3200" dirty="0" smtClean="0">
                <a:solidFill>
                  <a:schemeClr val="tx1"/>
                </a:solidFill>
              </a:rPr>
              <a:t> হাদিস মুখস্থ </a:t>
            </a:r>
            <a:r>
              <a:rPr lang="en-US" sz="3200" dirty="0" err="1" smtClean="0">
                <a:solidFill>
                  <a:schemeClr val="tx1"/>
                </a:solidFill>
              </a:rPr>
              <a:t>শুরু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করেন</a:t>
            </a:r>
            <a:r>
              <a:rPr lang="en-US" sz="3200" dirty="0" smtClean="0">
                <a:solidFill>
                  <a:schemeClr val="tx1"/>
                </a:solidFill>
              </a:rPr>
              <a:t>? </a:t>
            </a:r>
            <a:endParaRPr lang="bn-IN" sz="3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bn-IN" sz="3200" dirty="0" smtClean="0">
                <a:solidFill>
                  <a:schemeClr val="tx1"/>
                </a:solidFill>
              </a:rPr>
              <a:t>বুখারীতে কতটি হাদিস আছে</a:t>
            </a:r>
            <a:endParaRPr lang="en-US" sz="3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প্রায়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কতজন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শিক্ষার্থী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ইমাম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বুখারী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থেকে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হাদিসের</a:t>
            </a:r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</a:rPr>
              <a:t>জ্ঞান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লাভ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করেন</a:t>
            </a:r>
            <a:r>
              <a:rPr lang="en-US" sz="3200" dirty="0" smtClean="0">
                <a:solidFill>
                  <a:schemeClr val="tx1"/>
                </a:solidFill>
              </a:rPr>
              <a:t>?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ততকালীন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কোন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বাদশাহ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এর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সাথে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তার</a:t>
            </a:r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    </a:t>
            </a:r>
            <a:r>
              <a:rPr lang="en-US" sz="3200" dirty="0" err="1" smtClean="0">
                <a:solidFill>
                  <a:schemeClr val="tx1"/>
                </a:solidFill>
              </a:rPr>
              <a:t>বিরোধ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হয়েছিলো</a:t>
            </a:r>
            <a:r>
              <a:rPr lang="en-US" sz="3200" dirty="0" smtClean="0">
                <a:solidFill>
                  <a:schemeClr val="tx1"/>
                </a:solidFill>
              </a:rPr>
              <a:t>?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7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411540"/>
            <a:ext cx="762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FF00"/>
                </a:solidFill>
              </a:rPr>
              <a:t>বাড়ির কাজ</a:t>
            </a:r>
            <a:endParaRPr lang="en-US" sz="88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335250"/>
            <a:ext cx="9144000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00B050"/>
                </a:solidFill>
              </a:rPr>
              <a:t>ইমাম বুখারী </a:t>
            </a:r>
            <a:r>
              <a:rPr lang="en-US" sz="4000" b="1" dirty="0" err="1" smtClean="0">
                <a:solidFill>
                  <a:srgbClr val="00B050"/>
                </a:solidFill>
              </a:rPr>
              <a:t>রহঃ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এর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bn-IN" sz="4000" b="1" dirty="0" smtClean="0">
                <a:solidFill>
                  <a:srgbClr val="00B050"/>
                </a:solidFill>
              </a:rPr>
              <a:t>বুখারা </a:t>
            </a:r>
            <a:r>
              <a:rPr lang="bn-IN" sz="4000" b="1" dirty="0" smtClean="0">
                <a:solidFill>
                  <a:srgbClr val="00B050"/>
                </a:solidFill>
              </a:rPr>
              <a:t>ত্যাগ</a:t>
            </a:r>
            <a:r>
              <a:rPr lang="en-US" sz="4000" b="1" dirty="0" smtClean="0">
                <a:solidFill>
                  <a:srgbClr val="00B050"/>
                </a:solidFill>
              </a:rPr>
              <a:t> ও </a:t>
            </a:r>
            <a:r>
              <a:rPr lang="en-US" sz="4000" b="1" dirty="0" err="1" smtClean="0">
                <a:solidFill>
                  <a:srgbClr val="00B050"/>
                </a:solidFill>
              </a:rPr>
              <a:t>ইন্তেকাল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সম্পর্কে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বর্ণনা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দাও</a:t>
            </a:r>
            <a:r>
              <a:rPr lang="en-US" sz="4000" b="1" dirty="0" smtClean="0">
                <a:solidFill>
                  <a:srgbClr val="00B050"/>
                </a:solidFill>
              </a:rPr>
              <a:t>। </a:t>
            </a:r>
            <a:endParaRPr lang="en-US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703016"/>
            <a:ext cx="1905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solidFill>
                  <a:srgbClr val="00B050"/>
                </a:solidFill>
              </a:rPr>
              <a:t>আল্লা</a:t>
            </a:r>
            <a:r>
              <a:rPr lang="en-US" sz="8800" b="1" dirty="0" err="1">
                <a:solidFill>
                  <a:srgbClr val="00B050"/>
                </a:solidFill>
              </a:rPr>
              <a:t>হ</a:t>
            </a:r>
            <a:endParaRPr lang="en-US" sz="8800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1318487">
            <a:off x="2439163" y="2005548"/>
            <a:ext cx="1905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rgbClr val="7030A0"/>
                </a:solidFill>
              </a:rPr>
              <a:t>হা</a:t>
            </a:r>
            <a:r>
              <a:rPr lang="en-US" sz="8000" b="1" dirty="0" smtClean="0">
                <a:solidFill>
                  <a:srgbClr val="7030A0"/>
                </a:solidFill>
              </a:rPr>
              <a:t> </a:t>
            </a:r>
            <a:r>
              <a:rPr lang="en-US" sz="8000" b="1" dirty="0" err="1" smtClean="0">
                <a:solidFill>
                  <a:srgbClr val="7030A0"/>
                </a:solidFill>
              </a:rPr>
              <a:t>ফে</a:t>
            </a:r>
            <a:r>
              <a:rPr lang="en-US" sz="8000" b="1" dirty="0" smtClean="0">
                <a:solidFill>
                  <a:srgbClr val="7030A0"/>
                </a:solidFill>
              </a:rPr>
              <a:t> জ</a:t>
            </a:r>
            <a:endParaRPr lang="en-US" sz="8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71600" y="3811012"/>
            <a:ext cx="6400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উপস্থাপক</a:t>
            </a: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n-US" sz="3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হাফেজ</a:t>
            </a: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মাওঃ</a:t>
            </a: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আতাউল্লাহ</a:t>
            </a: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বাহারী</a:t>
            </a: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endParaRPr lang="bn-IN" sz="3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bn-IN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সহকারী শিক্ষক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en-US" sz="3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ইসলাম</a:t>
            </a: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ও </a:t>
            </a:r>
            <a:r>
              <a:rPr lang="en-US" sz="3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নৈতিক</a:t>
            </a: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শিক্ষা</a:t>
            </a: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endParaRPr lang="bn-IN" sz="3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en-US" sz="3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ইস্পাহানী</a:t>
            </a: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পাবলিক</a:t>
            </a: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স্কুল</a:t>
            </a: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ও </a:t>
            </a:r>
            <a:r>
              <a:rPr lang="en-US" sz="3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কলেজ</a:t>
            </a: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bn-IN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bn-IN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মোবাইল-০১৮১</a:t>
            </a: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৭০৬৮৬৭৬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" y="1791712"/>
            <a:ext cx="2019300" cy="2019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1" y="2362200"/>
            <a:ext cx="3657600" cy="449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6" y="1137"/>
            <a:ext cx="5463654" cy="32881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35255" y="3365480"/>
            <a:ext cx="545114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dirty="0" smtClean="0"/>
              <a:t>শ্রেনিঃদশম</a:t>
            </a:r>
            <a:endParaRPr lang="bn-IN" sz="3600" dirty="0"/>
          </a:p>
          <a:p>
            <a:pPr algn="ctr"/>
            <a:r>
              <a:rPr lang="bn-IN" sz="3600" dirty="0" smtClean="0"/>
              <a:t>ইসলাম </a:t>
            </a:r>
            <a:r>
              <a:rPr lang="bn-IN" sz="3600" dirty="0"/>
              <a:t>ও নৈতিক শিক্ষা</a:t>
            </a:r>
          </a:p>
          <a:p>
            <a:pPr algn="ctr"/>
            <a:r>
              <a:rPr lang="bn-IN" sz="3600" dirty="0"/>
              <a:t>অধ্যায়ঃ ৫ম </a:t>
            </a:r>
            <a:endParaRPr lang="en-US" sz="3600" dirty="0" smtClean="0"/>
          </a:p>
          <a:p>
            <a:pPr algn="ctr"/>
            <a:r>
              <a:rPr lang="bn-IN" sz="3600" dirty="0" smtClean="0"/>
              <a:t>পাঠঃ </a:t>
            </a:r>
            <a:r>
              <a:rPr lang="bn-IN" sz="3600" dirty="0"/>
              <a:t>১০</a:t>
            </a:r>
          </a:p>
          <a:p>
            <a:pPr algn="ctr"/>
            <a:r>
              <a:rPr lang="bn-IN" sz="3600" dirty="0" smtClean="0"/>
              <a:t>ইমাম </a:t>
            </a:r>
            <a:r>
              <a:rPr lang="bn-IN" sz="3600" dirty="0"/>
              <a:t>বুখারী </a:t>
            </a:r>
            <a:r>
              <a:rPr lang="bn-IN" sz="3600" dirty="0" smtClean="0"/>
              <a:t>র</a:t>
            </a:r>
            <a:r>
              <a:rPr lang="en-US" sz="3600" dirty="0" err="1" smtClean="0"/>
              <a:t>হঃ</a:t>
            </a:r>
            <a:endParaRPr lang="bn-IN" sz="3600" dirty="0"/>
          </a:p>
          <a:p>
            <a:pPr algn="ctr"/>
            <a:r>
              <a:rPr lang="bn-IN" sz="3600" dirty="0"/>
              <a:t>সময়ঃ </a:t>
            </a:r>
            <a:r>
              <a:rPr lang="bn-IN" sz="3600" dirty="0" smtClean="0"/>
              <a:t>৫০মিনিট</a:t>
            </a:r>
            <a:endParaRPr lang="bn-IN" sz="3600" dirty="0"/>
          </a:p>
        </p:txBody>
      </p:sp>
      <p:sp>
        <p:nvSpPr>
          <p:cNvPr id="7" name="Cross 6"/>
          <p:cNvSpPr/>
          <p:nvPr/>
        </p:nvSpPr>
        <p:spPr>
          <a:xfrm>
            <a:off x="5486400" y="0"/>
            <a:ext cx="3657600" cy="2362200"/>
          </a:xfrm>
          <a:prstGeom prst="plus">
            <a:avLst>
              <a:gd name="adj" fmla="val 1575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পাঠ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পরিচিতি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219200" y="76200"/>
            <a:ext cx="6781800" cy="1600200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/>
                </a:solidFill>
              </a:rPr>
              <a:t>শিখন ফল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295400"/>
            <a:ext cx="8686800" cy="5029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bn-IN" sz="3200" dirty="0" smtClean="0">
                <a:solidFill>
                  <a:schemeClr val="tx1"/>
                </a:solidFill>
              </a:rPr>
              <a:t>ইমাম বুখারী রঃ এর নাম কি বলতে পারবে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bn-IN" sz="3200" dirty="0" smtClean="0">
                <a:solidFill>
                  <a:schemeClr val="tx1"/>
                </a:solidFill>
              </a:rPr>
              <a:t>ইমাম বুখারী রঃ এর পরিচয় বর্ননা করতে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bn-IN" sz="3200" dirty="0" smtClean="0">
                <a:solidFill>
                  <a:schemeClr val="tx1"/>
                </a:solidFill>
              </a:rPr>
              <a:t>পারবে</a:t>
            </a:r>
            <a:endParaRPr lang="en-US" sz="32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●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ইমাম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বুখারী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রঃ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এর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জ্ঞান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অর্জনে</a:t>
            </a:r>
            <a:r>
              <a:rPr lang="en-US" sz="3200" dirty="0" smtClean="0">
                <a:solidFill>
                  <a:schemeClr val="tx1"/>
                </a:solidFill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</a:rPr>
              <a:t>বিতরণে</a:t>
            </a:r>
            <a:endParaRPr lang="en-US" sz="32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  </a:t>
            </a:r>
            <a:r>
              <a:rPr lang="en-US" sz="3200" dirty="0" err="1">
                <a:solidFill>
                  <a:schemeClr val="tx1"/>
                </a:solidFill>
              </a:rPr>
              <a:t>কী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ভূমিকা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ছিলো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তা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জানতে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পারবে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endParaRPr lang="bn-IN" sz="32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bn-IN" sz="3200" dirty="0" smtClean="0">
                <a:solidFill>
                  <a:schemeClr val="tx1"/>
                </a:solidFill>
              </a:rPr>
              <a:t>বুখারী শরীফ প্রণয়নে ইমাম বুখারীর সাধনা</a:t>
            </a:r>
            <a:endParaRPr lang="en-US" sz="32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bn-IN" sz="3200" dirty="0" smtClean="0">
                <a:solidFill>
                  <a:schemeClr val="tx1"/>
                </a:solidFill>
              </a:rPr>
              <a:t> ব্যাখ্যা করতে পারবে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9757511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0" y="0"/>
            <a:ext cx="9144000" cy="6553200"/>
          </a:xfrm>
          <a:prstGeom prst="ribbon">
            <a:avLst>
              <a:gd name="adj1" fmla="val 7216"/>
              <a:gd name="adj2" fmla="val 7493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</a:rPr>
              <a:t>সম্পূর্ণ</a:t>
            </a:r>
            <a:r>
              <a:rPr lang="bn-IN" sz="6000" dirty="0" smtClean="0">
                <a:solidFill>
                  <a:schemeClr val="tx1"/>
                </a:solidFill>
              </a:rPr>
              <a:t> নাম </a:t>
            </a:r>
            <a:endParaRPr lang="en-US" sz="6000" dirty="0" smtClean="0">
              <a:solidFill>
                <a:schemeClr val="tx1"/>
              </a:solidFill>
            </a:endParaRPr>
          </a:p>
          <a:p>
            <a:pPr algn="ctr"/>
            <a:r>
              <a:rPr lang="en-US" sz="6000" dirty="0" err="1" smtClean="0">
                <a:solidFill>
                  <a:schemeClr val="tx1"/>
                </a:solidFill>
              </a:rPr>
              <a:t>আবু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আব্দুল্লাহ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মুহাম্মাদ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ইবনে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ইসমাঈল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6000" dirty="0" err="1" smtClean="0">
                <a:solidFill>
                  <a:schemeClr val="tx1"/>
                </a:solidFill>
              </a:rPr>
              <a:t>আল-বুখারী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রহঃ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0" y="152400"/>
            <a:ext cx="9144000" cy="2057400"/>
          </a:xfrm>
          <a:prstGeom prst="ribbon2">
            <a:avLst>
              <a:gd name="adj1" fmla="val 22824"/>
              <a:gd name="adj2" fmla="val 5865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</a:rPr>
              <a:t>একক</a:t>
            </a:r>
            <a:r>
              <a:rPr lang="bn-IN" sz="6600" dirty="0" smtClean="0">
                <a:solidFill>
                  <a:schemeClr val="tx1"/>
                </a:solidFill>
              </a:rPr>
              <a:t> কাজ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52400" y="2514600"/>
            <a:ext cx="8458200" cy="37338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bn-IN" sz="8000" dirty="0" smtClean="0">
                <a:solidFill>
                  <a:schemeClr val="tx1"/>
                </a:solidFill>
              </a:rPr>
              <a:t>ইমাম বুখারী রঃ </a:t>
            </a:r>
            <a:r>
              <a:rPr lang="bn-IN" sz="8000" dirty="0" smtClean="0">
                <a:solidFill>
                  <a:schemeClr val="tx1"/>
                </a:solidFill>
              </a:rPr>
              <a:t>পরিচয়</a:t>
            </a:r>
            <a:r>
              <a:rPr lang="en-US" sz="8000" dirty="0" smtClean="0">
                <a:solidFill>
                  <a:schemeClr val="tx1"/>
                </a:solidFill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</a:rPr>
              <a:t>দাওঃ</a:t>
            </a:r>
            <a:endParaRPr lang="en-US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0"/>
            <a:ext cx="5105400" cy="4495800"/>
          </a:xfrm>
          <a:prstGeom prst="rect">
            <a:avLst/>
          </a:prstGeom>
        </p:spPr>
      </p:pic>
      <p:sp>
        <p:nvSpPr>
          <p:cNvPr id="3" name="Right Arrow Callout 2"/>
          <p:cNvSpPr/>
          <p:nvPr/>
        </p:nvSpPr>
        <p:spPr>
          <a:xfrm>
            <a:off x="76200" y="76200"/>
            <a:ext cx="2971800" cy="6781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8651"/>
            </a:avLst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n-US" sz="3600" dirty="0" err="1" smtClean="0">
                <a:solidFill>
                  <a:schemeClr val="tx1"/>
                </a:solidFill>
              </a:rPr>
              <a:t>যে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lnSpc>
                <a:spcPct val="20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কারণে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সারা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lnSpc>
                <a:spcPct val="200000"/>
              </a:lnSpc>
            </a:pPr>
            <a:r>
              <a:rPr lang="en-US" sz="3600" dirty="0" err="1" smtClean="0">
                <a:solidFill>
                  <a:schemeClr val="tx1"/>
                </a:solidFill>
              </a:rPr>
              <a:t>বিশ্বে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lnSpc>
                <a:spcPct val="200000"/>
              </a:lnSpc>
            </a:pPr>
            <a:r>
              <a:rPr lang="en-US" sz="3600" dirty="0" err="1" smtClean="0">
                <a:solidFill>
                  <a:schemeClr val="tx1"/>
                </a:solidFill>
              </a:rPr>
              <a:t>তিনি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en-US" sz="3600" dirty="0" err="1" smtClean="0">
                <a:solidFill>
                  <a:schemeClr val="tx1"/>
                </a:solidFill>
              </a:rPr>
              <a:t>সুপরিচিত</a:t>
            </a:r>
            <a:r>
              <a:rPr lang="en-US" sz="3600" dirty="0" smtClean="0">
                <a:solidFill>
                  <a:schemeClr val="tx1"/>
                </a:solidFill>
              </a:rPr>
              <a:t> 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Left Arrow Callout 3"/>
          <p:cNvSpPr/>
          <p:nvPr/>
        </p:nvSpPr>
        <p:spPr>
          <a:xfrm>
            <a:off x="6858000" y="0"/>
            <a:ext cx="2286000" cy="6858000"/>
          </a:xfrm>
          <a:prstGeom prst="leftArrowCallou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dirty="0" err="1" smtClean="0">
                <a:solidFill>
                  <a:schemeClr val="tx1"/>
                </a:solidFill>
              </a:rPr>
              <a:t>তাই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3600" dirty="0" err="1" smtClean="0">
                <a:solidFill>
                  <a:schemeClr val="tx1"/>
                </a:solidFill>
              </a:rPr>
              <a:t>তিনি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3600" dirty="0" err="1" smtClean="0">
                <a:solidFill>
                  <a:schemeClr val="tx1"/>
                </a:solidFill>
              </a:rPr>
              <a:t>হাদিস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3600" dirty="0" err="1" smtClean="0">
                <a:solidFill>
                  <a:schemeClr val="tx1"/>
                </a:solidFill>
              </a:rPr>
              <a:t>শাস্ত্রের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পন্ডিত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বা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3600" dirty="0" err="1" smtClean="0">
                <a:solidFill>
                  <a:schemeClr val="tx1"/>
                </a:solidFill>
              </a:rPr>
              <a:t>ইমাম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4343400"/>
            <a:ext cx="5105400" cy="1828800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পবিত্র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কুরানের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পরে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আসমানের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নিচে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জমিনের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উপরে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সবচেয়ে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বিশুদ্ধ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গ্রন্থ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এটি</a:t>
            </a:r>
            <a:r>
              <a:rPr lang="en-US" sz="2800" b="1" dirty="0" smtClean="0">
                <a:solidFill>
                  <a:srgbClr val="FF0000"/>
                </a:solidFill>
              </a:rPr>
              <a:t>।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89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Callout 2"/>
          <p:cNvSpPr/>
          <p:nvPr/>
        </p:nvSpPr>
        <p:spPr>
          <a:xfrm>
            <a:off x="76200" y="76200"/>
            <a:ext cx="2971800" cy="6781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8651"/>
            </a:avLst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B050"/>
                </a:solidFill>
              </a:rPr>
              <a:t>বুখারী</a:t>
            </a:r>
            <a:endParaRPr lang="en-US" sz="3600" b="1" dirty="0" smtClean="0">
              <a:solidFill>
                <a:srgbClr val="00B05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00B050"/>
                </a:solidFill>
              </a:rPr>
              <a:t> শ</a:t>
            </a:r>
          </a:p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B050"/>
                </a:solidFill>
              </a:rPr>
              <a:t>রি</a:t>
            </a:r>
            <a:endParaRPr lang="en-US" sz="3600" b="1" dirty="0" smtClean="0">
              <a:solidFill>
                <a:srgbClr val="00B05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B050"/>
                </a:solidFill>
              </a:rPr>
              <a:t>ফে</a:t>
            </a:r>
            <a:endParaRPr lang="en-US" sz="3600" b="1" dirty="0" smtClean="0">
              <a:solidFill>
                <a:srgbClr val="00B05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00B050"/>
                </a:solidFill>
              </a:rPr>
              <a:t>র</a:t>
            </a: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প্রকৃত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নাম</a:t>
            </a:r>
            <a:r>
              <a:rPr lang="en-US" sz="3600" b="1" dirty="0" smtClean="0">
                <a:solidFill>
                  <a:srgbClr val="00B050"/>
                </a:solidFill>
              </a:rPr>
              <a:t>  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35958" y="185678"/>
            <a:ext cx="69080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600" b="1" dirty="0">
                <a:solidFill>
                  <a:srgbClr val="202122"/>
                </a:solidFill>
                <a:latin typeface="Arial" panose="020B0604020202020204" pitchFamily="34" charset="0"/>
              </a:rPr>
              <a:t>সহীহ আল-বুখারী</a:t>
            </a:r>
            <a:r>
              <a:rPr lang="as-IN" sz="36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as-IN" sz="3600" dirty="0" smtClean="0">
                <a:solidFill>
                  <a:srgbClr val="202122"/>
                </a:solidFill>
                <a:latin typeface="Arial" panose="020B0604020202020204" pitchFamily="34" charset="0"/>
              </a:rPr>
              <a:t>(</a:t>
            </a:r>
            <a:r>
              <a:rPr lang="as-IN" sz="36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ar-SA" sz="3600" dirty="0" smtClean="0">
                <a:solidFill>
                  <a:srgbClr val="202122"/>
                </a:solidFill>
                <a:latin typeface="Arial" panose="020B0604020202020204" pitchFamily="34" charset="0"/>
              </a:rPr>
              <a:t>صحيح </a:t>
            </a:r>
            <a:r>
              <a:rPr lang="ar-SA" sz="3600" dirty="0">
                <a:solidFill>
                  <a:srgbClr val="202122"/>
                </a:solidFill>
                <a:latin typeface="Arial" panose="020B0604020202020204" pitchFamily="34" charset="0"/>
              </a:rPr>
              <a:t>البخاري</a:t>
            </a:r>
            <a:r>
              <a:rPr lang="ar-SA" sz="3600" dirty="0" smtClean="0">
                <a:solidFill>
                  <a:srgbClr val="202122"/>
                </a:solidFill>
                <a:latin typeface="Arial" panose="020B0604020202020204" pitchFamily="34" charset="0"/>
              </a:rPr>
              <a:t>‎‎</a:t>
            </a:r>
            <a:r>
              <a:rPr lang="en-US" sz="3600" dirty="0" smtClean="0">
                <a:solidFill>
                  <a:srgbClr val="202122"/>
                </a:solidFill>
                <a:latin typeface="Arial" panose="020B0604020202020204" pitchFamily="34" charset="0"/>
              </a:rPr>
              <a:t>) </a:t>
            </a:r>
          </a:p>
          <a:p>
            <a:r>
              <a:rPr lang="ar-SA" sz="3600" dirty="0" smtClean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as-IN" sz="3600" dirty="0">
                <a:solidFill>
                  <a:srgbClr val="202122"/>
                </a:solidFill>
                <a:latin typeface="Arial" panose="020B0604020202020204" pitchFamily="34" charset="0"/>
              </a:rPr>
              <a:t>একটি প্রসিদ্ধ </a:t>
            </a:r>
            <a:r>
              <a:rPr lang="as-IN" sz="3600" dirty="0">
                <a:solidFill>
                  <a:srgbClr val="0B0080"/>
                </a:solidFill>
                <a:latin typeface="Arial" panose="020B0604020202020204" pitchFamily="34" charset="0"/>
                <a:hlinkClick r:id="rId3" tooltip="হাদিস"/>
              </a:rPr>
              <a:t>হাদীস</a:t>
            </a:r>
            <a:r>
              <a:rPr lang="as-IN" sz="3600" dirty="0">
                <a:solidFill>
                  <a:srgbClr val="202122"/>
                </a:solidFill>
                <a:latin typeface="Arial" panose="020B0604020202020204" pitchFamily="34" charset="0"/>
              </a:rPr>
              <a:t> বিষয়ক গ্রন্থ। এর আসল ও পুরো নাম, </a:t>
            </a:r>
            <a:endParaRPr lang="en-US" sz="3600" dirty="0" smtClean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algn="r"/>
            <a:r>
              <a:rPr lang="ar-SA" sz="3600" dirty="0" smtClean="0">
                <a:solidFill>
                  <a:srgbClr val="FF0000"/>
                </a:solidFill>
                <a:latin typeface="Arial" panose="020B0604020202020204" pitchFamily="34" charset="0"/>
              </a:rPr>
              <a:t>الجامع</a:t>
            </a:r>
            <a:r>
              <a:rPr lang="ar-SA" sz="3600" dirty="0" smtClean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ar-SA" sz="3600" dirty="0">
                <a:solidFill>
                  <a:srgbClr val="FF0000"/>
                </a:solidFill>
                <a:latin typeface="Arial" panose="020B0604020202020204" pitchFamily="34" charset="0"/>
              </a:rPr>
              <a:t>المسند الصحيح المختصر من أمور رسول اللّٰه صلى اللّٰه عليه و سلم وسننه وأيامه</a:t>
            </a:r>
            <a:r>
              <a:rPr lang="ar-SA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157478"/>
            <a:ext cx="5943600" cy="37005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5943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648</Words>
  <Application>Microsoft Office PowerPoint</Application>
  <PresentationFormat>On-screen Show (4:3)</PresentationFormat>
  <Paragraphs>120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 Computer</dc:creator>
  <cp:lastModifiedBy>FREEZONE</cp:lastModifiedBy>
  <cp:revision>57</cp:revision>
  <dcterms:created xsi:type="dcterms:W3CDTF">2006-08-16T00:00:00Z</dcterms:created>
  <dcterms:modified xsi:type="dcterms:W3CDTF">2020-09-14T13:18:54Z</dcterms:modified>
</cp:coreProperties>
</file>