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8" r:id="rId2"/>
    <p:sldId id="256" r:id="rId3"/>
    <p:sldId id="257" r:id="rId4"/>
    <p:sldId id="259" r:id="rId5"/>
    <p:sldId id="275" r:id="rId6"/>
    <p:sldId id="274" r:id="rId7"/>
    <p:sldId id="276" r:id="rId8"/>
    <p:sldId id="261" r:id="rId9"/>
    <p:sldId id="260" r:id="rId10"/>
    <p:sldId id="264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3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5000" autoAdjust="0"/>
  </p:normalViewPr>
  <p:slideViewPr>
    <p:cSldViewPr>
      <p:cViewPr varScale="1">
        <p:scale>
          <a:sx n="31" d="100"/>
          <a:sy n="31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D6E2-BA74-4E28-85E4-69D705C32C0F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443A7-0EAE-4AF8-90E3-C6CF87285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43A7-0EAE-4AF8-90E3-C6CF8728553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14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সকলকে</a:t>
            </a:r>
            <a:r>
              <a:rPr lang="en-US" sz="7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ফুলের</a:t>
            </a:r>
            <a:r>
              <a:rPr lang="en-US" sz="7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শুভেচ্ছা</a:t>
            </a:r>
            <a:endParaRPr lang="en-US" sz="72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3063ca43c52044bbef5fd7f3adce6664373450272e385cacc5b29e32fd096b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362200"/>
            <a:ext cx="64770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_pc\Downloads\bi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5223557" cy="6324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762000"/>
            <a:ext cx="304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পথের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পাঁচালী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অপারাজিত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আরণ্যকআ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ইছামতি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দৃষ্টিপ্রদীপ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গল্পগ্রন্থঃ</a:t>
            </a:r>
            <a:endParaRPr lang="en-US" sz="2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মেঘমল্লার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মৌরীফুল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যাত্রাবদল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533400"/>
            <a:ext cx="1386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উপন্যাসঃ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5334000" y="304800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7772400" y="304800"/>
            <a:ext cx="914400" cy="9144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Down Ribbon 4"/>
          <p:cNvSpPr/>
          <p:nvPr/>
        </p:nvSpPr>
        <p:spPr>
          <a:xfrm>
            <a:off x="5334000" y="1676400"/>
            <a:ext cx="1066800" cy="1066800"/>
          </a:xfrm>
          <a:prstGeom prst="ellipseRibbon">
            <a:avLst>
              <a:gd name="adj1" fmla="val 0"/>
              <a:gd name="adj2" fmla="val 50000"/>
              <a:gd name="adj3" fmla="val 125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Callout 5"/>
          <p:cNvSpPr/>
          <p:nvPr/>
        </p:nvSpPr>
        <p:spPr>
          <a:xfrm>
            <a:off x="7927848" y="3581400"/>
            <a:ext cx="1216152" cy="423672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3872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&quot;No&quot; Symbol 6"/>
          <p:cNvSpPr/>
          <p:nvPr/>
        </p:nvSpPr>
        <p:spPr>
          <a:xfrm>
            <a:off x="5943600" y="3352800"/>
            <a:ext cx="76200" cy="762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un 7"/>
          <p:cNvSpPr/>
          <p:nvPr/>
        </p:nvSpPr>
        <p:spPr>
          <a:xfrm>
            <a:off x="5181600" y="304800"/>
            <a:ext cx="1371600" cy="1066800"/>
          </a:xfrm>
          <a:prstGeom prst="sun">
            <a:avLst>
              <a:gd name="adj" fmla="val 1406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>
            <a:off x="8001000" y="3200400"/>
            <a:ext cx="914400" cy="9144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loud 10"/>
          <p:cNvSpPr/>
          <p:nvPr/>
        </p:nvSpPr>
        <p:spPr>
          <a:xfrm>
            <a:off x="6324600" y="3657600"/>
            <a:ext cx="76200" cy="457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oon 11"/>
          <p:cNvSpPr/>
          <p:nvPr/>
        </p:nvSpPr>
        <p:spPr>
          <a:xfrm>
            <a:off x="6858000" y="1752600"/>
            <a:ext cx="457200" cy="9144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Quad Arrow Callout 12"/>
          <p:cNvSpPr/>
          <p:nvPr/>
        </p:nvSpPr>
        <p:spPr>
          <a:xfrm>
            <a:off x="6477000" y="3124200"/>
            <a:ext cx="45719" cy="152400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18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Or 13"/>
          <p:cNvSpPr/>
          <p:nvPr/>
        </p:nvSpPr>
        <p:spPr>
          <a:xfrm>
            <a:off x="6858000" y="457200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&quot;No&quot; Symbol 14"/>
          <p:cNvSpPr/>
          <p:nvPr/>
        </p:nvSpPr>
        <p:spPr>
          <a:xfrm>
            <a:off x="6553200" y="3048000"/>
            <a:ext cx="914400" cy="914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>
            <a:off x="7772400" y="1752600"/>
            <a:ext cx="914400" cy="914400"/>
          </a:xfrm>
          <a:prstGeom prst="pie">
            <a:avLst>
              <a:gd name="adj1" fmla="val 0"/>
              <a:gd name="adj2" fmla="val 19510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hp\Desktop\ককককক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8006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76800" cy="6858000"/>
          </a:xfrm>
          <a:prstGeom prst="rect">
            <a:avLst/>
          </a:prstGeom>
        </p:spPr>
      </p:pic>
      <p:pic>
        <p:nvPicPr>
          <p:cNvPr id="3" name="Picture 2" descr="m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57200"/>
            <a:ext cx="4080510" cy="2819400"/>
          </a:xfrm>
          <a:prstGeom prst="rect">
            <a:avLst/>
          </a:prstGeom>
        </p:spPr>
      </p:pic>
      <p:pic>
        <p:nvPicPr>
          <p:cNvPr id="4" name="Picture 3" descr="m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352800"/>
            <a:ext cx="4267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Photos\IMG0347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450" y="0"/>
            <a:ext cx="4400550" cy="6858000"/>
          </a:xfrm>
          <a:prstGeom prst="rect">
            <a:avLst/>
          </a:prstGeom>
          <a:noFill/>
        </p:spPr>
      </p:pic>
      <p:pic>
        <p:nvPicPr>
          <p:cNvPr id="2" name="Picture 2" descr="I:\Photos\IMG0348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24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55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শব্দার্থঃ</a:t>
            </a:r>
            <a:endParaRPr lang="en-US" sz="5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পিজারাপোলের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আসামি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দণ্ডব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ৎ-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হাঁড়িশিকেয়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উঠা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ভ্রুকুটিমিশ্রিত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চোখ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-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7696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কাজঃ</a:t>
            </a:r>
            <a:endParaRPr lang="en-US" sz="5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১।বিভূতিভূষন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বাবুর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পিতা-মাতার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২।অপুর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পিতা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মাতার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৩।গোগ্রাস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বুঝ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৪।জারান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শব্দের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কাজঃ</a:t>
            </a:r>
            <a:endParaRPr lang="en-US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১।খেলনা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জিনিসগুলো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একান্ত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আম্পদ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কথাটি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বুঝিয়ে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২।দূর্গা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বাংলার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মূর্তপ্রতীক,ব্যাখ্যা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৩।দরিদ্র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আশা-আকাঙ্খা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সর্বজয়ার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প্রতিফলিত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৪।হরিহর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চরিত্রের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তৎকালীন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বামুন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সমাজের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চিত্র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মুল্যায়নঃ</a:t>
            </a:r>
            <a:endParaRPr lang="bn-IN" sz="5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  ১।বিভূতিভুষণ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বন্দোপধ্যায়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পেশায়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             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নিয়োজিত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  ২।অপু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দূর্গার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যাপন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                   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প্রকৃতির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  ৩।সর্বজয়াকে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আদর্শ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গৃহিণী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2511" y="533400"/>
            <a:ext cx="84914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 smtClean="0"/>
          </a:p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কাজ়ঃ</a:t>
            </a:r>
            <a:endParaRPr lang="en-US" sz="6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বাংলার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অপূর্ব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চিত্র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ফুটে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উঠেছে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‘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আম-আঁটির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ভেঁপু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’ </a:t>
            </a:r>
          </a:p>
          <a:p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গল্পে-ব্যাখ্যা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2667000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GB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70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" pitchFamily="2" charset="0"/>
                <a:cs typeface="Nikosh" pitchFamily="2" charset="0"/>
              </a:rPr>
              <a:t>পরিচিতি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3622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6600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96733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IN" sz="4800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967335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সেলিনা</a:t>
            </a:r>
            <a:r>
              <a:rPr lang="en-US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আক্তার</a:t>
            </a:r>
            <a:r>
              <a:rPr lang="bn-BD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bn-IN" sz="6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6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সহকারি শিক্ষক(</a:t>
            </a:r>
            <a:r>
              <a:rPr lang="bn-BD" sz="6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bn-IN" sz="6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হরিপুর আলী আকবর উচ্চ বিদ্যালয়</a:t>
            </a:r>
            <a:endParaRPr lang="bn-IN" sz="6000" dirty="0" smtClean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7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299865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দশম শ্রেণি </a:t>
            </a:r>
          </a:p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বিষয়ঃ বাংলা  প্রথম </a:t>
            </a:r>
            <a:endParaRPr lang="en-US" sz="72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1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3000" cy="4160520"/>
          </a:xfrm>
          <a:prstGeom prst="rect">
            <a:avLst/>
          </a:prstGeom>
        </p:spPr>
      </p:pic>
      <p:pic>
        <p:nvPicPr>
          <p:cNvPr id="3" name="Picture 2" descr="v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997000"/>
            <a:ext cx="4952999" cy="3860999"/>
          </a:xfrm>
          <a:prstGeom prst="rect">
            <a:avLst/>
          </a:prstGeom>
        </p:spPr>
      </p:pic>
      <p:pic>
        <p:nvPicPr>
          <p:cNvPr id="4" name="Picture 3" descr="v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1" y="0"/>
            <a:ext cx="4191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ললললল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446" y="0"/>
            <a:ext cx="8736554" cy="6324600"/>
          </a:xfrm>
          <a:prstGeom prst="rect">
            <a:avLst/>
          </a:prstGeom>
          <a:noFill/>
        </p:spPr>
      </p:pic>
      <p:pic>
        <p:nvPicPr>
          <p:cNvPr id="3" name="Picture 2" descr="C:\Users\hp\Desktop\ললললল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846" y="152400"/>
            <a:ext cx="8736554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সসস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50442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man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252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74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আম-আঁটির</a:t>
            </a:r>
            <a:r>
              <a:rPr lang="en-US" sz="8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ভেঁপু</a:t>
            </a:r>
            <a:endParaRPr lang="en-US" sz="8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" pitchFamily="2" charset="0"/>
                <a:cs typeface="Nikosh" pitchFamily="2" charset="0"/>
              </a:rPr>
              <a:t>শিখনফলঃ</a:t>
            </a:r>
            <a:endParaRPr lang="en-US" sz="4400" b="1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4400" b="1" dirty="0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১।লেখক </a:t>
            </a:r>
            <a:r>
              <a:rPr lang="en-US" sz="4400" b="1" dirty="0" err="1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বিভুতিভূষন</a:t>
            </a:r>
            <a:r>
              <a:rPr lang="en-US" sz="4400" b="1" dirty="0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বন্দোপধ্যায়</a:t>
            </a:r>
            <a:r>
              <a:rPr lang="en-US" sz="4400" b="1" dirty="0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400" b="1" dirty="0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জানবে</a:t>
            </a:r>
            <a:r>
              <a:rPr lang="en-US" sz="4400" b="1" dirty="0" smtClean="0">
                <a:solidFill>
                  <a:schemeClr val="tx2">
                    <a:lumMod val="90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।তৎকালীন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গ্রামীন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জীবনে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ছোটদের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জীবন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যাপন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জানবে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৩।নিম্নবিত্ত </a:t>
            </a:r>
            <a:r>
              <a:rPr lang="en-US" sz="44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4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আশা-আকাঙ্খার</a:t>
            </a:r>
            <a:r>
              <a:rPr lang="en-US" sz="4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বিষয়ে</a:t>
            </a:r>
            <a:r>
              <a:rPr lang="en-US" sz="4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জানবে</a:t>
            </a:r>
            <a:r>
              <a:rPr lang="en-US" sz="4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380</TotalTime>
  <Words>204</Words>
  <Application>Microsoft Office PowerPoint</Application>
  <PresentationFormat>On-screen Show (4:3)</PresentationFormat>
  <Paragraphs>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</cp:lastModifiedBy>
  <cp:revision>98</cp:revision>
  <dcterms:created xsi:type="dcterms:W3CDTF">2006-08-16T00:00:00Z</dcterms:created>
  <dcterms:modified xsi:type="dcterms:W3CDTF">2020-09-14T14:22:14Z</dcterms:modified>
</cp:coreProperties>
</file>