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417" r:id="rId2"/>
    <p:sldId id="418" r:id="rId3"/>
    <p:sldId id="456" r:id="rId4"/>
    <p:sldId id="448" r:id="rId5"/>
    <p:sldId id="430" r:id="rId6"/>
    <p:sldId id="449" r:id="rId7"/>
    <p:sldId id="425" r:id="rId8"/>
    <p:sldId id="431" r:id="rId9"/>
    <p:sldId id="432" r:id="rId10"/>
    <p:sldId id="438" r:id="rId11"/>
    <p:sldId id="436" r:id="rId12"/>
    <p:sldId id="440" r:id="rId13"/>
    <p:sldId id="441" r:id="rId14"/>
    <p:sldId id="442" r:id="rId15"/>
    <p:sldId id="450" r:id="rId16"/>
    <p:sldId id="453" r:id="rId17"/>
    <p:sldId id="454" r:id="rId18"/>
    <p:sldId id="455" r:id="rId19"/>
    <p:sldId id="415" r:id="rId20"/>
  </p:sldIdLst>
  <p:sldSz cx="9144000" cy="5143500" type="screen16x9"/>
  <p:notesSz cx="9144000" cy="6858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26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3" autoAdjust="0"/>
    <p:restoredTop sz="94660"/>
  </p:normalViewPr>
  <p:slideViewPr>
    <p:cSldViewPr>
      <p:cViewPr>
        <p:scale>
          <a:sx n="75" d="100"/>
          <a:sy n="75" d="100"/>
        </p:scale>
        <p:origin x="-18" y="-26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0C3E2-D12D-4D05-A6E3-6690C9E8381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AC1114-FE10-4905-ADF0-8A785D22DE2D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i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কর্মক্ষেত্রে</a:t>
          </a:r>
          <a:r>
            <a:rPr lang="en-US" sz="28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i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আইসিটি</a:t>
          </a:r>
          <a:endParaRPr lang="en-US" sz="2800" i="1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800" i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দুই</a:t>
          </a:r>
          <a:r>
            <a:rPr lang="en-US" sz="28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i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ধরণের</a:t>
          </a:r>
          <a:r>
            <a:rPr lang="en-US" sz="28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i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প্রভাব</a:t>
          </a:r>
          <a:r>
            <a:rPr lang="en-US" sz="28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i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ফেলে</a:t>
          </a:r>
          <a:endParaRPr lang="en-US" sz="2800" i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3706771-C73D-4F8D-837D-2B678CBE68ED}" type="parTrans" cxnId="{28799139-6913-4367-9142-FDDDDBBAC9ED}">
      <dgm:prSet/>
      <dgm:spPr/>
      <dgm:t>
        <a:bodyPr/>
        <a:lstStyle/>
        <a:p>
          <a:endParaRPr lang="en-US"/>
        </a:p>
      </dgm:t>
    </dgm:pt>
    <dgm:pt modelId="{2AC6E029-4EA7-4C87-B10C-2823D82F0727}" type="sibTrans" cxnId="{28799139-6913-4367-9142-FDDDDBBAC9ED}">
      <dgm:prSet/>
      <dgm:spPr/>
      <dgm:t>
        <a:bodyPr/>
        <a:lstStyle/>
        <a:p>
          <a:endParaRPr lang="en-US"/>
        </a:p>
      </dgm:t>
    </dgm:pt>
    <dgm:pt modelId="{45702256-8B1F-4FEB-B1F6-EC74349A282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প্রচলিত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কর্মক্ষেত্র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গুলোতে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আইসিটি</a:t>
          </a:r>
          <a:endParaRPr lang="en-US" sz="28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526F3136-22E1-4508-9FC3-8C0CCD90E433}" type="parTrans" cxnId="{F1CDBBBF-DE73-41C1-9168-7BE03B491E46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704E1D9B-BA26-44CD-B68D-4EA23BF476E4}" type="sibTrans" cxnId="{F1CDBBBF-DE73-41C1-9168-7BE03B491E46}">
      <dgm:prSet/>
      <dgm:spPr/>
      <dgm:t>
        <a:bodyPr/>
        <a:lstStyle/>
        <a:p>
          <a:endParaRPr lang="en-US"/>
        </a:p>
      </dgm:t>
    </dgm:pt>
    <dgm:pt modelId="{D686A35B-5CA0-4DFB-B5C1-E99F3EF0B12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নতুন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সৃষ্টিতে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আইসিটি</a:t>
          </a:r>
          <a:endParaRPr lang="en-US" sz="28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FC38640E-92AE-40A3-9FF2-9A91EFAF6A40}" type="parTrans" cxnId="{D31142B3-D944-48CC-A524-3254424ADDB0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78C8A3D-8D15-4D09-852A-92D9EBF25F6B}" type="sibTrans" cxnId="{D31142B3-D944-48CC-A524-3254424ADDB0}">
      <dgm:prSet/>
      <dgm:spPr/>
      <dgm:t>
        <a:bodyPr/>
        <a:lstStyle/>
        <a:p>
          <a:endParaRPr lang="en-US"/>
        </a:p>
      </dgm:t>
    </dgm:pt>
    <dgm:pt modelId="{5DEE287B-26EE-4F9E-AEE5-7D37C6F5B8E1}" type="pres">
      <dgm:prSet presAssocID="{6670C3E2-D12D-4D05-A6E3-6690C9E838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3600F2-A16E-48FA-81AF-BA99854DB152}" type="pres">
      <dgm:prSet presAssocID="{88AC1114-FE10-4905-ADF0-8A785D22DE2D}" presName="hierRoot1" presStyleCnt="0">
        <dgm:presLayoutVars>
          <dgm:hierBranch val="init"/>
        </dgm:presLayoutVars>
      </dgm:prSet>
      <dgm:spPr/>
    </dgm:pt>
    <dgm:pt modelId="{A5CCD736-7AE6-4EEA-A084-0F91FBA9F4A3}" type="pres">
      <dgm:prSet presAssocID="{88AC1114-FE10-4905-ADF0-8A785D22DE2D}" presName="rootComposite1" presStyleCnt="0"/>
      <dgm:spPr/>
    </dgm:pt>
    <dgm:pt modelId="{D793A017-C236-43FD-8CDB-A70D2E514FEE}" type="pres">
      <dgm:prSet presAssocID="{88AC1114-FE10-4905-ADF0-8A785D22DE2D}" presName="rootText1" presStyleLbl="node0" presStyleIdx="0" presStyleCnt="1" custScaleX="114734" custScaleY="136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CF9A7-167D-42AF-847B-D70567793DE6}" type="pres">
      <dgm:prSet presAssocID="{88AC1114-FE10-4905-ADF0-8A785D22DE2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15B9B1-F1F1-46FC-BD97-CBFBDDD8AD0A}" type="pres">
      <dgm:prSet presAssocID="{88AC1114-FE10-4905-ADF0-8A785D22DE2D}" presName="hierChild2" presStyleCnt="0"/>
      <dgm:spPr/>
    </dgm:pt>
    <dgm:pt modelId="{4C43A909-D507-4B70-AFC0-A09B5A2EC953}" type="pres">
      <dgm:prSet presAssocID="{526F3136-22E1-4508-9FC3-8C0CCD90E4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17E96CA-EB65-47AA-93AD-AE8ED9EB5C00}" type="pres">
      <dgm:prSet presAssocID="{45702256-8B1F-4FEB-B1F6-EC74349A2826}" presName="hierRoot2" presStyleCnt="0">
        <dgm:presLayoutVars>
          <dgm:hierBranch val="init"/>
        </dgm:presLayoutVars>
      </dgm:prSet>
      <dgm:spPr/>
    </dgm:pt>
    <dgm:pt modelId="{543CD027-65A4-43AC-B1F4-187ED27CD4EA}" type="pres">
      <dgm:prSet presAssocID="{45702256-8B1F-4FEB-B1F6-EC74349A2826}" presName="rootComposite" presStyleCnt="0"/>
      <dgm:spPr/>
    </dgm:pt>
    <dgm:pt modelId="{8486A39B-74D0-43F4-84C6-28EDBF095792}" type="pres">
      <dgm:prSet presAssocID="{45702256-8B1F-4FEB-B1F6-EC74349A2826}" presName="rootText" presStyleLbl="node2" presStyleIdx="0" presStyleCnt="2" custScaleY="127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6EFF1-3B42-40C0-A5BC-598AEB652680}" type="pres">
      <dgm:prSet presAssocID="{45702256-8B1F-4FEB-B1F6-EC74349A2826}" presName="rootConnector" presStyleLbl="node2" presStyleIdx="0" presStyleCnt="2"/>
      <dgm:spPr/>
      <dgm:t>
        <a:bodyPr/>
        <a:lstStyle/>
        <a:p>
          <a:endParaRPr lang="en-US"/>
        </a:p>
      </dgm:t>
    </dgm:pt>
    <dgm:pt modelId="{94E02BC9-94D7-48A1-BDFB-0D25C101F451}" type="pres">
      <dgm:prSet presAssocID="{45702256-8B1F-4FEB-B1F6-EC74349A2826}" presName="hierChild4" presStyleCnt="0"/>
      <dgm:spPr/>
    </dgm:pt>
    <dgm:pt modelId="{84619FC3-1B88-449B-A805-494315E7146B}" type="pres">
      <dgm:prSet presAssocID="{45702256-8B1F-4FEB-B1F6-EC74349A2826}" presName="hierChild5" presStyleCnt="0"/>
      <dgm:spPr/>
    </dgm:pt>
    <dgm:pt modelId="{C90C75D5-36B6-4068-A4B8-2EE1C6787242}" type="pres">
      <dgm:prSet presAssocID="{FC38640E-92AE-40A3-9FF2-9A91EFAF6A4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30691AA-F3E2-45A5-BFDD-D99A155F414A}" type="pres">
      <dgm:prSet presAssocID="{D686A35B-5CA0-4DFB-B5C1-E99F3EF0B12E}" presName="hierRoot2" presStyleCnt="0">
        <dgm:presLayoutVars>
          <dgm:hierBranch val="init"/>
        </dgm:presLayoutVars>
      </dgm:prSet>
      <dgm:spPr/>
    </dgm:pt>
    <dgm:pt modelId="{2E39BB43-A924-4D5C-A6E1-E1C234386BAA}" type="pres">
      <dgm:prSet presAssocID="{D686A35B-5CA0-4DFB-B5C1-E99F3EF0B12E}" presName="rootComposite" presStyleCnt="0"/>
      <dgm:spPr/>
    </dgm:pt>
    <dgm:pt modelId="{7EAD62B2-82EF-4A72-8BCA-FA95A7F09E55}" type="pres">
      <dgm:prSet presAssocID="{D686A35B-5CA0-4DFB-B5C1-E99F3EF0B12E}" presName="rootText" presStyleLbl="node2" presStyleIdx="1" presStyleCnt="2" custScaleY="127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F570A0-501E-4654-A9C9-DCD7235461F9}" type="pres">
      <dgm:prSet presAssocID="{D686A35B-5CA0-4DFB-B5C1-E99F3EF0B12E}" presName="rootConnector" presStyleLbl="node2" presStyleIdx="1" presStyleCnt="2"/>
      <dgm:spPr/>
      <dgm:t>
        <a:bodyPr/>
        <a:lstStyle/>
        <a:p>
          <a:endParaRPr lang="en-US"/>
        </a:p>
      </dgm:t>
    </dgm:pt>
    <dgm:pt modelId="{D70405DD-2A4C-4912-AA19-3F6C070451D8}" type="pres">
      <dgm:prSet presAssocID="{D686A35B-5CA0-4DFB-B5C1-E99F3EF0B12E}" presName="hierChild4" presStyleCnt="0"/>
      <dgm:spPr/>
    </dgm:pt>
    <dgm:pt modelId="{B9FE150C-379C-491A-81B1-3F4B73FEA695}" type="pres">
      <dgm:prSet presAssocID="{D686A35B-5CA0-4DFB-B5C1-E99F3EF0B12E}" presName="hierChild5" presStyleCnt="0"/>
      <dgm:spPr/>
    </dgm:pt>
    <dgm:pt modelId="{6A42DCBF-D6E7-4839-B422-BBBFCFE6E91C}" type="pres">
      <dgm:prSet presAssocID="{88AC1114-FE10-4905-ADF0-8A785D22DE2D}" presName="hierChild3" presStyleCnt="0"/>
      <dgm:spPr/>
    </dgm:pt>
  </dgm:ptLst>
  <dgm:cxnLst>
    <dgm:cxn modelId="{2AD7DEAA-4226-4DF1-8BCB-7BF8183AA5C2}" type="presOf" srcId="{88AC1114-FE10-4905-ADF0-8A785D22DE2D}" destId="{D793A017-C236-43FD-8CDB-A70D2E514FEE}" srcOrd="0" destOrd="0" presId="urn:microsoft.com/office/officeart/2005/8/layout/orgChart1"/>
    <dgm:cxn modelId="{251D1524-451A-4BAF-A50B-3D7D94E6BF5A}" type="presOf" srcId="{88AC1114-FE10-4905-ADF0-8A785D22DE2D}" destId="{095CF9A7-167D-42AF-847B-D70567793DE6}" srcOrd="1" destOrd="0" presId="urn:microsoft.com/office/officeart/2005/8/layout/orgChart1"/>
    <dgm:cxn modelId="{991166AA-5353-478A-B078-B6F6D985F7B1}" type="presOf" srcId="{45702256-8B1F-4FEB-B1F6-EC74349A2826}" destId="{8486A39B-74D0-43F4-84C6-28EDBF095792}" srcOrd="0" destOrd="0" presId="urn:microsoft.com/office/officeart/2005/8/layout/orgChart1"/>
    <dgm:cxn modelId="{5F856907-DF02-486A-8E01-1B17E53CC75C}" type="presOf" srcId="{526F3136-22E1-4508-9FC3-8C0CCD90E433}" destId="{4C43A909-D507-4B70-AFC0-A09B5A2EC953}" srcOrd="0" destOrd="0" presId="urn:microsoft.com/office/officeart/2005/8/layout/orgChart1"/>
    <dgm:cxn modelId="{B91B0E9C-6BE3-4ADA-88E9-60AEF94FD0DB}" type="presOf" srcId="{FC38640E-92AE-40A3-9FF2-9A91EFAF6A40}" destId="{C90C75D5-36B6-4068-A4B8-2EE1C6787242}" srcOrd="0" destOrd="0" presId="urn:microsoft.com/office/officeart/2005/8/layout/orgChart1"/>
    <dgm:cxn modelId="{D31142B3-D944-48CC-A524-3254424ADDB0}" srcId="{88AC1114-FE10-4905-ADF0-8A785D22DE2D}" destId="{D686A35B-5CA0-4DFB-B5C1-E99F3EF0B12E}" srcOrd="1" destOrd="0" parTransId="{FC38640E-92AE-40A3-9FF2-9A91EFAF6A40}" sibTransId="{D78C8A3D-8D15-4D09-852A-92D9EBF25F6B}"/>
    <dgm:cxn modelId="{F1CDBBBF-DE73-41C1-9168-7BE03B491E46}" srcId="{88AC1114-FE10-4905-ADF0-8A785D22DE2D}" destId="{45702256-8B1F-4FEB-B1F6-EC74349A2826}" srcOrd="0" destOrd="0" parTransId="{526F3136-22E1-4508-9FC3-8C0CCD90E433}" sibTransId="{704E1D9B-BA26-44CD-B68D-4EA23BF476E4}"/>
    <dgm:cxn modelId="{83A6814C-B1DA-44D2-9214-69D8CFDFB2C1}" type="presOf" srcId="{45702256-8B1F-4FEB-B1F6-EC74349A2826}" destId="{C0E6EFF1-3B42-40C0-A5BC-598AEB652680}" srcOrd="1" destOrd="0" presId="urn:microsoft.com/office/officeart/2005/8/layout/orgChart1"/>
    <dgm:cxn modelId="{28799139-6913-4367-9142-FDDDDBBAC9ED}" srcId="{6670C3E2-D12D-4D05-A6E3-6690C9E8381F}" destId="{88AC1114-FE10-4905-ADF0-8A785D22DE2D}" srcOrd="0" destOrd="0" parTransId="{33706771-C73D-4F8D-837D-2B678CBE68ED}" sibTransId="{2AC6E029-4EA7-4C87-B10C-2823D82F0727}"/>
    <dgm:cxn modelId="{4C7674C6-28C0-4F01-BE8E-8D5C51167902}" type="presOf" srcId="{6670C3E2-D12D-4D05-A6E3-6690C9E8381F}" destId="{5DEE287B-26EE-4F9E-AEE5-7D37C6F5B8E1}" srcOrd="0" destOrd="0" presId="urn:microsoft.com/office/officeart/2005/8/layout/orgChart1"/>
    <dgm:cxn modelId="{AA222607-56D4-418B-A83E-1F0625C07A36}" type="presOf" srcId="{D686A35B-5CA0-4DFB-B5C1-E99F3EF0B12E}" destId="{7EAD62B2-82EF-4A72-8BCA-FA95A7F09E55}" srcOrd="0" destOrd="0" presId="urn:microsoft.com/office/officeart/2005/8/layout/orgChart1"/>
    <dgm:cxn modelId="{04BBCE2A-53BF-4661-AA7C-01B4EEB792CB}" type="presOf" srcId="{D686A35B-5CA0-4DFB-B5C1-E99F3EF0B12E}" destId="{8FF570A0-501E-4654-A9C9-DCD7235461F9}" srcOrd="1" destOrd="0" presId="urn:microsoft.com/office/officeart/2005/8/layout/orgChart1"/>
    <dgm:cxn modelId="{74A227D9-B3F9-4796-92E9-92BF719FDC11}" type="presParOf" srcId="{5DEE287B-26EE-4F9E-AEE5-7D37C6F5B8E1}" destId="{A93600F2-A16E-48FA-81AF-BA99854DB152}" srcOrd="0" destOrd="0" presId="urn:microsoft.com/office/officeart/2005/8/layout/orgChart1"/>
    <dgm:cxn modelId="{4967E9A9-5B88-4055-9533-78BD0171A43E}" type="presParOf" srcId="{A93600F2-A16E-48FA-81AF-BA99854DB152}" destId="{A5CCD736-7AE6-4EEA-A084-0F91FBA9F4A3}" srcOrd="0" destOrd="0" presId="urn:microsoft.com/office/officeart/2005/8/layout/orgChart1"/>
    <dgm:cxn modelId="{034D6B94-6D3A-4E32-8160-7E3A37B8F02E}" type="presParOf" srcId="{A5CCD736-7AE6-4EEA-A084-0F91FBA9F4A3}" destId="{D793A017-C236-43FD-8CDB-A70D2E514FEE}" srcOrd="0" destOrd="0" presId="urn:microsoft.com/office/officeart/2005/8/layout/orgChart1"/>
    <dgm:cxn modelId="{F60B8AE4-B6B1-4777-BA61-E8DE4363E385}" type="presParOf" srcId="{A5CCD736-7AE6-4EEA-A084-0F91FBA9F4A3}" destId="{095CF9A7-167D-42AF-847B-D70567793DE6}" srcOrd="1" destOrd="0" presId="urn:microsoft.com/office/officeart/2005/8/layout/orgChart1"/>
    <dgm:cxn modelId="{3D14A514-60F5-4CE3-90E5-AEAF8FD17B2B}" type="presParOf" srcId="{A93600F2-A16E-48FA-81AF-BA99854DB152}" destId="{A515B9B1-F1F1-46FC-BD97-CBFBDDD8AD0A}" srcOrd="1" destOrd="0" presId="urn:microsoft.com/office/officeart/2005/8/layout/orgChart1"/>
    <dgm:cxn modelId="{82ECE38A-377D-4AFC-A8BF-F9D5C829C405}" type="presParOf" srcId="{A515B9B1-F1F1-46FC-BD97-CBFBDDD8AD0A}" destId="{4C43A909-D507-4B70-AFC0-A09B5A2EC953}" srcOrd="0" destOrd="0" presId="urn:microsoft.com/office/officeart/2005/8/layout/orgChart1"/>
    <dgm:cxn modelId="{E7E245D8-05D7-40A1-948F-729CFB86D73D}" type="presParOf" srcId="{A515B9B1-F1F1-46FC-BD97-CBFBDDD8AD0A}" destId="{517E96CA-EB65-47AA-93AD-AE8ED9EB5C00}" srcOrd="1" destOrd="0" presId="urn:microsoft.com/office/officeart/2005/8/layout/orgChart1"/>
    <dgm:cxn modelId="{D9DFC746-6AC8-422E-BE53-74CA5B800503}" type="presParOf" srcId="{517E96CA-EB65-47AA-93AD-AE8ED9EB5C00}" destId="{543CD027-65A4-43AC-B1F4-187ED27CD4EA}" srcOrd="0" destOrd="0" presId="urn:microsoft.com/office/officeart/2005/8/layout/orgChart1"/>
    <dgm:cxn modelId="{AAADF704-D793-433F-A54B-7C7B614F7C8E}" type="presParOf" srcId="{543CD027-65A4-43AC-B1F4-187ED27CD4EA}" destId="{8486A39B-74D0-43F4-84C6-28EDBF095792}" srcOrd="0" destOrd="0" presId="urn:microsoft.com/office/officeart/2005/8/layout/orgChart1"/>
    <dgm:cxn modelId="{967740E9-C7F4-4C45-91FB-FDA1D25A1818}" type="presParOf" srcId="{543CD027-65A4-43AC-B1F4-187ED27CD4EA}" destId="{C0E6EFF1-3B42-40C0-A5BC-598AEB652680}" srcOrd="1" destOrd="0" presId="urn:microsoft.com/office/officeart/2005/8/layout/orgChart1"/>
    <dgm:cxn modelId="{D6ACC43C-D27E-4AE9-B435-FA2D5E486A11}" type="presParOf" srcId="{517E96CA-EB65-47AA-93AD-AE8ED9EB5C00}" destId="{94E02BC9-94D7-48A1-BDFB-0D25C101F451}" srcOrd="1" destOrd="0" presId="urn:microsoft.com/office/officeart/2005/8/layout/orgChart1"/>
    <dgm:cxn modelId="{3AC994CF-3EB4-4F53-A444-24DFA3CF4330}" type="presParOf" srcId="{517E96CA-EB65-47AA-93AD-AE8ED9EB5C00}" destId="{84619FC3-1B88-449B-A805-494315E7146B}" srcOrd="2" destOrd="0" presId="urn:microsoft.com/office/officeart/2005/8/layout/orgChart1"/>
    <dgm:cxn modelId="{C5B6E02A-0721-40EA-974F-F5496D5717E0}" type="presParOf" srcId="{A515B9B1-F1F1-46FC-BD97-CBFBDDD8AD0A}" destId="{C90C75D5-36B6-4068-A4B8-2EE1C6787242}" srcOrd="2" destOrd="0" presId="urn:microsoft.com/office/officeart/2005/8/layout/orgChart1"/>
    <dgm:cxn modelId="{3222C906-94DB-47D2-B4E5-E6C64AEAF1F8}" type="presParOf" srcId="{A515B9B1-F1F1-46FC-BD97-CBFBDDD8AD0A}" destId="{B30691AA-F3E2-45A5-BFDD-D99A155F414A}" srcOrd="3" destOrd="0" presId="urn:microsoft.com/office/officeart/2005/8/layout/orgChart1"/>
    <dgm:cxn modelId="{8DE974C5-9AE3-4D23-ACD1-388B4C1FCF58}" type="presParOf" srcId="{B30691AA-F3E2-45A5-BFDD-D99A155F414A}" destId="{2E39BB43-A924-4D5C-A6E1-E1C234386BAA}" srcOrd="0" destOrd="0" presId="urn:microsoft.com/office/officeart/2005/8/layout/orgChart1"/>
    <dgm:cxn modelId="{1186B9C1-7963-4ADA-AEBC-78353E44950E}" type="presParOf" srcId="{2E39BB43-A924-4D5C-A6E1-E1C234386BAA}" destId="{7EAD62B2-82EF-4A72-8BCA-FA95A7F09E55}" srcOrd="0" destOrd="0" presId="urn:microsoft.com/office/officeart/2005/8/layout/orgChart1"/>
    <dgm:cxn modelId="{20C4A170-9EEA-44E1-9BB1-CF6E17A37DAD}" type="presParOf" srcId="{2E39BB43-A924-4D5C-A6E1-E1C234386BAA}" destId="{8FF570A0-501E-4654-A9C9-DCD7235461F9}" srcOrd="1" destOrd="0" presId="urn:microsoft.com/office/officeart/2005/8/layout/orgChart1"/>
    <dgm:cxn modelId="{C706A78B-D2BD-4717-8CCF-C202F1EF2832}" type="presParOf" srcId="{B30691AA-F3E2-45A5-BFDD-D99A155F414A}" destId="{D70405DD-2A4C-4912-AA19-3F6C070451D8}" srcOrd="1" destOrd="0" presId="urn:microsoft.com/office/officeart/2005/8/layout/orgChart1"/>
    <dgm:cxn modelId="{C187E10F-88F5-40E9-B705-E163B605E041}" type="presParOf" srcId="{B30691AA-F3E2-45A5-BFDD-D99A155F414A}" destId="{B9FE150C-379C-491A-81B1-3F4B73FEA695}" srcOrd="2" destOrd="0" presId="urn:microsoft.com/office/officeart/2005/8/layout/orgChart1"/>
    <dgm:cxn modelId="{25C4F680-4886-49A8-8797-96C16C60CBB0}" type="presParOf" srcId="{A93600F2-A16E-48FA-81AF-BA99854DB152}" destId="{6A42DCBF-D6E7-4839-B422-BBBFCFE6E9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26A0C-59D3-4711-9B1C-ED7F94F7237A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4D93FC-3B28-4DD5-90BF-D3437D6F5009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প্রচলিত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কর্মক্ষেত্র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গুলোতে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আইসিটি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ব্যবহারের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ফলে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B3B5907-5C8B-4324-9495-4B1B6FC492BC}" type="parTrans" cxnId="{50D00C9B-2357-417D-B640-BCDC4F90FA3E}">
      <dgm:prSet/>
      <dgm:spPr/>
      <dgm:t>
        <a:bodyPr/>
        <a:lstStyle/>
        <a:p>
          <a:endParaRPr lang="en-US"/>
        </a:p>
      </dgm:t>
    </dgm:pt>
    <dgm:pt modelId="{E076B319-BFA8-488A-AFE9-4A321D2B9AED}" type="sibTrans" cxnId="{50D00C9B-2357-417D-B640-BCDC4F90FA3E}">
      <dgm:prSet/>
      <dgm:spPr/>
      <dgm:t>
        <a:bodyPr/>
        <a:lstStyle/>
        <a:p>
          <a:endParaRPr lang="en-US"/>
        </a:p>
      </dgm:t>
    </dgm:pt>
    <dgm:pt modelId="{CF6DFD3D-E6D0-4072-89DC-89A7A299D50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সেবার</a:t>
          </a:r>
          <a:r>
            <a: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মান</a:t>
          </a:r>
          <a:r>
            <a: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উন্নত</a:t>
          </a:r>
          <a:r>
            <a: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4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EA260C86-6917-43A7-BE59-4089C95FE53E}" type="parTrans" cxnId="{DBD79A6D-E53C-4500-A980-B8086C1643AF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0A01E6E-D7A1-4ED2-91D3-4275DFE2526D}" type="sibTrans" cxnId="{DBD79A6D-E53C-4500-A980-B8086C1643AF}">
      <dgm:prSet/>
      <dgm:spPr/>
      <dgm:t>
        <a:bodyPr/>
        <a:lstStyle/>
        <a:p>
          <a:endParaRPr lang="en-US"/>
        </a:p>
      </dgm:t>
    </dgm:pt>
    <dgm:pt modelId="{76F22B6D-8BF7-4F73-85E2-4728FC93A7C2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কর্মীদের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দক্ষতা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বাড়ে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7AECCEC-97A8-439F-8FFD-95FC37D49DAE}" type="parTrans" cxnId="{53387544-B2DC-4146-8BE5-A080FD05C7D0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22D3C807-9F09-4B28-83DA-421134E0DDC7}" type="sibTrans" cxnId="{53387544-B2DC-4146-8BE5-A080FD05C7D0}">
      <dgm:prSet/>
      <dgm:spPr/>
      <dgm:t>
        <a:bodyPr/>
        <a:lstStyle/>
        <a:p>
          <a:endParaRPr lang="en-US"/>
        </a:p>
      </dgm:t>
    </dgm:pt>
    <dgm:pt modelId="{0AD65B87-E246-41CA-ADF3-6A27FEC04C1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জবাবদিহিতা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বাড়ে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00B3BCC-E3E4-46F0-9951-27E8F823472A}" type="parTrans" cxnId="{1D5D9CD2-4964-494E-BBF0-ED169AE1670C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48AFF63-D032-4C7E-80BB-7E056782BE86}" type="sibTrans" cxnId="{1D5D9CD2-4964-494E-BBF0-ED169AE1670C}">
      <dgm:prSet/>
      <dgm:spPr/>
      <dgm:t>
        <a:bodyPr/>
        <a:lstStyle/>
        <a:p>
          <a:endParaRPr lang="en-US"/>
        </a:p>
      </dgm:t>
    </dgm:pt>
    <dgm:pt modelId="{26E063CB-73AE-447E-8488-D153920F220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স্বচ্ছতা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বাড়ে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EA6092E-1399-4D7A-B176-C2F0D107F11E}" type="parTrans" cxnId="{0B4A9DA0-7847-4266-9332-06B94E30976D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52F43B6-677F-4D47-B1BA-CC622FFC7935}" type="sibTrans" cxnId="{0B4A9DA0-7847-4266-9332-06B94E30976D}">
      <dgm:prSet/>
      <dgm:spPr/>
      <dgm:t>
        <a:bodyPr/>
        <a:lstStyle/>
        <a:p>
          <a:endParaRPr lang="en-US"/>
        </a:p>
      </dgm:t>
    </dgm:pt>
    <dgm:pt modelId="{95E62394-5EE2-4485-A259-10CB2F2B5A35}" type="pres">
      <dgm:prSet presAssocID="{7A026A0C-59D3-4711-9B1C-ED7F94F723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F0ADC-5F6A-45D9-A8FC-3925845BDAD2}" type="pres">
      <dgm:prSet presAssocID="{B64D93FC-3B28-4DD5-90BF-D3437D6F5009}" presName="centerShape" presStyleLbl="node0" presStyleIdx="0" presStyleCnt="1" custScaleX="231496" custScaleY="136174"/>
      <dgm:spPr/>
      <dgm:t>
        <a:bodyPr/>
        <a:lstStyle/>
        <a:p>
          <a:endParaRPr lang="en-US"/>
        </a:p>
      </dgm:t>
    </dgm:pt>
    <dgm:pt modelId="{CF55A4E9-2B37-4198-B18F-AA9AA13EDC8C}" type="pres">
      <dgm:prSet presAssocID="{EA260C86-6917-43A7-BE59-4089C95FE53E}" presName="Name9" presStyleLbl="parChTrans1D2" presStyleIdx="0" presStyleCnt="4" custScaleX="2000000"/>
      <dgm:spPr/>
      <dgm:t>
        <a:bodyPr/>
        <a:lstStyle/>
        <a:p>
          <a:endParaRPr lang="en-US"/>
        </a:p>
      </dgm:t>
    </dgm:pt>
    <dgm:pt modelId="{F4C20B70-E99A-42D6-9343-F7834FE12A01}" type="pres">
      <dgm:prSet presAssocID="{EA260C86-6917-43A7-BE59-4089C95FE53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93B87C3-0B30-4390-B211-2D48B3F8718A}" type="pres">
      <dgm:prSet presAssocID="{CF6DFD3D-E6D0-4072-89DC-89A7A299D505}" presName="node" presStyleLbl="node1" presStyleIdx="0" presStyleCnt="4" custScaleX="149742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E5E88-936C-42E7-A41A-7BBDD4570022}" type="pres">
      <dgm:prSet presAssocID="{E7AECCEC-97A8-439F-8FFD-95FC37D49DAE}" presName="Name9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7C62C9ED-AAEE-4B1C-B015-FE30E0B2FA4E}" type="pres">
      <dgm:prSet presAssocID="{E7AECCEC-97A8-439F-8FFD-95FC37D49DA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285D8E2-2057-456A-B5EC-4B624889149D}" type="pres">
      <dgm:prSet presAssocID="{76F22B6D-8BF7-4F73-85E2-4728FC93A7C2}" presName="node" presStyleLbl="node1" presStyleIdx="1" presStyleCnt="4" custScaleX="149742" custScaleY="110000" custRadScaleRad="162156" custRadScaleInc="-3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8F1B0-5217-4DF8-AFB9-DE8DE8054C10}" type="pres">
      <dgm:prSet presAssocID="{900B3BCC-E3E4-46F0-9951-27E8F823472A}" presName="Name9" presStyleLbl="parChTrans1D2" presStyleIdx="2" presStyleCnt="4" custScaleX="2000000"/>
      <dgm:spPr/>
      <dgm:t>
        <a:bodyPr/>
        <a:lstStyle/>
        <a:p>
          <a:endParaRPr lang="en-US"/>
        </a:p>
      </dgm:t>
    </dgm:pt>
    <dgm:pt modelId="{E81B2B0C-B732-4C14-ABCD-9B9BAF2AF564}" type="pres">
      <dgm:prSet presAssocID="{900B3BCC-E3E4-46F0-9951-27E8F823472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404EC4D-51FB-442A-8239-46BD0C9E2124}" type="pres">
      <dgm:prSet presAssocID="{0AD65B87-E246-41CA-ADF3-6A27FEC04C1C}" presName="node" presStyleLbl="node1" presStyleIdx="2" presStyleCnt="4" custScaleX="163409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D521C-83A3-4CA7-BF2D-0174EB44C450}" type="pres">
      <dgm:prSet presAssocID="{4EA6092E-1399-4D7A-B176-C2F0D107F11E}" presName="Name9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E4DC8E25-176A-4177-BA9B-E4D376E5606E}" type="pres">
      <dgm:prSet presAssocID="{4EA6092E-1399-4D7A-B176-C2F0D107F11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98B0D16-97A1-4D3F-BB7B-C65F002B9DA4}" type="pres">
      <dgm:prSet presAssocID="{26E063CB-73AE-447E-8488-D153920F2202}" presName="node" presStyleLbl="node1" presStyleIdx="3" presStyleCnt="4" custScaleX="149742" custScaleY="110000" custRadScaleRad="172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AC704-AB2B-4F03-8689-89C3934EA080}" type="presOf" srcId="{7A026A0C-59D3-4711-9B1C-ED7F94F7237A}" destId="{95E62394-5EE2-4485-A259-10CB2F2B5A35}" srcOrd="0" destOrd="0" presId="urn:microsoft.com/office/officeart/2005/8/layout/radial1"/>
    <dgm:cxn modelId="{7EE22C26-1D69-4A19-8472-4C591BF35802}" type="presOf" srcId="{0AD65B87-E246-41CA-ADF3-6A27FEC04C1C}" destId="{8404EC4D-51FB-442A-8239-46BD0C9E2124}" srcOrd="0" destOrd="0" presId="urn:microsoft.com/office/officeart/2005/8/layout/radial1"/>
    <dgm:cxn modelId="{C97F9285-6106-4F57-B37A-0D323FF886AB}" type="presOf" srcId="{E7AECCEC-97A8-439F-8FFD-95FC37D49DAE}" destId="{7C62C9ED-AAEE-4B1C-B015-FE30E0B2FA4E}" srcOrd="1" destOrd="0" presId="urn:microsoft.com/office/officeart/2005/8/layout/radial1"/>
    <dgm:cxn modelId="{DBD79A6D-E53C-4500-A980-B8086C1643AF}" srcId="{B64D93FC-3B28-4DD5-90BF-D3437D6F5009}" destId="{CF6DFD3D-E6D0-4072-89DC-89A7A299D505}" srcOrd="0" destOrd="0" parTransId="{EA260C86-6917-43A7-BE59-4089C95FE53E}" sibTransId="{A0A01E6E-D7A1-4ED2-91D3-4275DFE2526D}"/>
    <dgm:cxn modelId="{45E91804-715F-42D8-B5D9-3213E033E096}" type="presOf" srcId="{900B3BCC-E3E4-46F0-9951-27E8F823472A}" destId="{E81B2B0C-B732-4C14-ABCD-9B9BAF2AF564}" srcOrd="1" destOrd="0" presId="urn:microsoft.com/office/officeart/2005/8/layout/radial1"/>
    <dgm:cxn modelId="{53387544-B2DC-4146-8BE5-A080FD05C7D0}" srcId="{B64D93FC-3B28-4DD5-90BF-D3437D6F5009}" destId="{76F22B6D-8BF7-4F73-85E2-4728FC93A7C2}" srcOrd="1" destOrd="0" parTransId="{E7AECCEC-97A8-439F-8FFD-95FC37D49DAE}" sibTransId="{22D3C807-9F09-4B28-83DA-421134E0DDC7}"/>
    <dgm:cxn modelId="{299B00AA-E012-4A1D-8AF2-8B05CD0D505D}" type="presOf" srcId="{4EA6092E-1399-4D7A-B176-C2F0D107F11E}" destId="{E4DC8E25-176A-4177-BA9B-E4D376E5606E}" srcOrd="1" destOrd="0" presId="urn:microsoft.com/office/officeart/2005/8/layout/radial1"/>
    <dgm:cxn modelId="{50D00C9B-2357-417D-B640-BCDC4F90FA3E}" srcId="{7A026A0C-59D3-4711-9B1C-ED7F94F7237A}" destId="{B64D93FC-3B28-4DD5-90BF-D3437D6F5009}" srcOrd="0" destOrd="0" parTransId="{3B3B5907-5C8B-4324-9495-4B1B6FC492BC}" sibTransId="{E076B319-BFA8-488A-AFE9-4A321D2B9AED}"/>
    <dgm:cxn modelId="{C515D159-3EFA-4299-A37B-C4DA1BD659FB}" type="presOf" srcId="{900B3BCC-E3E4-46F0-9951-27E8F823472A}" destId="{51E8F1B0-5217-4DF8-AFB9-DE8DE8054C10}" srcOrd="0" destOrd="0" presId="urn:microsoft.com/office/officeart/2005/8/layout/radial1"/>
    <dgm:cxn modelId="{86E037D7-799C-4A48-89E3-C6FA03F6BF83}" type="presOf" srcId="{26E063CB-73AE-447E-8488-D153920F2202}" destId="{E98B0D16-97A1-4D3F-BB7B-C65F002B9DA4}" srcOrd="0" destOrd="0" presId="urn:microsoft.com/office/officeart/2005/8/layout/radial1"/>
    <dgm:cxn modelId="{8735FADD-0F15-41B1-9026-B473745CC82A}" type="presOf" srcId="{B64D93FC-3B28-4DD5-90BF-D3437D6F5009}" destId="{278F0ADC-5F6A-45D9-A8FC-3925845BDAD2}" srcOrd="0" destOrd="0" presId="urn:microsoft.com/office/officeart/2005/8/layout/radial1"/>
    <dgm:cxn modelId="{1D5D9CD2-4964-494E-BBF0-ED169AE1670C}" srcId="{B64D93FC-3B28-4DD5-90BF-D3437D6F5009}" destId="{0AD65B87-E246-41CA-ADF3-6A27FEC04C1C}" srcOrd="2" destOrd="0" parTransId="{900B3BCC-E3E4-46F0-9951-27E8F823472A}" sibTransId="{648AFF63-D032-4C7E-80BB-7E056782BE86}"/>
    <dgm:cxn modelId="{002A028F-C78B-471C-B2ED-3EDC5D5E8357}" type="presOf" srcId="{4EA6092E-1399-4D7A-B176-C2F0D107F11E}" destId="{3CCD521C-83A3-4CA7-BF2D-0174EB44C450}" srcOrd="0" destOrd="0" presId="urn:microsoft.com/office/officeart/2005/8/layout/radial1"/>
    <dgm:cxn modelId="{5581CF81-6256-497F-8795-29101E12F479}" type="presOf" srcId="{CF6DFD3D-E6D0-4072-89DC-89A7A299D505}" destId="{993B87C3-0B30-4390-B211-2D48B3F8718A}" srcOrd="0" destOrd="0" presId="urn:microsoft.com/office/officeart/2005/8/layout/radial1"/>
    <dgm:cxn modelId="{9A3ABA91-911C-4C6D-920D-98AFCACA0A84}" type="presOf" srcId="{EA260C86-6917-43A7-BE59-4089C95FE53E}" destId="{F4C20B70-E99A-42D6-9343-F7834FE12A01}" srcOrd="1" destOrd="0" presId="urn:microsoft.com/office/officeart/2005/8/layout/radial1"/>
    <dgm:cxn modelId="{498201EF-DAA4-4C15-BB8E-35F6F3AF1791}" type="presOf" srcId="{E7AECCEC-97A8-439F-8FFD-95FC37D49DAE}" destId="{17EE5E88-936C-42E7-A41A-7BBDD4570022}" srcOrd="0" destOrd="0" presId="urn:microsoft.com/office/officeart/2005/8/layout/radial1"/>
    <dgm:cxn modelId="{4D2F5A29-5F0C-4FA7-AC05-9108C724CB0C}" type="presOf" srcId="{76F22B6D-8BF7-4F73-85E2-4728FC93A7C2}" destId="{F285D8E2-2057-456A-B5EC-4B624889149D}" srcOrd="0" destOrd="0" presId="urn:microsoft.com/office/officeart/2005/8/layout/radial1"/>
    <dgm:cxn modelId="{B6E950CC-7E7D-47E1-9A73-131C840C84D8}" type="presOf" srcId="{EA260C86-6917-43A7-BE59-4089C95FE53E}" destId="{CF55A4E9-2B37-4198-B18F-AA9AA13EDC8C}" srcOrd="0" destOrd="0" presId="urn:microsoft.com/office/officeart/2005/8/layout/radial1"/>
    <dgm:cxn modelId="{0B4A9DA0-7847-4266-9332-06B94E30976D}" srcId="{B64D93FC-3B28-4DD5-90BF-D3437D6F5009}" destId="{26E063CB-73AE-447E-8488-D153920F2202}" srcOrd="3" destOrd="0" parTransId="{4EA6092E-1399-4D7A-B176-C2F0D107F11E}" sibTransId="{652F43B6-677F-4D47-B1BA-CC622FFC7935}"/>
    <dgm:cxn modelId="{9C3E1AAB-0A3D-4B40-BF0A-2239C8575651}" type="presParOf" srcId="{95E62394-5EE2-4485-A259-10CB2F2B5A35}" destId="{278F0ADC-5F6A-45D9-A8FC-3925845BDAD2}" srcOrd="0" destOrd="0" presId="urn:microsoft.com/office/officeart/2005/8/layout/radial1"/>
    <dgm:cxn modelId="{5E5EB60D-4788-4F94-8A5A-8E1A61E1A750}" type="presParOf" srcId="{95E62394-5EE2-4485-A259-10CB2F2B5A35}" destId="{CF55A4E9-2B37-4198-B18F-AA9AA13EDC8C}" srcOrd="1" destOrd="0" presId="urn:microsoft.com/office/officeart/2005/8/layout/radial1"/>
    <dgm:cxn modelId="{70A5C94F-5281-4183-A74D-6AE2A3DFB966}" type="presParOf" srcId="{CF55A4E9-2B37-4198-B18F-AA9AA13EDC8C}" destId="{F4C20B70-E99A-42D6-9343-F7834FE12A01}" srcOrd="0" destOrd="0" presId="urn:microsoft.com/office/officeart/2005/8/layout/radial1"/>
    <dgm:cxn modelId="{8C743FFB-5702-413B-8278-70FF636E8D36}" type="presParOf" srcId="{95E62394-5EE2-4485-A259-10CB2F2B5A35}" destId="{993B87C3-0B30-4390-B211-2D48B3F8718A}" srcOrd="2" destOrd="0" presId="urn:microsoft.com/office/officeart/2005/8/layout/radial1"/>
    <dgm:cxn modelId="{38CD4207-89E5-4DCC-B647-C9E952AF21A2}" type="presParOf" srcId="{95E62394-5EE2-4485-A259-10CB2F2B5A35}" destId="{17EE5E88-936C-42E7-A41A-7BBDD4570022}" srcOrd="3" destOrd="0" presId="urn:microsoft.com/office/officeart/2005/8/layout/radial1"/>
    <dgm:cxn modelId="{2325A187-8264-4D7C-B866-6A3387FE67B7}" type="presParOf" srcId="{17EE5E88-936C-42E7-A41A-7BBDD4570022}" destId="{7C62C9ED-AAEE-4B1C-B015-FE30E0B2FA4E}" srcOrd="0" destOrd="0" presId="urn:microsoft.com/office/officeart/2005/8/layout/radial1"/>
    <dgm:cxn modelId="{26B0CBFC-36C9-436A-92AB-86DBED387DE8}" type="presParOf" srcId="{95E62394-5EE2-4485-A259-10CB2F2B5A35}" destId="{F285D8E2-2057-456A-B5EC-4B624889149D}" srcOrd="4" destOrd="0" presId="urn:microsoft.com/office/officeart/2005/8/layout/radial1"/>
    <dgm:cxn modelId="{0C13E372-FB46-450E-A02F-CCE731F910F7}" type="presParOf" srcId="{95E62394-5EE2-4485-A259-10CB2F2B5A35}" destId="{51E8F1B0-5217-4DF8-AFB9-DE8DE8054C10}" srcOrd="5" destOrd="0" presId="urn:microsoft.com/office/officeart/2005/8/layout/radial1"/>
    <dgm:cxn modelId="{E6164063-6DF5-42D5-903A-82FE32C983C0}" type="presParOf" srcId="{51E8F1B0-5217-4DF8-AFB9-DE8DE8054C10}" destId="{E81B2B0C-B732-4C14-ABCD-9B9BAF2AF564}" srcOrd="0" destOrd="0" presId="urn:microsoft.com/office/officeart/2005/8/layout/radial1"/>
    <dgm:cxn modelId="{64D4C562-D115-47AF-A731-9270FFF3B560}" type="presParOf" srcId="{95E62394-5EE2-4485-A259-10CB2F2B5A35}" destId="{8404EC4D-51FB-442A-8239-46BD0C9E2124}" srcOrd="6" destOrd="0" presId="urn:microsoft.com/office/officeart/2005/8/layout/radial1"/>
    <dgm:cxn modelId="{545339BF-3259-41E4-B6CE-E0373E66BFB8}" type="presParOf" srcId="{95E62394-5EE2-4485-A259-10CB2F2B5A35}" destId="{3CCD521C-83A3-4CA7-BF2D-0174EB44C450}" srcOrd="7" destOrd="0" presId="urn:microsoft.com/office/officeart/2005/8/layout/radial1"/>
    <dgm:cxn modelId="{EF9EBEB2-D2F3-4646-8344-72FF32453B23}" type="presParOf" srcId="{3CCD521C-83A3-4CA7-BF2D-0174EB44C450}" destId="{E4DC8E25-176A-4177-BA9B-E4D376E5606E}" srcOrd="0" destOrd="0" presId="urn:microsoft.com/office/officeart/2005/8/layout/radial1"/>
    <dgm:cxn modelId="{FFF426D9-6A4B-4DB4-8D0E-A1E3DB1F7771}" type="presParOf" srcId="{95E62394-5EE2-4485-A259-10CB2F2B5A35}" destId="{E98B0D16-97A1-4D3F-BB7B-C65F002B9DA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26A0C-59D3-4711-9B1C-ED7F94F7237A}" type="doc">
      <dgm:prSet loTypeId="urn:microsoft.com/office/officeart/2005/8/layout/radial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64D93FC-3B28-4DD5-90BF-D3437D6F500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নতুন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সৃষ্টিতে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আইসিটি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B3B5907-5C8B-4324-9495-4B1B6FC492BC}" type="parTrans" cxnId="{50D00C9B-2357-417D-B640-BCDC4F90FA3E}">
      <dgm:prSet/>
      <dgm:spPr/>
      <dgm:t>
        <a:bodyPr/>
        <a:lstStyle/>
        <a:p>
          <a:endParaRPr lang="en-US">
            <a:solidFill>
              <a:srgbClr val="38260D"/>
            </a:solidFill>
          </a:endParaRPr>
        </a:p>
      </dgm:t>
    </dgm:pt>
    <dgm:pt modelId="{E076B319-BFA8-488A-AFE9-4A321D2B9AED}" type="sibTrans" cxnId="{50D00C9B-2357-417D-B640-BCDC4F90FA3E}">
      <dgm:prSet/>
      <dgm:spPr/>
      <dgm:t>
        <a:bodyPr/>
        <a:lstStyle/>
        <a:p>
          <a:endParaRPr lang="en-US">
            <a:solidFill>
              <a:srgbClr val="38260D"/>
            </a:solidFill>
          </a:endParaRPr>
        </a:p>
      </dgm:t>
    </dgm:pt>
    <dgm:pt modelId="{CF6DFD3D-E6D0-4072-89DC-89A7A299D50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নিজেই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সতন্ত্রভাবে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প্রতিষ্ঠিত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হওয়া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EA260C86-6917-43A7-BE59-4089C95FE53E}" type="parTrans" cxnId="{DBD79A6D-E53C-4500-A980-B8086C1643AF}">
      <dgm:prSet custT="1"/>
      <dgm:spPr/>
      <dgm:t>
        <a:bodyPr/>
        <a:lstStyle/>
        <a:p>
          <a:endParaRPr lang="en-US" sz="1600">
            <a:solidFill>
              <a:srgbClr val="38260D"/>
            </a:solidFill>
            <a:latin typeface="NikoshBAN" pitchFamily="2" charset="0"/>
            <a:cs typeface="NikoshBAN" pitchFamily="2" charset="0"/>
          </a:endParaRPr>
        </a:p>
      </dgm:t>
    </dgm:pt>
    <dgm:pt modelId="{A0A01E6E-D7A1-4ED2-91D3-4275DFE2526D}" type="sibTrans" cxnId="{DBD79A6D-E53C-4500-A980-B8086C1643AF}">
      <dgm:prSet/>
      <dgm:spPr/>
      <dgm:t>
        <a:bodyPr/>
        <a:lstStyle/>
        <a:p>
          <a:endParaRPr lang="en-US">
            <a:solidFill>
              <a:srgbClr val="38260D"/>
            </a:solidFill>
          </a:endParaRPr>
        </a:p>
      </dgm:t>
    </dgm:pt>
    <dgm:pt modelId="{76F22B6D-8BF7-4F73-85E2-4728FC93A7C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হার্ডওয়ার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ও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সফটওয়ার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দক্ষতা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অর্জন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সংস্থান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7AECCEC-97A8-439F-8FFD-95FC37D49DAE}" type="parTrans" cxnId="{53387544-B2DC-4146-8BE5-A080FD05C7D0}">
      <dgm:prSet custT="1"/>
      <dgm:spPr/>
      <dgm:t>
        <a:bodyPr/>
        <a:lstStyle/>
        <a:p>
          <a:endParaRPr lang="en-US" sz="1600">
            <a:solidFill>
              <a:srgbClr val="38260D"/>
            </a:solidFill>
            <a:latin typeface="NikoshBAN" pitchFamily="2" charset="0"/>
            <a:cs typeface="NikoshBAN" pitchFamily="2" charset="0"/>
          </a:endParaRPr>
        </a:p>
      </dgm:t>
    </dgm:pt>
    <dgm:pt modelId="{22D3C807-9F09-4B28-83DA-421134E0DDC7}" type="sibTrans" cxnId="{53387544-B2DC-4146-8BE5-A080FD05C7D0}">
      <dgm:prSet/>
      <dgm:spPr/>
      <dgm:t>
        <a:bodyPr/>
        <a:lstStyle/>
        <a:p>
          <a:endParaRPr lang="en-US">
            <a:solidFill>
              <a:srgbClr val="38260D"/>
            </a:solidFill>
          </a:endParaRPr>
        </a:p>
      </dgm:t>
    </dgm:pt>
    <dgm:pt modelId="{26E063CB-73AE-447E-8488-D153920F220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আউটসোসিং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বৈদেশিক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আর্জন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EA6092E-1399-4D7A-B176-C2F0D107F11E}" type="parTrans" cxnId="{0B4A9DA0-7847-4266-9332-06B94E30976D}">
      <dgm:prSet custT="1"/>
      <dgm:spPr/>
      <dgm:t>
        <a:bodyPr/>
        <a:lstStyle/>
        <a:p>
          <a:endParaRPr lang="en-US" sz="1600">
            <a:solidFill>
              <a:srgbClr val="38260D"/>
            </a:solidFill>
            <a:latin typeface="NikoshBAN" pitchFamily="2" charset="0"/>
            <a:cs typeface="NikoshBAN" pitchFamily="2" charset="0"/>
          </a:endParaRPr>
        </a:p>
      </dgm:t>
    </dgm:pt>
    <dgm:pt modelId="{652F43B6-677F-4D47-B1BA-CC622FFC7935}" type="sibTrans" cxnId="{0B4A9DA0-7847-4266-9332-06B94E30976D}">
      <dgm:prSet/>
      <dgm:spPr/>
      <dgm:t>
        <a:bodyPr/>
        <a:lstStyle/>
        <a:p>
          <a:endParaRPr lang="en-US">
            <a:solidFill>
              <a:srgbClr val="38260D"/>
            </a:solidFill>
          </a:endParaRPr>
        </a:p>
      </dgm:t>
    </dgm:pt>
    <dgm:pt modelId="{95E62394-5EE2-4485-A259-10CB2F2B5A35}" type="pres">
      <dgm:prSet presAssocID="{7A026A0C-59D3-4711-9B1C-ED7F94F723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F0ADC-5F6A-45D9-A8FC-3925845BDAD2}" type="pres">
      <dgm:prSet presAssocID="{B64D93FC-3B28-4DD5-90BF-D3437D6F5009}" presName="centerShape" presStyleLbl="node0" presStyleIdx="0" presStyleCnt="1" custScaleX="196221" custScaleY="107594" custLinFactNeighborX="-306" custLinFactNeighborY="-3513"/>
      <dgm:spPr/>
      <dgm:t>
        <a:bodyPr/>
        <a:lstStyle/>
        <a:p>
          <a:endParaRPr lang="en-US"/>
        </a:p>
      </dgm:t>
    </dgm:pt>
    <dgm:pt modelId="{CF55A4E9-2B37-4198-B18F-AA9AA13EDC8C}" type="pres">
      <dgm:prSet presAssocID="{EA260C86-6917-43A7-BE59-4089C95FE53E}" presName="Name9" presStyleLbl="parChTrans1D2" presStyleIdx="0" presStyleCnt="3" custScaleX="2000000"/>
      <dgm:spPr/>
      <dgm:t>
        <a:bodyPr/>
        <a:lstStyle/>
        <a:p>
          <a:endParaRPr lang="en-US"/>
        </a:p>
      </dgm:t>
    </dgm:pt>
    <dgm:pt modelId="{F4C20B70-E99A-42D6-9343-F7834FE12A01}" type="pres">
      <dgm:prSet presAssocID="{EA260C86-6917-43A7-BE59-4089C95FE5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93B87C3-0B30-4390-B211-2D48B3F8718A}" type="pres">
      <dgm:prSet presAssocID="{CF6DFD3D-E6D0-4072-89DC-89A7A299D505}" presName="node" presStyleLbl="node1" presStyleIdx="0" presStyleCnt="3" custScaleX="231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E5E88-936C-42E7-A41A-7BBDD4570022}" type="pres">
      <dgm:prSet presAssocID="{E7AECCEC-97A8-439F-8FFD-95FC37D49DAE}" presName="Name9" presStyleLbl="parChTrans1D2" presStyleIdx="1" presStyleCnt="3" custScaleX="2000000"/>
      <dgm:spPr/>
      <dgm:t>
        <a:bodyPr/>
        <a:lstStyle/>
        <a:p>
          <a:endParaRPr lang="en-US"/>
        </a:p>
      </dgm:t>
    </dgm:pt>
    <dgm:pt modelId="{7C62C9ED-AAEE-4B1C-B015-FE30E0B2FA4E}" type="pres">
      <dgm:prSet presAssocID="{E7AECCEC-97A8-439F-8FFD-95FC37D49DA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285D8E2-2057-456A-B5EC-4B624889149D}" type="pres">
      <dgm:prSet presAssocID="{76F22B6D-8BF7-4F73-85E2-4728FC93A7C2}" presName="node" presStyleLbl="node1" presStyleIdx="1" presStyleCnt="3" custScaleX="190252" custScaleY="126513" custRadScaleRad="197619" custRadScaleInc="-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D521C-83A3-4CA7-BF2D-0174EB44C450}" type="pres">
      <dgm:prSet presAssocID="{4EA6092E-1399-4D7A-B176-C2F0D107F11E}" presName="Name9" presStyleLbl="parChTrans1D2" presStyleIdx="2" presStyleCnt="3" custScaleX="2000000"/>
      <dgm:spPr/>
      <dgm:t>
        <a:bodyPr/>
        <a:lstStyle/>
        <a:p>
          <a:endParaRPr lang="en-US"/>
        </a:p>
      </dgm:t>
    </dgm:pt>
    <dgm:pt modelId="{E4DC8E25-176A-4177-BA9B-E4D376E5606E}" type="pres">
      <dgm:prSet presAssocID="{4EA6092E-1399-4D7A-B176-C2F0D107F11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98B0D16-97A1-4D3F-BB7B-C65F002B9DA4}" type="pres">
      <dgm:prSet presAssocID="{26E063CB-73AE-447E-8488-D153920F2202}" presName="node" presStyleLbl="node1" presStyleIdx="2" presStyleCnt="3" custScaleX="191932" custScaleY="124028" custRadScaleRad="196127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D79A6D-E53C-4500-A980-B8086C1643AF}" srcId="{B64D93FC-3B28-4DD5-90BF-D3437D6F5009}" destId="{CF6DFD3D-E6D0-4072-89DC-89A7A299D505}" srcOrd="0" destOrd="0" parTransId="{EA260C86-6917-43A7-BE59-4089C95FE53E}" sibTransId="{A0A01E6E-D7A1-4ED2-91D3-4275DFE2526D}"/>
    <dgm:cxn modelId="{53387544-B2DC-4146-8BE5-A080FD05C7D0}" srcId="{B64D93FC-3B28-4DD5-90BF-D3437D6F5009}" destId="{76F22B6D-8BF7-4F73-85E2-4728FC93A7C2}" srcOrd="1" destOrd="0" parTransId="{E7AECCEC-97A8-439F-8FFD-95FC37D49DAE}" sibTransId="{22D3C807-9F09-4B28-83DA-421134E0DDC7}"/>
    <dgm:cxn modelId="{50D00C9B-2357-417D-B640-BCDC4F90FA3E}" srcId="{7A026A0C-59D3-4711-9B1C-ED7F94F7237A}" destId="{B64D93FC-3B28-4DD5-90BF-D3437D6F5009}" srcOrd="0" destOrd="0" parTransId="{3B3B5907-5C8B-4324-9495-4B1B6FC492BC}" sibTransId="{E076B319-BFA8-488A-AFE9-4A321D2B9AED}"/>
    <dgm:cxn modelId="{D3577726-1037-4293-BC32-CEB65DCBC465}" type="presOf" srcId="{E7AECCEC-97A8-439F-8FFD-95FC37D49DAE}" destId="{17EE5E88-936C-42E7-A41A-7BBDD4570022}" srcOrd="0" destOrd="0" presId="urn:microsoft.com/office/officeart/2005/8/layout/radial1"/>
    <dgm:cxn modelId="{AF85EAEC-8DC4-4DBA-BA55-B41F4C746FB4}" type="presOf" srcId="{E7AECCEC-97A8-439F-8FFD-95FC37D49DAE}" destId="{7C62C9ED-AAEE-4B1C-B015-FE30E0B2FA4E}" srcOrd="1" destOrd="0" presId="urn:microsoft.com/office/officeart/2005/8/layout/radial1"/>
    <dgm:cxn modelId="{A3E37D1F-5356-4F02-89EC-75FDC56B7467}" type="presOf" srcId="{EA260C86-6917-43A7-BE59-4089C95FE53E}" destId="{F4C20B70-E99A-42D6-9343-F7834FE12A01}" srcOrd="1" destOrd="0" presId="urn:microsoft.com/office/officeart/2005/8/layout/radial1"/>
    <dgm:cxn modelId="{3BF0B484-5DB2-421D-A58B-61814E9C3CDA}" type="presOf" srcId="{7A026A0C-59D3-4711-9B1C-ED7F94F7237A}" destId="{95E62394-5EE2-4485-A259-10CB2F2B5A35}" srcOrd="0" destOrd="0" presId="urn:microsoft.com/office/officeart/2005/8/layout/radial1"/>
    <dgm:cxn modelId="{00AAC618-F7DC-47C0-AA39-983B19760DEA}" type="presOf" srcId="{26E063CB-73AE-447E-8488-D153920F2202}" destId="{E98B0D16-97A1-4D3F-BB7B-C65F002B9DA4}" srcOrd="0" destOrd="0" presId="urn:microsoft.com/office/officeart/2005/8/layout/radial1"/>
    <dgm:cxn modelId="{0740F08B-AEB2-49E5-B0EA-25034B703BC0}" type="presOf" srcId="{EA260C86-6917-43A7-BE59-4089C95FE53E}" destId="{CF55A4E9-2B37-4198-B18F-AA9AA13EDC8C}" srcOrd="0" destOrd="0" presId="urn:microsoft.com/office/officeart/2005/8/layout/radial1"/>
    <dgm:cxn modelId="{FFE0BF60-FDC7-4F13-89EC-F9645E4B21D4}" type="presOf" srcId="{76F22B6D-8BF7-4F73-85E2-4728FC93A7C2}" destId="{F285D8E2-2057-456A-B5EC-4B624889149D}" srcOrd="0" destOrd="0" presId="urn:microsoft.com/office/officeart/2005/8/layout/radial1"/>
    <dgm:cxn modelId="{DCF543CE-0392-4A76-AC13-B86A8F8501FA}" type="presOf" srcId="{4EA6092E-1399-4D7A-B176-C2F0D107F11E}" destId="{3CCD521C-83A3-4CA7-BF2D-0174EB44C450}" srcOrd="0" destOrd="0" presId="urn:microsoft.com/office/officeart/2005/8/layout/radial1"/>
    <dgm:cxn modelId="{56A41838-C2B2-4045-9DB4-E40145FBEC16}" type="presOf" srcId="{4EA6092E-1399-4D7A-B176-C2F0D107F11E}" destId="{E4DC8E25-176A-4177-BA9B-E4D376E5606E}" srcOrd="1" destOrd="0" presId="urn:microsoft.com/office/officeart/2005/8/layout/radial1"/>
    <dgm:cxn modelId="{AD2FF406-1B18-4FA6-B27A-05D6F00074F0}" type="presOf" srcId="{CF6DFD3D-E6D0-4072-89DC-89A7A299D505}" destId="{993B87C3-0B30-4390-B211-2D48B3F8718A}" srcOrd="0" destOrd="0" presId="urn:microsoft.com/office/officeart/2005/8/layout/radial1"/>
    <dgm:cxn modelId="{A1A6FFF6-FFBF-4FCE-9B0D-433EFC8DB8C1}" type="presOf" srcId="{B64D93FC-3B28-4DD5-90BF-D3437D6F5009}" destId="{278F0ADC-5F6A-45D9-A8FC-3925845BDAD2}" srcOrd="0" destOrd="0" presId="urn:microsoft.com/office/officeart/2005/8/layout/radial1"/>
    <dgm:cxn modelId="{0B4A9DA0-7847-4266-9332-06B94E30976D}" srcId="{B64D93FC-3B28-4DD5-90BF-D3437D6F5009}" destId="{26E063CB-73AE-447E-8488-D153920F2202}" srcOrd="2" destOrd="0" parTransId="{4EA6092E-1399-4D7A-B176-C2F0D107F11E}" sibTransId="{652F43B6-677F-4D47-B1BA-CC622FFC7935}"/>
    <dgm:cxn modelId="{88FDAB4B-C1BA-4F06-8570-D0BC36BD9AA0}" type="presParOf" srcId="{95E62394-5EE2-4485-A259-10CB2F2B5A35}" destId="{278F0ADC-5F6A-45D9-A8FC-3925845BDAD2}" srcOrd="0" destOrd="0" presId="urn:microsoft.com/office/officeart/2005/8/layout/radial1"/>
    <dgm:cxn modelId="{9DC1F785-AFC1-4FA0-A839-69AEE73BE9A5}" type="presParOf" srcId="{95E62394-5EE2-4485-A259-10CB2F2B5A35}" destId="{CF55A4E9-2B37-4198-B18F-AA9AA13EDC8C}" srcOrd="1" destOrd="0" presId="urn:microsoft.com/office/officeart/2005/8/layout/radial1"/>
    <dgm:cxn modelId="{53A1BE6F-2124-4F2D-8E4E-C3612ACE0325}" type="presParOf" srcId="{CF55A4E9-2B37-4198-B18F-AA9AA13EDC8C}" destId="{F4C20B70-E99A-42D6-9343-F7834FE12A01}" srcOrd="0" destOrd="0" presId="urn:microsoft.com/office/officeart/2005/8/layout/radial1"/>
    <dgm:cxn modelId="{8073865A-9508-45B0-99D7-1BC088170E2A}" type="presParOf" srcId="{95E62394-5EE2-4485-A259-10CB2F2B5A35}" destId="{993B87C3-0B30-4390-B211-2D48B3F8718A}" srcOrd="2" destOrd="0" presId="urn:microsoft.com/office/officeart/2005/8/layout/radial1"/>
    <dgm:cxn modelId="{D40C4545-D254-44AC-BAC9-C5F82E7AFFFE}" type="presParOf" srcId="{95E62394-5EE2-4485-A259-10CB2F2B5A35}" destId="{17EE5E88-936C-42E7-A41A-7BBDD4570022}" srcOrd="3" destOrd="0" presId="urn:microsoft.com/office/officeart/2005/8/layout/radial1"/>
    <dgm:cxn modelId="{B1BED370-C974-452D-8CE3-B043D97C80EF}" type="presParOf" srcId="{17EE5E88-936C-42E7-A41A-7BBDD4570022}" destId="{7C62C9ED-AAEE-4B1C-B015-FE30E0B2FA4E}" srcOrd="0" destOrd="0" presId="urn:microsoft.com/office/officeart/2005/8/layout/radial1"/>
    <dgm:cxn modelId="{DF78B463-6547-4DD0-BCFB-7D3463376DAE}" type="presParOf" srcId="{95E62394-5EE2-4485-A259-10CB2F2B5A35}" destId="{F285D8E2-2057-456A-B5EC-4B624889149D}" srcOrd="4" destOrd="0" presId="urn:microsoft.com/office/officeart/2005/8/layout/radial1"/>
    <dgm:cxn modelId="{D46F6B82-2D05-4482-A3C2-6C3DF7E7FEAE}" type="presParOf" srcId="{95E62394-5EE2-4485-A259-10CB2F2B5A35}" destId="{3CCD521C-83A3-4CA7-BF2D-0174EB44C450}" srcOrd="5" destOrd="0" presId="urn:microsoft.com/office/officeart/2005/8/layout/radial1"/>
    <dgm:cxn modelId="{A2C20EAB-F42A-4925-9ECC-8EFFD1419E85}" type="presParOf" srcId="{3CCD521C-83A3-4CA7-BF2D-0174EB44C450}" destId="{E4DC8E25-176A-4177-BA9B-E4D376E5606E}" srcOrd="0" destOrd="0" presId="urn:microsoft.com/office/officeart/2005/8/layout/radial1"/>
    <dgm:cxn modelId="{44D6C6D4-A14B-4DCD-8DCA-6DFA8FFBED35}" type="presParOf" srcId="{95E62394-5EE2-4485-A259-10CB2F2B5A35}" destId="{E98B0D16-97A1-4D3F-BB7B-C65F002B9DA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64E91F-CB3C-4664-90A9-861A10CC5F8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3BA470-5D31-47A2-A9D7-DA0E43FFF14E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বন্ধু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সংযোগ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8349CCF-5F9E-49B0-AFEB-1131B588F13D}" type="parTrans" cxnId="{5181239B-3049-4418-9CC9-57E21FED5990}">
      <dgm:prSet/>
      <dgm:spPr/>
      <dgm:t>
        <a:bodyPr/>
        <a:lstStyle/>
        <a:p>
          <a:endParaRPr lang="en-US"/>
        </a:p>
      </dgm:t>
    </dgm:pt>
    <dgm:pt modelId="{E791C1C7-B349-460F-B28D-55DB580CF6F6}" type="sibTrans" cxnId="{5181239B-3049-4418-9CC9-57E21FED5990}">
      <dgm:prSet/>
      <dgm:spPr/>
      <dgm:t>
        <a:bodyPr/>
        <a:lstStyle/>
        <a:p>
          <a:endParaRPr lang="en-US"/>
        </a:p>
      </dgm:t>
    </dgm:pt>
    <dgm:pt modelId="{C0BCE99A-DE9B-4534-8DB8-D7F55B0B96F2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বার্তা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প্রেরণ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260B959C-5829-4769-A8E9-949887CD2806}" type="parTrans" cxnId="{02C330E8-11E6-4DBC-A843-80E583A33A2E}">
      <dgm:prSet/>
      <dgm:spPr/>
      <dgm:t>
        <a:bodyPr/>
        <a:lstStyle/>
        <a:p>
          <a:endParaRPr lang="en-US"/>
        </a:p>
      </dgm:t>
    </dgm:pt>
    <dgm:pt modelId="{A0F53CB1-5A20-4D01-86B5-8F3895908FE1}" type="sibTrans" cxnId="{02C330E8-11E6-4DBC-A843-80E583A33A2E}">
      <dgm:prSet/>
      <dgm:spPr/>
      <dgm:t>
        <a:bodyPr/>
        <a:lstStyle/>
        <a:p>
          <a:endParaRPr lang="en-US"/>
        </a:p>
      </dgm:t>
    </dgm:pt>
    <dgm:pt modelId="{714C64CC-2025-469D-9466-EF1259CDBCB7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ব্যক্তিগত</a:t>
          </a:r>
          <a:r>
            <a: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প্রকাশ</a:t>
          </a:r>
          <a:r>
            <a: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AA81B856-E218-4FDE-8878-6DA43AB4CA68}" type="parTrans" cxnId="{EAB609EB-9E34-4EC9-95C6-EEE32471CA1E}">
      <dgm:prSet/>
      <dgm:spPr/>
      <dgm:t>
        <a:bodyPr/>
        <a:lstStyle/>
        <a:p>
          <a:endParaRPr lang="en-US"/>
        </a:p>
      </dgm:t>
    </dgm:pt>
    <dgm:pt modelId="{51D2FAEE-9045-429B-97A1-3D72D8E4E50B}" type="sibTrans" cxnId="{EAB609EB-9E34-4EC9-95C6-EEE32471CA1E}">
      <dgm:prSet/>
      <dgm:spPr/>
      <dgm:t>
        <a:bodyPr/>
        <a:lstStyle/>
        <a:p>
          <a:endParaRPr lang="en-US"/>
        </a:p>
      </dgm:t>
    </dgm:pt>
    <dgm:pt modelId="{B5EC6E96-91D1-46FE-AE09-DE86523A985F}">
      <dgm:prSet custT="1"/>
      <dgm:spPr/>
      <dgm:t>
        <a:bodyPr/>
        <a:lstStyle/>
        <a:p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অডিও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ভিডিও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প্রকাশ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8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A7B05ACD-A632-4826-BE1E-D578F8CAF3FD}" type="parTrans" cxnId="{4CF71CBC-1717-49A5-8399-644335B8BE9A}">
      <dgm:prSet/>
      <dgm:spPr/>
      <dgm:t>
        <a:bodyPr/>
        <a:lstStyle/>
        <a:p>
          <a:endParaRPr lang="en-US"/>
        </a:p>
      </dgm:t>
    </dgm:pt>
    <dgm:pt modelId="{34CEE3FA-CFDB-416C-8FFE-FC5A57042A59}" type="sibTrans" cxnId="{4CF71CBC-1717-49A5-8399-644335B8BE9A}">
      <dgm:prSet/>
      <dgm:spPr/>
      <dgm:t>
        <a:bodyPr/>
        <a:lstStyle/>
        <a:p>
          <a:endParaRPr lang="en-US"/>
        </a:p>
      </dgm:t>
    </dgm:pt>
    <dgm:pt modelId="{B0A7798F-6E8F-418C-85ED-194C0C177C2F}" type="pres">
      <dgm:prSet presAssocID="{C364E91F-CB3C-4664-90A9-861A10CC5F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AF2C46-37AE-423C-BCBD-D79FF55DF7A1}" type="pres">
      <dgm:prSet presAssocID="{AB3BA470-5D31-47A2-A9D7-DA0E43FFF14E}" presName="composite" presStyleCnt="0"/>
      <dgm:spPr/>
    </dgm:pt>
    <dgm:pt modelId="{36EA3696-DAE7-40DA-8843-C44F342FD992}" type="pres">
      <dgm:prSet presAssocID="{AB3BA470-5D31-47A2-A9D7-DA0E43FFF14E}" presName="imgShp" presStyleLbl="fgImgPlace1" presStyleIdx="0" presStyleCnt="4" custFlipVert="0" custScaleX="185888" custScaleY="138836" custLinFactX="-22215" custLinFactNeighborX="-100000" custLinFactNeighborY="-2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89BC3EE6-2F48-457F-AE69-566E755F758E}" type="pres">
      <dgm:prSet presAssocID="{AB3BA470-5D31-47A2-A9D7-DA0E43FFF14E}" presName="txShp" presStyleLbl="node1" presStyleIdx="0" presStyleCnt="4" custLinFactNeighborX="-119" custLinFactNeighborY="1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360C-3B0B-4934-81B5-094DB8CA546D}" type="pres">
      <dgm:prSet presAssocID="{E791C1C7-B349-460F-B28D-55DB580CF6F6}" presName="spacing" presStyleCnt="0"/>
      <dgm:spPr/>
    </dgm:pt>
    <dgm:pt modelId="{74F5D101-2AD1-4EE2-9156-8740D3FB5ADD}" type="pres">
      <dgm:prSet presAssocID="{C0BCE99A-DE9B-4534-8DB8-D7F55B0B96F2}" presName="composite" presStyleCnt="0"/>
      <dgm:spPr/>
    </dgm:pt>
    <dgm:pt modelId="{4DBDF93C-9568-4610-B101-1894DA78D817}" type="pres">
      <dgm:prSet presAssocID="{C0BCE99A-DE9B-4534-8DB8-D7F55B0B96F2}" presName="imgShp" presStyleLbl="fgImgPlace1" presStyleIdx="1" presStyleCnt="4" custScaleX="180081" custScaleY="161309" custLinFactX="-4740" custLinFactY="93797" custLinFactNeighborX="-100000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179CACCC-BD72-47DD-8229-FFEB713434FE}" type="pres">
      <dgm:prSet presAssocID="{C0BCE99A-DE9B-4534-8DB8-D7F55B0B96F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C971E-4315-402E-9562-56E1F85FC10D}" type="pres">
      <dgm:prSet presAssocID="{A0F53CB1-5A20-4D01-86B5-8F3895908FE1}" presName="spacing" presStyleCnt="0"/>
      <dgm:spPr/>
    </dgm:pt>
    <dgm:pt modelId="{CDBE876D-FD9E-4EBD-A562-587F964A9232}" type="pres">
      <dgm:prSet presAssocID="{714C64CC-2025-469D-9466-EF1259CDBCB7}" presName="composite" presStyleCnt="0"/>
      <dgm:spPr/>
    </dgm:pt>
    <dgm:pt modelId="{EAB52F91-0168-4D95-A977-3E7E4AF35214}" type="pres">
      <dgm:prSet presAssocID="{714C64CC-2025-469D-9466-EF1259CDBCB7}" presName="imgShp" presStyleLbl="fgImgPlace1" presStyleIdx="2" presStyleCnt="4" custScaleX="197447" custScaleY="162705" custLinFactY="100000" custLinFactNeighborX="-99163" custLinFactNeighborY="1049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2545A34-FAF0-4316-8F1B-BA34314AD37A}" type="pres">
      <dgm:prSet presAssocID="{714C64CC-2025-469D-9466-EF1259CDBCB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3A291-73C0-44B6-97A3-E0B36C5B819B}" type="pres">
      <dgm:prSet presAssocID="{51D2FAEE-9045-429B-97A1-3D72D8E4E50B}" presName="spacing" presStyleCnt="0"/>
      <dgm:spPr/>
    </dgm:pt>
    <dgm:pt modelId="{700EE122-A69C-4EC6-86FF-DE88A7434A42}" type="pres">
      <dgm:prSet presAssocID="{B5EC6E96-91D1-46FE-AE09-DE86523A985F}" presName="composite" presStyleCnt="0"/>
      <dgm:spPr/>
    </dgm:pt>
    <dgm:pt modelId="{76C96CC8-885D-4091-8570-15A43C4B44E0}" type="pres">
      <dgm:prSet presAssocID="{B5EC6E96-91D1-46FE-AE09-DE86523A985F}" presName="imgShp" presStyleLbl="fgImgPlace1" presStyleIdx="3" presStyleCnt="4" custScaleX="182177" custScaleY="187289" custLinFactX="-24467" custLinFactY="-192708" custLinFactNeighborX="-100000" custLinFactNeighborY="-2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  <dgm:pt modelId="{9CEB969B-7C0E-4F68-A779-C8252A3D0DE9}" type="pres">
      <dgm:prSet presAssocID="{B5EC6E96-91D1-46FE-AE09-DE86523A985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330E8-11E6-4DBC-A843-80E583A33A2E}" srcId="{C364E91F-CB3C-4664-90A9-861A10CC5F82}" destId="{C0BCE99A-DE9B-4534-8DB8-D7F55B0B96F2}" srcOrd="1" destOrd="0" parTransId="{260B959C-5829-4769-A8E9-949887CD2806}" sibTransId="{A0F53CB1-5A20-4D01-86B5-8F3895908FE1}"/>
    <dgm:cxn modelId="{D044DD3A-131E-4251-9578-AE9230DEEB4B}" type="presOf" srcId="{714C64CC-2025-469D-9466-EF1259CDBCB7}" destId="{22545A34-FAF0-4316-8F1B-BA34314AD37A}" srcOrd="0" destOrd="0" presId="urn:microsoft.com/office/officeart/2005/8/layout/vList3#1"/>
    <dgm:cxn modelId="{EAB609EB-9E34-4EC9-95C6-EEE32471CA1E}" srcId="{C364E91F-CB3C-4664-90A9-861A10CC5F82}" destId="{714C64CC-2025-469D-9466-EF1259CDBCB7}" srcOrd="2" destOrd="0" parTransId="{AA81B856-E218-4FDE-8878-6DA43AB4CA68}" sibTransId="{51D2FAEE-9045-429B-97A1-3D72D8E4E50B}"/>
    <dgm:cxn modelId="{80871EC0-4C7D-480E-95DE-B364AF11859F}" type="presOf" srcId="{C364E91F-CB3C-4664-90A9-861A10CC5F82}" destId="{B0A7798F-6E8F-418C-85ED-194C0C177C2F}" srcOrd="0" destOrd="0" presId="urn:microsoft.com/office/officeart/2005/8/layout/vList3#1"/>
    <dgm:cxn modelId="{A8AA2E9A-A822-4CE6-9003-4AB0FBA67A75}" type="presOf" srcId="{AB3BA470-5D31-47A2-A9D7-DA0E43FFF14E}" destId="{89BC3EE6-2F48-457F-AE69-566E755F758E}" srcOrd="0" destOrd="0" presId="urn:microsoft.com/office/officeart/2005/8/layout/vList3#1"/>
    <dgm:cxn modelId="{4CF71CBC-1717-49A5-8399-644335B8BE9A}" srcId="{C364E91F-CB3C-4664-90A9-861A10CC5F82}" destId="{B5EC6E96-91D1-46FE-AE09-DE86523A985F}" srcOrd="3" destOrd="0" parTransId="{A7B05ACD-A632-4826-BE1E-D578F8CAF3FD}" sibTransId="{34CEE3FA-CFDB-416C-8FFE-FC5A57042A59}"/>
    <dgm:cxn modelId="{5CAF5199-8DE4-478C-ACFC-9FD07D59D881}" type="presOf" srcId="{B5EC6E96-91D1-46FE-AE09-DE86523A985F}" destId="{9CEB969B-7C0E-4F68-A779-C8252A3D0DE9}" srcOrd="0" destOrd="0" presId="urn:microsoft.com/office/officeart/2005/8/layout/vList3#1"/>
    <dgm:cxn modelId="{249A0CE1-FB78-40F9-8F24-975512D3FA77}" type="presOf" srcId="{C0BCE99A-DE9B-4534-8DB8-D7F55B0B96F2}" destId="{179CACCC-BD72-47DD-8229-FFEB713434FE}" srcOrd="0" destOrd="0" presId="urn:microsoft.com/office/officeart/2005/8/layout/vList3#1"/>
    <dgm:cxn modelId="{5181239B-3049-4418-9CC9-57E21FED5990}" srcId="{C364E91F-CB3C-4664-90A9-861A10CC5F82}" destId="{AB3BA470-5D31-47A2-A9D7-DA0E43FFF14E}" srcOrd="0" destOrd="0" parTransId="{F8349CCF-5F9E-49B0-AFEB-1131B588F13D}" sibTransId="{E791C1C7-B349-460F-B28D-55DB580CF6F6}"/>
    <dgm:cxn modelId="{6700941D-AD38-471E-97FC-C83775243822}" type="presParOf" srcId="{B0A7798F-6E8F-418C-85ED-194C0C177C2F}" destId="{3AAF2C46-37AE-423C-BCBD-D79FF55DF7A1}" srcOrd="0" destOrd="0" presId="urn:microsoft.com/office/officeart/2005/8/layout/vList3#1"/>
    <dgm:cxn modelId="{CC85B28C-4B82-4E14-ADF4-38D7ACE279BD}" type="presParOf" srcId="{3AAF2C46-37AE-423C-BCBD-D79FF55DF7A1}" destId="{36EA3696-DAE7-40DA-8843-C44F342FD992}" srcOrd="0" destOrd="0" presId="urn:microsoft.com/office/officeart/2005/8/layout/vList3#1"/>
    <dgm:cxn modelId="{BE44A12D-E1C5-459E-8112-466BF64AD97D}" type="presParOf" srcId="{3AAF2C46-37AE-423C-BCBD-D79FF55DF7A1}" destId="{89BC3EE6-2F48-457F-AE69-566E755F758E}" srcOrd="1" destOrd="0" presId="urn:microsoft.com/office/officeart/2005/8/layout/vList3#1"/>
    <dgm:cxn modelId="{795D6090-78F4-453F-9E2F-68E92C22CE99}" type="presParOf" srcId="{B0A7798F-6E8F-418C-85ED-194C0C177C2F}" destId="{6724360C-3B0B-4934-81B5-094DB8CA546D}" srcOrd="1" destOrd="0" presId="urn:microsoft.com/office/officeart/2005/8/layout/vList3#1"/>
    <dgm:cxn modelId="{41C2C12A-C94E-4805-925B-FB0F422BBEEA}" type="presParOf" srcId="{B0A7798F-6E8F-418C-85ED-194C0C177C2F}" destId="{74F5D101-2AD1-4EE2-9156-8740D3FB5ADD}" srcOrd="2" destOrd="0" presId="urn:microsoft.com/office/officeart/2005/8/layout/vList3#1"/>
    <dgm:cxn modelId="{F16179B6-ADC4-4EA9-A253-109AF3FA9015}" type="presParOf" srcId="{74F5D101-2AD1-4EE2-9156-8740D3FB5ADD}" destId="{4DBDF93C-9568-4610-B101-1894DA78D817}" srcOrd="0" destOrd="0" presId="urn:microsoft.com/office/officeart/2005/8/layout/vList3#1"/>
    <dgm:cxn modelId="{54A373D9-5A86-4755-8C04-352B0CD4C1AB}" type="presParOf" srcId="{74F5D101-2AD1-4EE2-9156-8740D3FB5ADD}" destId="{179CACCC-BD72-47DD-8229-FFEB713434FE}" srcOrd="1" destOrd="0" presId="urn:microsoft.com/office/officeart/2005/8/layout/vList3#1"/>
    <dgm:cxn modelId="{D837B43D-4814-4F9C-BDBF-8977C045F502}" type="presParOf" srcId="{B0A7798F-6E8F-418C-85ED-194C0C177C2F}" destId="{3A6C971E-4315-402E-9562-56E1F85FC10D}" srcOrd="3" destOrd="0" presId="urn:microsoft.com/office/officeart/2005/8/layout/vList3#1"/>
    <dgm:cxn modelId="{1EB6EE01-8E0C-4871-ADEE-B69DB66BD6A8}" type="presParOf" srcId="{B0A7798F-6E8F-418C-85ED-194C0C177C2F}" destId="{CDBE876D-FD9E-4EBD-A562-587F964A9232}" srcOrd="4" destOrd="0" presId="urn:microsoft.com/office/officeart/2005/8/layout/vList3#1"/>
    <dgm:cxn modelId="{C91042CE-4A26-4F12-AF88-00A9CD40722E}" type="presParOf" srcId="{CDBE876D-FD9E-4EBD-A562-587F964A9232}" destId="{EAB52F91-0168-4D95-A977-3E7E4AF35214}" srcOrd="0" destOrd="0" presId="urn:microsoft.com/office/officeart/2005/8/layout/vList3#1"/>
    <dgm:cxn modelId="{36C777A5-8423-4CFF-9BDF-EB9676E9DED7}" type="presParOf" srcId="{CDBE876D-FD9E-4EBD-A562-587F964A9232}" destId="{22545A34-FAF0-4316-8F1B-BA34314AD37A}" srcOrd="1" destOrd="0" presId="urn:microsoft.com/office/officeart/2005/8/layout/vList3#1"/>
    <dgm:cxn modelId="{C3DFBAA3-BAD0-4DE8-86BE-CDFBC8781EC1}" type="presParOf" srcId="{B0A7798F-6E8F-418C-85ED-194C0C177C2F}" destId="{30E3A291-73C0-44B6-97A3-E0B36C5B819B}" srcOrd="5" destOrd="0" presId="urn:microsoft.com/office/officeart/2005/8/layout/vList3#1"/>
    <dgm:cxn modelId="{3C536849-9161-4910-AE19-A1B40A3CE65B}" type="presParOf" srcId="{B0A7798F-6E8F-418C-85ED-194C0C177C2F}" destId="{700EE122-A69C-4EC6-86FF-DE88A7434A42}" srcOrd="6" destOrd="0" presId="urn:microsoft.com/office/officeart/2005/8/layout/vList3#1"/>
    <dgm:cxn modelId="{78BEC39C-64FA-401F-A053-A30CA1FD07C1}" type="presParOf" srcId="{700EE122-A69C-4EC6-86FF-DE88A7434A42}" destId="{76C96CC8-885D-4091-8570-15A43C4B44E0}" srcOrd="0" destOrd="0" presId="urn:microsoft.com/office/officeart/2005/8/layout/vList3#1"/>
    <dgm:cxn modelId="{1BD6ED41-24E1-4710-8A7A-32FDEBFEC00C}" type="presParOf" srcId="{700EE122-A69C-4EC6-86FF-DE88A7434A42}" destId="{9CEB969B-7C0E-4F68-A779-C8252A3D0DE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BD7034-3253-43E9-A3CF-ADB654582FC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A0A53-DB60-417C-9955-A11F941232D2}">
      <dgm:prSet phldrT="[Text]" phldr="1"/>
      <dgm:spPr/>
      <dgm:t>
        <a:bodyPr/>
        <a:lstStyle/>
        <a:p>
          <a:endParaRPr lang="en-US" dirty="0"/>
        </a:p>
      </dgm:t>
    </dgm:pt>
    <dgm:pt modelId="{7A20A540-6A0C-43A4-ABDF-5F3365D599C0}" type="parTrans" cxnId="{2A0898BF-9C92-4F0E-BDBE-E9E176F5C328}">
      <dgm:prSet/>
      <dgm:spPr/>
      <dgm:t>
        <a:bodyPr/>
        <a:lstStyle/>
        <a:p>
          <a:endParaRPr lang="en-US"/>
        </a:p>
      </dgm:t>
    </dgm:pt>
    <dgm:pt modelId="{FDD95F3B-530B-412E-B6F5-3D0A34045BFC}" type="sibTrans" cxnId="{2A0898BF-9C92-4F0E-BDBE-E9E176F5C328}">
      <dgm:prSet/>
      <dgm:spPr/>
      <dgm:t>
        <a:bodyPr/>
        <a:lstStyle/>
        <a:p>
          <a:endParaRPr lang="en-US"/>
        </a:p>
      </dgm:t>
    </dgm:pt>
    <dgm:pt modelId="{1C5D7440-9810-4FFE-AB91-DF24A6418E4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মানব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উন্নয়ন</a:t>
          </a:r>
          <a:r>
            <a: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1C1FEFB-5F6F-4B5B-A69F-F4C048B25F36}" type="parTrans" cxnId="{DD9F7E4E-0E14-4C1E-875F-6C7C3B84EBC6}">
      <dgm:prSet/>
      <dgm:spPr/>
      <dgm:t>
        <a:bodyPr/>
        <a:lstStyle/>
        <a:p>
          <a:endParaRPr lang="en-US"/>
        </a:p>
      </dgm:t>
    </dgm:pt>
    <dgm:pt modelId="{C1A8DBD5-EF04-4769-9B82-C904BE5529AD}" type="sibTrans" cxnId="{DD9F7E4E-0E14-4C1E-875F-6C7C3B84EBC6}">
      <dgm:prSet/>
      <dgm:spPr/>
      <dgm:t>
        <a:bodyPr/>
        <a:lstStyle/>
        <a:p>
          <a:endParaRPr lang="en-US"/>
        </a:p>
      </dgm:t>
    </dgm:pt>
    <dgm:pt modelId="{208A767E-3316-4F8B-A03F-1785DF2B25C5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জনগনের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সম্পৃক্ততা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EA162C-2F52-4751-9D5F-3F49891C028D}" type="parTrans" cxnId="{34DD53E0-EC25-46E7-998B-BAE9E49D2837}">
      <dgm:prSet/>
      <dgm:spPr/>
      <dgm:t>
        <a:bodyPr/>
        <a:lstStyle/>
        <a:p>
          <a:endParaRPr lang="en-US"/>
        </a:p>
      </dgm:t>
    </dgm:pt>
    <dgm:pt modelId="{D4F64FCF-C0C0-458E-A5BB-BA50B8750240}" type="sibTrans" cxnId="{34DD53E0-EC25-46E7-998B-BAE9E49D2837}">
      <dgm:prSet/>
      <dgm:spPr/>
      <dgm:t>
        <a:bodyPr/>
        <a:lstStyle/>
        <a:p>
          <a:endParaRPr lang="en-US"/>
        </a:p>
      </dgm:t>
    </dgm:pt>
    <dgm:pt modelId="{00630431-01B0-40B5-B8D0-BEB9D8656992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সিভিল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সার্ভিস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42DBF83-CB31-48BC-BA9C-ADEE72EDCB3C}" type="parTrans" cxnId="{E05D2AE8-D6A4-43F5-B5E9-C0A9BE1577AA}">
      <dgm:prSet/>
      <dgm:spPr/>
      <dgm:t>
        <a:bodyPr/>
        <a:lstStyle/>
        <a:p>
          <a:endParaRPr lang="en-US"/>
        </a:p>
      </dgm:t>
    </dgm:pt>
    <dgm:pt modelId="{6FDD4D4A-EDD3-4202-AD92-AE0A99E459A1}" type="sibTrans" cxnId="{E05D2AE8-D6A4-43F5-B5E9-C0A9BE1577AA}">
      <dgm:prSet/>
      <dgm:spPr/>
      <dgm:t>
        <a:bodyPr/>
        <a:lstStyle/>
        <a:p>
          <a:endParaRPr lang="en-US"/>
        </a:p>
      </dgm:t>
    </dgm:pt>
    <dgm:pt modelId="{6D9E0696-A031-4752-8DB0-8DB00019A305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দৈনন্দিন</a:t>
          </a:r>
          <a:r>
            <a: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জীবনে</a:t>
          </a:r>
          <a:r>
            <a: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তথ্যপ্রযুক্তির</a:t>
          </a:r>
          <a:r>
            <a: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9B3DCBE-F992-49E6-AE56-985E8E16FF54}" type="parTrans" cxnId="{5617F091-4ACA-45E9-9B49-94571B5457CA}">
      <dgm:prSet/>
      <dgm:spPr/>
      <dgm:t>
        <a:bodyPr/>
        <a:lstStyle/>
        <a:p>
          <a:endParaRPr lang="en-US"/>
        </a:p>
      </dgm:t>
    </dgm:pt>
    <dgm:pt modelId="{74EC6395-3DB8-451F-ACE5-D4A5CB28C969}" type="sibTrans" cxnId="{5617F091-4ACA-45E9-9B49-94571B5457CA}">
      <dgm:prSet/>
      <dgm:spPr/>
      <dgm:t>
        <a:bodyPr/>
        <a:lstStyle/>
        <a:p>
          <a:endParaRPr lang="en-US"/>
        </a:p>
      </dgm:t>
    </dgm:pt>
    <dgm:pt modelId="{A8A0DEE8-8D08-475B-BB6D-25D8F7C81FF5}" type="pres">
      <dgm:prSet presAssocID="{01BD7034-3253-43E9-A3CF-ADB654582F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89127-ACA8-4729-AD0F-A98051D9EEBD}" type="pres">
      <dgm:prSet presAssocID="{34BA0A53-DB60-417C-9955-A11F941232D2}" presName="centerShape" presStyleLbl="node0" presStyleIdx="0" presStyleCnt="1" custScaleX="44485"/>
      <dgm:spPr/>
      <dgm:t>
        <a:bodyPr/>
        <a:lstStyle/>
        <a:p>
          <a:endParaRPr lang="en-US"/>
        </a:p>
      </dgm:t>
    </dgm:pt>
    <dgm:pt modelId="{7AA4A0AD-9068-4AB8-9618-2C9E21C891F6}" type="pres">
      <dgm:prSet presAssocID="{1C5D7440-9810-4FFE-AB91-DF24A6418E42}" presName="node" presStyleLbl="node1" presStyleIdx="0" presStyleCnt="4" custScaleX="252572" custRadScaleRad="98766" custRadScaleInc="-3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FE1BA-3C39-42DA-912A-5F0B89A88390}" type="pres">
      <dgm:prSet presAssocID="{1C5D7440-9810-4FFE-AB91-DF24A6418E42}" presName="dummy" presStyleCnt="0"/>
      <dgm:spPr/>
    </dgm:pt>
    <dgm:pt modelId="{383FAAF6-9AC5-4023-91AB-DD1C36097FC8}" type="pres">
      <dgm:prSet presAssocID="{C1A8DBD5-EF04-4769-9B82-C904BE5529A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7822B59-2B27-4897-A3F3-46DA78735B35}" type="pres">
      <dgm:prSet presAssocID="{208A767E-3316-4F8B-A03F-1785DF2B25C5}" presName="node" presStyleLbl="node1" presStyleIdx="1" presStyleCnt="4" custScaleX="254904" custScaleY="145966" custRadScaleRad="143449" custRadScaleInc="-6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02B59-7BC7-4CBB-AE44-FD28D47C2599}" type="pres">
      <dgm:prSet presAssocID="{208A767E-3316-4F8B-A03F-1785DF2B25C5}" presName="dummy" presStyleCnt="0"/>
      <dgm:spPr/>
    </dgm:pt>
    <dgm:pt modelId="{F487A0AC-2338-4181-858A-32851880D54D}" type="pres">
      <dgm:prSet presAssocID="{D4F64FCF-C0C0-458E-A5BB-BA50B875024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A98AAC9-C43E-4024-B281-095D882332AE}" type="pres">
      <dgm:prSet presAssocID="{00630431-01B0-40B5-B8D0-BEB9D8656992}" presName="node" presStyleLbl="node1" presStyleIdx="2" presStyleCnt="4" custScaleX="257776" custScaleY="127323" custRadScaleRad="97848" custRadScaleInc="23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F3F69-54CC-4A34-8C84-26368097275E}" type="pres">
      <dgm:prSet presAssocID="{00630431-01B0-40B5-B8D0-BEB9D8656992}" presName="dummy" presStyleCnt="0"/>
      <dgm:spPr/>
    </dgm:pt>
    <dgm:pt modelId="{A6FD7D7F-61E2-4AE1-8439-6D715CF971D7}" type="pres">
      <dgm:prSet presAssocID="{6FDD4D4A-EDD3-4202-AD92-AE0A99E459A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8759F52-29A5-4ABD-A285-137EF48A3DA9}" type="pres">
      <dgm:prSet presAssocID="{6D9E0696-A031-4752-8DB0-8DB00019A305}" presName="node" presStyleLbl="node1" presStyleIdx="3" presStyleCnt="4" custScaleX="254599" custScaleY="132708" custRadScaleRad="165099" custRadScaleInc="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65C2C-19C6-4946-AFA2-B5D9D56E29DE}" type="pres">
      <dgm:prSet presAssocID="{6D9E0696-A031-4752-8DB0-8DB00019A305}" presName="dummy" presStyleCnt="0"/>
      <dgm:spPr/>
    </dgm:pt>
    <dgm:pt modelId="{8A860746-26C0-4BA0-B74C-8A4B0FE94372}" type="pres">
      <dgm:prSet presAssocID="{74EC6395-3DB8-451F-ACE5-D4A5CB28C96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4DD53E0-EC25-46E7-998B-BAE9E49D2837}" srcId="{34BA0A53-DB60-417C-9955-A11F941232D2}" destId="{208A767E-3316-4F8B-A03F-1785DF2B25C5}" srcOrd="1" destOrd="0" parTransId="{04EA162C-2F52-4751-9D5F-3F49891C028D}" sibTransId="{D4F64FCF-C0C0-458E-A5BB-BA50B8750240}"/>
    <dgm:cxn modelId="{E05D2AE8-D6A4-43F5-B5E9-C0A9BE1577AA}" srcId="{34BA0A53-DB60-417C-9955-A11F941232D2}" destId="{00630431-01B0-40B5-B8D0-BEB9D8656992}" srcOrd="2" destOrd="0" parTransId="{942DBF83-CB31-48BC-BA9C-ADEE72EDCB3C}" sibTransId="{6FDD4D4A-EDD3-4202-AD92-AE0A99E459A1}"/>
    <dgm:cxn modelId="{21FA8F9F-5886-46CF-A969-9A8259935577}" type="presOf" srcId="{1C5D7440-9810-4FFE-AB91-DF24A6418E42}" destId="{7AA4A0AD-9068-4AB8-9618-2C9E21C891F6}" srcOrd="0" destOrd="0" presId="urn:microsoft.com/office/officeart/2005/8/layout/radial6"/>
    <dgm:cxn modelId="{210A7A64-88F2-4545-BDFC-698BE437CD40}" type="presOf" srcId="{00630431-01B0-40B5-B8D0-BEB9D8656992}" destId="{3A98AAC9-C43E-4024-B281-095D882332AE}" srcOrd="0" destOrd="0" presId="urn:microsoft.com/office/officeart/2005/8/layout/radial6"/>
    <dgm:cxn modelId="{A595D213-4086-4285-99CD-FC5201E0E29D}" type="presOf" srcId="{74EC6395-3DB8-451F-ACE5-D4A5CB28C969}" destId="{8A860746-26C0-4BA0-B74C-8A4B0FE94372}" srcOrd="0" destOrd="0" presId="urn:microsoft.com/office/officeart/2005/8/layout/radial6"/>
    <dgm:cxn modelId="{2E798A4A-1C82-4DE0-A754-A05F8BCF2E43}" type="presOf" srcId="{D4F64FCF-C0C0-458E-A5BB-BA50B8750240}" destId="{F487A0AC-2338-4181-858A-32851880D54D}" srcOrd="0" destOrd="0" presId="urn:microsoft.com/office/officeart/2005/8/layout/radial6"/>
    <dgm:cxn modelId="{2A0898BF-9C92-4F0E-BDBE-E9E176F5C328}" srcId="{01BD7034-3253-43E9-A3CF-ADB654582FCE}" destId="{34BA0A53-DB60-417C-9955-A11F941232D2}" srcOrd="0" destOrd="0" parTransId="{7A20A540-6A0C-43A4-ABDF-5F3365D599C0}" sibTransId="{FDD95F3B-530B-412E-B6F5-3D0A34045BFC}"/>
    <dgm:cxn modelId="{4B2A774F-07BF-417D-8DDA-2C8A16B47DBC}" type="presOf" srcId="{C1A8DBD5-EF04-4769-9B82-C904BE5529AD}" destId="{383FAAF6-9AC5-4023-91AB-DD1C36097FC8}" srcOrd="0" destOrd="0" presId="urn:microsoft.com/office/officeart/2005/8/layout/radial6"/>
    <dgm:cxn modelId="{F3E1C1A3-AABF-4711-9AAC-FCCC274C62C2}" type="presOf" srcId="{208A767E-3316-4F8B-A03F-1785DF2B25C5}" destId="{87822B59-2B27-4897-A3F3-46DA78735B35}" srcOrd="0" destOrd="0" presId="urn:microsoft.com/office/officeart/2005/8/layout/radial6"/>
    <dgm:cxn modelId="{DD9F7E4E-0E14-4C1E-875F-6C7C3B84EBC6}" srcId="{34BA0A53-DB60-417C-9955-A11F941232D2}" destId="{1C5D7440-9810-4FFE-AB91-DF24A6418E42}" srcOrd="0" destOrd="0" parTransId="{31C1FEFB-5F6F-4B5B-A69F-F4C048B25F36}" sibTransId="{C1A8DBD5-EF04-4769-9B82-C904BE5529AD}"/>
    <dgm:cxn modelId="{D67F6574-5CBE-4B38-8CBC-976B40274AA5}" type="presOf" srcId="{01BD7034-3253-43E9-A3CF-ADB654582FCE}" destId="{A8A0DEE8-8D08-475B-BB6D-25D8F7C81FF5}" srcOrd="0" destOrd="0" presId="urn:microsoft.com/office/officeart/2005/8/layout/radial6"/>
    <dgm:cxn modelId="{5617F091-4ACA-45E9-9B49-94571B5457CA}" srcId="{34BA0A53-DB60-417C-9955-A11F941232D2}" destId="{6D9E0696-A031-4752-8DB0-8DB00019A305}" srcOrd="3" destOrd="0" parTransId="{A9B3DCBE-F992-49E6-AE56-985E8E16FF54}" sibTransId="{74EC6395-3DB8-451F-ACE5-D4A5CB28C969}"/>
    <dgm:cxn modelId="{4E2C7CEB-9E5F-4EB3-BE15-BE67A2D7156D}" type="presOf" srcId="{6FDD4D4A-EDD3-4202-AD92-AE0A99E459A1}" destId="{A6FD7D7F-61E2-4AE1-8439-6D715CF971D7}" srcOrd="0" destOrd="0" presId="urn:microsoft.com/office/officeart/2005/8/layout/radial6"/>
    <dgm:cxn modelId="{B2CF055D-35FE-4D69-B41D-2B8909CE8CD9}" type="presOf" srcId="{34BA0A53-DB60-417C-9955-A11F941232D2}" destId="{45589127-ACA8-4729-AD0F-A98051D9EEBD}" srcOrd="0" destOrd="0" presId="urn:microsoft.com/office/officeart/2005/8/layout/radial6"/>
    <dgm:cxn modelId="{137F30A2-4561-4396-85B5-D807837B226B}" type="presOf" srcId="{6D9E0696-A031-4752-8DB0-8DB00019A305}" destId="{B8759F52-29A5-4ABD-A285-137EF48A3DA9}" srcOrd="0" destOrd="0" presId="urn:microsoft.com/office/officeart/2005/8/layout/radial6"/>
    <dgm:cxn modelId="{1ADA2B45-4115-4DD5-AB89-19284C618A18}" type="presParOf" srcId="{A8A0DEE8-8D08-475B-BB6D-25D8F7C81FF5}" destId="{45589127-ACA8-4729-AD0F-A98051D9EEBD}" srcOrd="0" destOrd="0" presId="urn:microsoft.com/office/officeart/2005/8/layout/radial6"/>
    <dgm:cxn modelId="{DF61E5EC-E35C-400C-BC8E-E76CF3933997}" type="presParOf" srcId="{A8A0DEE8-8D08-475B-BB6D-25D8F7C81FF5}" destId="{7AA4A0AD-9068-4AB8-9618-2C9E21C891F6}" srcOrd="1" destOrd="0" presId="urn:microsoft.com/office/officeart/2005/8/layout/radial6"/>
    <dgm:cxn modelId="{61247B67-FFC2-4512-BC6D-27D4D13F8E20}" type="presParOf" srcId="{A8A0DEE8-8D08-475B-BB6D-25D8F7C81FF5}" destId="{84AFE1BA-3C39-42DA-912A-5F0B89A88390}" srcOrd="2" destOrd="0" presId="urn:microsoft.com/office/officeart/2005/8/layout/radial6"/>
    <dgm:cxn modelId="{9F5ECC25-ACA0-4ED5-AAB1-399141A0E3B4}" type="presParOf" srcId="{A8A0DEE8-8D08-475B-BB6D-25D8F7C81FF5}" destId="{383FAAF6-9AC5-4023-91AB-DD1C36097FC8}" srcOrd="3" destOrd="0" presId="urn:microsoft.com/office/officeart/2005/8/layout/radial6"/>
    <dgm:cxn modelId="{BD4F30D0-4023-4C0A-BF2D-86BED645350F}" type="presParOf" srcId="{A8A0DEE8-8D08-475B-BB6D-25D8F7C81FF5}" destId="{87822B59-2B27-4897-A3F3-46DA78735B35}" srcOrd="4" destOrd="0" presId="urn:microsoft.com/office/officeart/2005/8/layout/radial6"/>
    <dgm:cxn modelId="{4311ED03-4893-4F99-94D9-5F533A6A5352}" type="presParOf" srcId="{A8A0DEE8-8D08-475B-BB6D-25D8F7C81FF5}" destId="{6A702B59-7BC7-4CBB-AE44-FD28D47C2599}" srcOrd="5" destOrd="0" presId="urn:microsoft.com/office/officeart/2005/8/layout/radial6"/>
    <dgm:cxn modelId="{B1573928-BFB3-4BF1-8C42-A44686484735}" type="presParOf" srcId="{A8A0DEE8-8D08-475B-BB6D-25D8F7C81FF5}" destId="{F487A0AC-2338-4181-858A-32851880D54D}" srcOrd="6" destOrd="0" presId="urn:microsoft.com/office/officeart/2005/8/layout/radial6"/>
    <dgm:cxn modelId="{87F1FDE6-1E0F-4E84-A488-C5C86D6A213F}" type="presParOf" srcId="{A8A0DEE8-8D08-475B-BB6D-25D8F7C81FF5}" destId="{3A98AAC9-C43E-4024-B281-095D882332AE}" srcOrd="7" destOrd="0" presId="urn:microsoft.com/office/officeart/2005/8/layout/radial6"/>
    <dgm:cxn modelId="{B5E0C001-4EA6-41E2-A68F-E2246E0E25E3}" type="presParOf" srcId="{A8A0DEE8-8D08-475B-BB6D-25D8F7C81FF5}" destId="{CF2F3F69-54CC-4A34-8C84-26368097275E}" srcOrd="8" destOrd="0" presId="urn:microsoft.com/office/officeart/2005/8/layout/radial6"/>
    <dgm:cxn modelId="{A4CF7A22-0ABC-48DF-B2F9-71FD4413FCC7}" type="presParOf" srcId="{A8A0DEE8-8D08-475B-BB6D-25D8F7C81FF5}" destId="{A6FD7D7F-61E2-4AE1-8439-6D715CF971D7}" srcOrd="9" destOrd="0" presId="urn:microsoft.com/office/officeart/2005/8/layout/radial6"/>
    <dgm:cxn modelId="{9AD418A0-EB05-4A53-852E-B32442C47C86}" type="presParOf" srcId="{A8A0DEE8-8D08-475B-BB6D-25D8F7C81FF5}" destId="{B8759F52-29A5-4ABD-A285-137EF48A3DA9}" srcOrd="10" destOrd="0" presId="urn:microsoft.com/office/officeart/2005/8/layout/radial6"/>
    <dgm:cxn modelId="{76291644-E90E-4E26-8F08-FF0A65A7A24F}" type="presParOf" srcId="{A8A0DEE8-8D08-475B-BB6D-25D8F7C81FF5}" destId="{87265C2C-19C6-4946-AFA2-B5D9D56E29DE}" srcOrd="11" destOrd="0" presId="urn:microsoft.com/office/officeart/2005/8/layout/radial6"/>
    <dgm:cxn modelId="{FC1DBB10-6AC3-4D7A-AEC3-AEB501E8BD12}" type="presParOf" srcId="{A8A0DEE8-8D08-475B-BB6D-25D8F7C81FF5}" destId="{8A860746-26C0-4BA0-B74C-8A4B0FE9437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75D5-36B6-4068-A4B8-2EE1C6787242}">
      <dsp:nvSpPr>
        <dsp:cNvPr id="0" name=""/>
        <dsp:cNvSpPr/>
      </dsp:nvSpPr>
      <dsp:spPr>
        <a:xfrm>
          <a:off x="3048000" y="1818397"/>
          <a:ext cx="1607232" cy="55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41"/>
              </a:lnTo>
              <a:lnTo>
                <a:pt x="1607232" y="278941"/>
              </a:lnTo>
              <a:lnTo>
                <a:pt x="1607232" y="5578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3A909-D507-4B70-AFC0-A09B5A2EC953}">
      <dsp:nvSpPr>
        <dsp:cNvPr id="0" name=""/>
        <dsp:cNvSpPr/>
      </dsp:nvSpPr>
      <dsp:spPr>
        <a:xfrm>
          <a:off x="1440767" y="1818397"/>
          <a:ext cx="1607232" cy="557882"/>
        </a:xfrm>
        <a:custGeom>
          <a:avLst/>
          <a:gdLst/>
          <a:ahLst/>
          <a:cxnLst/>
          <a:rect l="0" t="0" r="0" b="0"/>
          <a:pathLst>
            <a:path>
              <a:moveTo>
                <a:pt x="1607232" y="0"/>
              </a:moveTo>
              <a:lnTo>
                <a:pt x="1607232" y="278941"/>
              </a:lnTo>
              <a:lnTo>
                <a:pt x="0" y="278941"/>
              </a:lnTo>
              <a:lnTo>
                <a:pt x="0" y="5578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3A017-C236-43FD-8CDB-A70D2E514FEE}">
      <dsp:nvSpPr>
        <dsp:cNvPr id="0" name=""/>
        <dsp:cNvSpPr/>
      </dsp:nvSpPr>
      <dsp:spPr>
        <a:xfrm>
          <a:off x="1523998" y="617"/>
          <a:ext cx="3048002" cy="1817779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satMod val="120000"/>
                <a:lumMod val="120000"/>
              </a:schemeClr>
            </a:gs>
            <a:gs pos="100000">
              <a:schemeClr val="accent3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prstMaterial="flat">
          <a:bevelT w="12700" h="127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>
              <a:solidFill>
                <a:srgbClr val="FF0000"/>
              </a:solidFill>
              <a:latin typeface="NikoshBAN"/>
              <a:cs typeface="NikoshBAN" pitchFamily="2" charset="0"/>
            </a:rPr>
            <a:t>কর্মক্ষেত্রে</a:t>
          </a:r>
          <a:r>
            <a:rPr lang="en-US" sz="2800" i="1" kern="1200" dirty="0" smtClean="0">
              <a:solidFill>
                <a:srgbClr val="FF0000"/>
              </a:solidFill>
              <a:latin typeface="NikoshBAN"/>
              <a:cs typeface="NikoshBAN" pitchFamily="2" charset="0"/>
            </a:rPr>
            <a:t> </a:t>
          </a:r>
          <a:r>
            <a:rPr lang="en-US" sz="2800" i="1" kern="1200" dirty="0" err="1" smtClean="0">
              <a:solidFill>
                <a:srgbClr val="FF0000"/>
              </a:solidFill>
              <a:latin typeface="NikoshBAN"/>
              <a:cs typeface="NikoshBAN" pitchFamily="2" charset="0"/>
            </a:rPr>
            <a:t>আইসিটি</a:t>
          </a:r>
          <a:endParaRPr lang="en-US" sz="2800" i="1" kern="1200" dirty="0" smtClean="0">
            <a:solidFill>
              <a:srgbClr val="FF0000"/>
            </a:solidFill>
            <a:latin typeface="NikoshBAN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err="1" smtClean="0">
              <a:solidFill>
                <a:srgbClr val="FF0000"/>
              </a:solidFill>
              <a:latin typeface="NikoshBAN"/>
              <a:cs typeface="NikoshBAN" pitchFamily="2" charset="0"/>
            </a:rPr>
            <a:t>দুই</a:t>
          </a:r>
          <a:r>
            <a:rPr lang="en-US" sz="2800" i="1" kern="1200" dirty="0" smtClean="0">
              <a:solidFill>
                <a:srgbClr val="FF0000"/>
              </a:solidFill>
              <a:latin typeface="NikoshBAN"/>
              <a:cs typeface="NikoshBAN" pitchFamily="2" charset="0"/>
            </a:rPr>
            <a:t> </a:t>
          </a:r>
          <a:r>
            <a:rPr lang="en-US" sz="2800" i="1" kern="1200" dirty="0" err="1" smtClean="0">
              <a:solidFill>
                <a:srgbClr val="FF0000"/>
              </a:solidFill>
              <a:latin typeface="NikoshBAN"/>
              <a:cs typeface="NikoshBAN" pitchFamily="2" charset="0"/>
            </a:rPr>
            <a:t>ধরণের</a:t>
          </a:r>
          <a:r>
            <a:rPr lang="en-US" sz="2800" i="1" kern="1200" dirty="0" smtClean="0">
              <a:solidFill>
                <a:srgbClr val="FF0000"/>
              </a:solidFill>
              <a:latin typeface="NikoshBAN"/>
              <a:cs typeface="NikoshBAN" pitchFamily="2" charset="0"/>
            </a:rPr>
            <a:t> </a:t>
          </a:r>
          <a:r>
            <a:rPr lang="en-US" sz="2800" i="1" kern="1200" dirty="0" err="1" smtClean="0">
              <a:solidFill>
                <a:srgbClr val="FF0000"/>
              </a:solidFill>
              <a:latin typeface="NikoshBAN"/>
              <a:cs typeface="NikoshBAN" pitchFamily="2" charset="0"/>
            </a:rPr>
            <a:t>প্রভাব</a:t>
          </a:r>
          <a:r>
            <a:rPr lang="en-US" sz="2800" i="1" kern="1200" dirty="0" smtClean="0">
              <a:solidFill>
                <a:srgbClr val="FF0000"/>
              </a:solidFill>
              <a:latin typeface="NikoshBAN"/>
              <a:cs typeface="NikoshBAN" pitchFamily="2" charset="0"/>
            </a:rPr>
            <a:t> </a:t>
          </a:r>
          <a:r>
            <a:rPr lang="en-US" sz="2800" i="1" kern="1200" dirty="0" err="1" smtClean="0">
              <a:solidFill>
                <a:srgbClr val="FF0000"/>
              </a:solidFill>
              <a:latin typeface="NikoshBAN"/>
              <a:cs typeface="NikoshBAN" pitchFamily="2" charset="0"/>
            </a:rPr>
            <a:t>ফেলে</a:t>
          </a:r>
          <a:endParaRPr lang="en-US" sz="2800" i="1" kern="1200" dirty="0">
            <a:solidFill>
              <a:srgbClr val="FF0000"/>
            </a:solidFill>
            <a:latin typeface="NikoshBAN"/>
            <a:cs typeface="NikoshBAN" pitchFamily="2" charset="0"/>
          </a:endParaRPr>
        </a:p>
      </dsp:txBody>
      <dsp:txXfrm>
        <a:off x="1523998" y="617"/>
        <a:ext cx="3048002" cy="1817779"/>
      </dsp:txXfrm>
    </dsp:sp>
    <dsp:sp modelId="{8486A39B-74D0-43F4-84C6-28EDBF095792}">
      <dsp:nvSpPr>
        <dsp:cNvPr id="0" name=""/>
        <dsp:cNvSpPr/>
      </dsp:nvSpPr>
      <dsp:spPr>
        <a:xfrm>
          <a:off x="112476" y="2376279"/>
          <a:ext cx="2656582" cy="1687102"/>
        </a:xfrm>
        <a:prstGeom prst="rect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প্রচলিত</a:t>
          </a:r>
          <a:r>
            <a:rPr lang="en-US" sz="2800" kern="1200" dirty="0" smtClean="0">
              <a:solidFill>
                <a:srgbClr val="7030A0"/>
              </a:solidFill>
              <a:latin typeface="NikoshBAN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কর্মক্ষেত্র</a:t>
          </a:r>
          <a:r>
            <a:rPr lang="en-US" sz="2800" kern="1200" dirty="0" smtClean="0">
              <a:solidFill>
                <a:srgbClr val="7030A0"/>
              </a:solidFill>
              <a:latin typeface="NikoshBAN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গুলোতে</a:t>
          </a:r>
          <a:r>
            <a:rPr lang="en-US" sz="2800" kern="1200" dirty="0" smtClean="0">
              <a:solidFill>
                <a:srgbClr val="7030A0"/>
              </a:solidFill>
              <a:latin typeface="NikoshBAN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আইসিটি</a:t>
          </a:r>
          <a:endParaRPr lang="en-US" sz="2800" kern="1200" dirty="0">
            <a:solidFill>
              <a:srgbClr val="7030A0"/>
            </a:solidFill>
            <a:latin typeface="NikoshBAN"/>
            <a:cs typeface="NikoshBAN" pitchFamily="2" charset="0"/>
          </a:endParaRPr>
        </a:p>
      </dsp:txBody>
      <dsp:txXfrm>
        <a:off x="112476" y="2376279"/>
        <a:ext cx="2656582" cy="1687102"/>
      </dsp:txXfrm>
    </dsp:sp>
    <dsp:sp modelId="{7EAD62B2-82EF-4A72-8BCA-FA95A7F09E55}">
      <dsp:nvSpPr>
        <dsp:cNvPr id="0" name=""/>
        <dsp:cNvSpPr/>
      </dsp:nvSpPr>
      <dsp:spPr>
        <a:xfrm>
          <a:off x="3326941" y="2376279"/>
          <a:ext cx="2656582" cy="1687102"/>
        </a:xfrm>
        <a:prstGeom prst="rect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নতুন</a:t>
          </a:r>
          <a:r>
            <a:rPr lang="en-US" sz="2800" kern="1200" dirty="0" smtClean="0">
              <a:solidFill>
                <a:srgbClr val="7030A0"/>
              </a:solidFill>
              <a:latin typeface="NikoshBAN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কর্ম</a:t>
          </a:r>
          <a:r>
            <a:rPr lang="en-US" sz="2800" kern="1200" dirty="0" smtClean="0">
              <a:solidFill>
                <a:srgbClr val="7030A0"/>
              </a:solidFill>
              <a:latin typeface="NikoshBAN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সৃষ্টিতে</a:t>
          </a:r>
          <a:r>
            <a:rPr lang="en-US" sz="2800" kern="1200" dirty="0" smtClean="0">
              <a:solidFill>
                <a:srgbClr val="7030A0"/>
              </a:solidFill>
              <a:latin typeface="NikoshBAN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7030A0"/>
              </a:solidFill>
              <a:latin typeface="NikoshBAN"/>
              <a:cs typeface="NikoshBAN" pitchFamily="2" charset="0"/>
            </a:rPr>
            <a:t>আইসিটি</a:t>
          </a:r>
          <a:endParaRPr lang="en-US" sz="2800" kern="1200" dirty="0">
            <a:solidFill>
              <a:srgbClr val="7030A0"/>
            </a:solidFill>
            <a:latin typeface="NikoshBAN"/>
            <a:cs typeface="NikoshBAN" pitchFamily="2" charset="0"/>
          </a:endParaRPr>
        </a:p>
      </dsp:txBody>
      <dsp:txXfrm>
        <a:off x="3326941" y="2376279"/>
        <a:ext cx="2656582" cy="1687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F0ADC-5F6A-45D9-A8FC-3925845BDAD2}">
      <dsp:nvSpPr>
        <dsp:cNvPr id="0" name=""/>
        <dsp:cNvSpPr/>
      </dsp:nvSpPr>
      <dsp:spPr>
        <a:xfrm>
          <a:off x="2666999" y="1270000"/>
          <a:ext cx="2590801" cy="152399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প্রচলিত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কর্মক্ষেত্র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গুলোতে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আইসিটি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ব্যবহারের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ফলে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046413" y="1493184"/>
        <a:ext cx="1831973" cy="1077631"/>
      </dsp:txXfrm>
    </dsp:sp>
    <dsp:sp modelId="{CF55A4E9-2B37-4198-B18F-AA9AA13EDC8C}">
      <dsp:nvSpPr>
        <dsp:cNvPr id="0" name=""/>
        <dsp:cNvSpPr/>
      </dsp:nvSpPr>
      <dsp:spPr>
        <a:xfrm rot="16200000">
          <a:off x="3922557" y="1217447"/>
          <a:ext cx="79684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79684" y="12709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3922557" y="1228165"/>
        <a:ext cx="79684" cy="3984"/>
      </dsp:txXfrm>
    </dsp:sp>
    <dsp:sp modelId="{993B87C3-0B30-4390-B211-2D48B3F8718A}">
      <dsp:nvSpPr>
        <dsp:cNvPr id="0" name=""/>
        <dsp:cNvSpPr/>
      </dsp:nvSpPr>
      <dsp:spPr>
        <a:xfrm>
          <a:off x="3124476" y="-40755"/>
          <a:ext cx="1675846" cy="123107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সেবার</a:t>
          </a:r>
          <a:r>
            <a:rPr lang="en-US" sz="2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মান</a:t>
          </a:r>
          <a:r>
            <a:rPr lang="en-US" sz="2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উন্নত</a:t>
          </a:r>
          <a:r>
            <a:rPr lang="en-US" sz="2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হয়</a:t>
          </a:r>
          <a:endParaRPr lang="en-US" sz="20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369898" y="139531"/>
        <a:ext cx="1185002" cy="870499"/>
      </dsp:txXfrm>
    </dsp:sp>
    <dsp:sp modelId="{17EE5E88-936C-42E7-A41A-7BBDD4570022}">
      <dsp:nvSpPr>
        <dsp:cNvPr id="0" name=""/>
        <dsp:cNvSpPr/>
      </dsp:nvSpPr>
      <dsp:spPr>
        <a:xfrm rot="21497751">
          <a:off x="5256095" y="1977363"/>
          <a:ext cx="23104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231042" y="12709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5256095" y="1984297"/>
        <a:ext cx="231042" cy="11552"/>
      </dsp:txXfrm>
    </dsp:sp>
    <dsp:sp modelId="{F285D8E2-2057-456A-B5EC-4B624889149D}">
      <dsp:nvSpPr>
        <dsp:cNvPr id="0" name=""/>
        <dsp:cNvSpPr/>
      </dsp:nvSpPr>
      <dsp:spPr>
        <a:xfrm>
          <a:off x="5486401" y="1346192"/>
          <a:ext cx="1675846" cy="12310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কর্মীদের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দক্ষতা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বাড়ে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731823" y="1526478"/>
        <a:ext cx="1185002" cy="870499"/>
      </dsp:txXfrm>
    </dsp:sp>
    <dsp:sp modelId="{51E8F1B0-5217-4DF8-AFB9-DE8DE8054C10}">
      <dsp:nvSpPr>
        <dsp:cNvPr id="0" name=""/>
        <dsp:cNvSpPr/>
      </dsp:nvSpPr>
      <dsp:spPr>
        <a:xfrm rot="5400000">
          <a:off x="3922557" y="2821132"/>
          <a:ext cx="79684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79684" y="12709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3922557" y="2831849"/>
        <a:ext cx="79684" cy="3984"/>
      </dsp:txXfrm>
    </dsp:sp>
    <dsp:sp modelId="{8404EC4D-51FB-442A-8239-46BD0C9E2124}">
      <dsp:nvSpPr>
        <dsp:cNvPr id="0" name=""/>
        <dsp:cNvSpPr/>
      </dsp:nvSpPr>
      <dsp:spPr>
        <a:xfrm>
          <a:off x="3047999" y="2873684"/>
          <a:ext cx="1828801" cy="1231071"/>
        </a:xfrm>
        <a:prstGeom prst="ellipse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জবাবদিহিতা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বাড়ে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315821" y="3053970"/>
        <a:ext cx="1293157" cy="870499"/>
      </dsp:txXfrm>
    </dsp:sp>
    <dsp:sp modelId="{3CCD521C-83A3-4CA7-BF2D-0174EB44C450}">
      <dsp:nvSpPr>
        <dsp:cNvPr id="0" name=""/>
        <dsp:cNvSpPr/>
      </dsp:nvSpPr>
      <dsp:spPr>
        <a:xfrm rot="10800000">
          <a:off x="2285467" y="2019290"/>
          <a:ext cx="381531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381531" y="12709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2285467" y="2022461"/>
        <a:ext cx="381531" cy="19076"/>
      </dsp:txXfrm>
    </dsp:sp>
    <dsp:sp modelId="{E98B0D16-97A1-4D3F-BB7B-C65F002B9DA4}">
      <dsp:nvSpPr>
        <dsp:cNvPr id="0" name=""/>
        <dsp:cNvSpPr/>
      </dsp:nvSpPr>
      <dsp:spPr>
        <a:xfrm>
          <a:off x="609620" y="1416464"/>
          <a:ext cx="1675846" cy="1231071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স্বচ্ছতা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বাড়ে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855042" y="1596750"/>
        <a:ext cx="1185002" cy="87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F0ADC-5F6A-45D9-A8FC-3925845BDAD2}">
      <dsp:nvSpPr>
        <dsp:cNvPr id="0" name=""/>
        <dsp:cNvSpPr/>
      </dsp:nvSpPr>
      <dsp:spPr>
        <a:xfrm>
          <a:off x="2654992" y="1828437"/>
          <a:ext cx="3136205" cy="171967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নতুন</a:t>
          </a: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সৃষ্টিতে</a:t>
          </a: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আইসিটি</a:t>
          </a:r>
          <a:endParaRPr lang="en-US" sz="2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114279" y="2080278"/>
        <a:ext cx="2217631" cy="1215995"/>
      </dsp:txXfrm>
    </dsp:sp>
    <dsp:sp modelId="{CF55A4E9-2B37-4198-B18F-AA9AA13EDC8C}">
      <dsp:nvSpPr>
        <dsp:cNvPr id="0" name=""/>
        <dsp:cNvSpPr/>
      </dsp:nvSpPr>
      <dsp:spPr>
        <a:xfrm rot="16222629">
          <a:off x="4093125" y="1674910"/>
          <a:ext cx="273057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273057" y="1700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38260D"/>
            </a:solidFill>
            <a:latin typeface="NikoshBAN" pitchFamily="2" charset="0"/>
            <a:cs typeface="NikoshBAN" pitchFamily="2" charset="0"/>
          </a:endParaRPr>
        </a:p>
      </dsp:txBody>
      <dsp:txXfrm>
        <a:off x="4093125" y="1685091"/>
        <a:ext cx="273057" cy="13652"/>
      </dsp:txXfrm>
    </dsp:sp>
    <dsp:sp modelId="{993B87C3-0B30-4390-B211-2D48B3F8718A}">
      <dsp:nvSpPr>
        <dsp:cNvPr id="0" name=""/>
        <dsp:cNvSpPr/>
      </dsp:nvSpPr>
      <dsp:spPr>
        <a:xfrm>
          <a:off x="2385809" y="-42907"/>
          <a:ext cx="3700006" cy="1598302"/>
        </a:xfrm>
        <a:prstGeom prst="ellipse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নিজেই</a:t>
          </a:r>
          <a:r>
            <a:rPr lang="en-US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সতন্ত্রভাবে</a:t>
          </a:r>
          <a:r>
            <a:rPr lang="en-US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প্রতিষ্ঠিত</a:t>
          </a:r>
          <a:r>
            <a:rPr lang="en-US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হওয়া</a:t>
          </a:r>
          <a:r>
            <a:rPr lang="en-US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0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2927662" y="191159"/>
        <a:ext cx="2616300" cy="1130170"/>
      </dsp:txXfrm>
    </dsp:sp>
    <dsp:sp modelId="{17EE5E88-936C-42E7-A41A-7BBDD4570022}">
      <dsp:nvSpPr>
        <dsp:cNvPr id="0" name=""/>
        <dsp:cNvSpPr/>
      </dsp:nvSpPr>
      <dsp:spPr>
        <a:xfrm rot="1414932">
          <a:off x="5437745" y="3265098"/>
          <a:ext cx="291443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291443" y="1700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38260D"/>
            </a:solidFill>
            <a:latin typeface="NikoshBAN" pitchFamily="2" charset="0"/>
            <a:cs typeface="NikoshBAN" pitchFamily="2" charset="0"/>
          </a:endParaRPr>
        </a:p>
      </dsp:txBody>
      <dsp:txXfrm>
        <a:off x="5437745" y="3274819"/>
        <a:ext cx="291443" cy="14572"/>
      </dsp:txXfrm>
    </dsp:sp>
    <dsp:sp modelId="{F285D8E2-2057-456A-B5EC-4B624889149D}">
      <dsp:nvSpPr>
        <dsp:cNvPr id="0" name=""/>
        <dsp:cNvSpPr/>
      </dsp:nvSpPr>
      <dsp:spPr>
        <a:xfrm>
          <a:off x="5417397" y="2979286"/>
          <a:ext cx="3040802" cy="178802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হার্ডওয়ার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 ও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সফটওয়ার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এ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দক্ষতা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অর্জন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কর্ম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সংস্থান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সৃষ্টি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1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1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5862712" y="3241135"/>
        <a:ext cx="2150172" cy="1264322"/>
      </dsp:txXfrm>
    </dsp:sp>
    <dsp:sp modelId="{3CCD521C-83A3-4CA7-BF2D-0174EB44C450}">
      <dsp:nvSpPr>
        <dsp:cNvPr id="0" name=""/>
        <dsp:cNvSpPr/>
      </dsp:nvSpPr>
      <dsp:spPr>
        <a:xfrm rot="9373165">
          <a:off x="2733754" y="3266105"/>
          <a:ext cx="278855" cy="34013"/>
        </a:xfrm>
        <a:custGeom>
          <a:avLst/>
          <a:gdLst/>
          <a:ahLst/>
          <a:cxnLst/>
          <a:rect l="0" t="0" r="0" b="0"/>
          <a:pathLst>
            <a:path>
              <a:moveTo>
                <a:pt x="0" y="17006"/>
              </a:moveTo>
              <a:lnTo>
                <a:pt x="278855" y="1700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38260D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733754" y="3276141"/>
        <a:ext cx="278855" cy="13942"/>
      </dsp:txXfrm>
    </dsp:sp>
    <dsp:sp modelId="{E98B0D16-97A1-4D3F-BB7B-C65F002B9DA4}">
      <dsp:nvSpPr>
        <dsp:cNvPr id="0" name=""/>
        <dsp:cNvSpPr/>
      </dsp:nvSpPr>
      <dsp:spPr>
        <a:xfrm>
          <a:off x="0" y="3002333"/>
          <a:ext cx="3067653" cy="174192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আউটসোসিং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বৈদেশিক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আর্জন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49247" y="3257432"/>
        <a:ext cx="2169159" cy="1231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C3EE6-2F48-457F-AE69-566E755F758E}">
      <dsp:nvSpPr>
        <dsp:cNvPr id="0" name=""/>
        <dsp:cNvSpPr/>
      </dsp:nvSpPr>
      <dsp:spPr>
        <a:xfrm rot="10800000">
          <a:off x="1444672" y="80919"/>
          <a:ext cx="5067300" cy="3751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বন্ধু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সংযোগ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4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538466" y="80919"/>
        <a:ext cx="4973506" cy="375177"/>
      </dsp:txXfrm>
    </dsp:sp>
    <dsp:sp modelId="{36EA3696-DAE7-40DA-8843-C44F342FD992}">
      <dsp:nvSpPr>
        <dsp:cNvPr id="0" name=""/>
        <dsp:cNvSpPr/>
      </dsp:nvSpPr>
      <dsp:spPr>
        <a:xfrm>
          <a:off x="643475" y="0"/>
          <a:ext cx="697409" cy="520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CACCC-BD72-47DD-8229-FFEB713434FE}">
      <dsp:nvSpPr>
        <dsp:cNvPr id="0" name=""/>
        <dsp:cNvSpPr/>
      </dsp:nvSpPr>
      <dsp:spPr>
        <a:xfrm rot="10800000">
          <a:off x="1445255" y="737506"/>
          <a:ext cx="5067300" cy="3751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বার্তা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প্রেরণ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যায়</a:t>
          </a:r>
          <a:r>
            <a:rPr lang="en-US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 rot="10800000">
        <a:off x="1539049" y="737506"/>
        <a:ext cx="4973506" cy="375177"/>
      </dsp:txXfrm>
    </dsp:sp>
    <dsp:sp modelId="{4DBDF93C-9568-4610-B101-1894DA78D817}">
      <dsp:nvSpPr>
        <dsp:cNvPr id="0" name=""/>
        <dsp:cNvSpPr/>
      </dsp:nvSpPr>
      <dsp:spPr>
        <a:xfrm>
          <a:off x="714483" y="1349579"/>
          <a:ext cx="675622" cy="60519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45A34-FAF0-4316-8F1B-BA34314AD37A}">
      <dsp:nvSpPr>
        <dsp:cNvPr id="0" name=""/>
        <dsp:cNvSpPr/>
      </dsp:nvSpPr>
      <dsp:spPr>
        <a:xfrm rot="10800000">
          <a:off x="1461543" y="1446113"/>
          <a:ext cx="5067300" cy="3751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ব্যক্তিগত</a:t>
          </a:r>
          <a:r>
            <a:rPr lang="en-US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তথ্য</a:t>
          </a:r>
          <a:r>
            <a:rPr lang="en-US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প্রকাশ</a:t>
          </a:r>
          <a:r>
            <a:rPr lang="en-US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4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555337" y="1446113"/>
        <a:ext cx="4973506" cy="375177"/>
      </dsp:txXfrm>
    </dsp:sp>
    <dsp:sp modelId="{EAB52F91-0168-4D95-A977-3E7E4AF35214}">
      <dsp:nvSpPr>
        <dsp:cNvPr id="0" name=""/>
        <dsp:cNvSpPr/>
      </dsp:nvSpPr>
      <dsp:spPr>
        <a:xfrm>
          <a:off x="719119" y="2097403"/>
          <a:ext cx="740775" cy="6104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B969B-7C0E-4F68-A779-C8252A3D0DE9}">
      <dsp:nvSpPr>
        <dsp:cNvPr id="0" name=""/>
        <dsp:cNvSpPr/>
      </dsp:nvSpPr>
      <dsp:spPr>
        <a:xfrm rot="10800000">
          <a:off x="1447221" y="2203455"/>
          <a:ext cx="5067300" cy="3751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অডিও</a:t>
          </a: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ভিডিও</a:t>
          </a: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প্রকাশ</a:t>
          </a: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4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যায়</a:t>
          </a:r>
          <a:endParaRPr lang="en-US" sz="2400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541015" y="2203455"/>
        <a:ext cx="4973506" cy="375177"/>
      </dsp:txXfrm>
    </dsp:sp>
    <dsp:sp modelId="{76C96CC8-885D-4091-8570-15A43C4B44E0}">
      <dsp:nvSpPr>
        <dsp:cNvPr id="0" name=""/>
        <dsp:cNvSpPr/>
      </dsp:nvSpPr>
      <dsp:spPr>
        <a:xfrm>
          <a:off x="638506" y="566361"/>
          <a:ext cx="683486" cy="70266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60746-26C0-4BA0-B74C-8A4B0FE94372}">
      <dsp:nvSpPr>
        <dsp:cNvPr id="0" name=""/>
        <dsp:cNvSpPr/>
      </dsp:nvSpPr>
      <dsp:spPr>
        <a:xfrm>
          <a:off x="1200737" y="359951"/>
          <a:ext cx="2716747" cy="2716747"/>
        </a:xfrm>
        <a:prstGeom prst="blockArc">
          <a:avLst>
            <a:gd name="adj1" fmla="val 10809907"/>
            <a:gd name="adj2" fmla="val 17406389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D7D7F-61E2-4AE1-8439-6D715CF971D7}">
      <dsp:nvSpPr>
        <dsp:cNvPr id="0" name=""/>
        <dsp:cNvSpPr/>
      </dsp:nvSpPr>
      <dsp:spPr>
        <a:xfrm>
          <a:off x="1195468" y="474314"/>
          <a:ext cx="2716747" cy="2716747"/>
        </a:xfrm>
        <a:prstGeom prst="blockArc">
          <a:avLst>
            <a:gd name="adj1" fmla="val 4014595"/>
            <a:gd name="adj2" fmla="val 11106608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7A0AC-2338-4181-858A-32851880D54D}">
      <dsp:nvSpPr>
        <dsp:cNvPr id="0" name=""/>
        <dsp:cNvSpPr/>
      </dsp:nvSpPr>
      <dsp:spPr>
        <a:xfrm>
          <a:off x="2184998" y="453724"/>
          <a:ext cx="2716747" cy="2716747"/>
        </a:xfrm>
        <a:prstGeom prst="blockArc">
          <a:avLst>
            <a:gd name="adj1" fmla="val 21346918"/>
            <a:gd name="adj2" fmla="val 6642357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FAAF6-9AC5-4023-91AB-DD1C36097FC8}">
      <dsp:nvSpPr>
        <dsp:cNvPr id="0" name=""/>
        <dsp:cNvSpPr/>
      </dsp:nvSpPr>
      <dsp:spPr>
        <a:xfrm>
          <a:off x="2181612" y="332653"/>
          <a:ext cx="2716747" cy="2716747"/>
        </a:xfrm>
        <a:prstGeom prst="blockArc">
          <a:avLst>
            <a:gd name="adj1" fmla="val 14802316"/>
            <a:gd name="adj2" fmla="val 60822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89127-ACA8-4729-AD0F-A98051D9EEBD}">
      <dsp:nvSpPr>
        <dsp:cNvPr id="0" name=""/>
        <dsp:cNvSpPr/>
      </dsp:nvSpPr>
      <dsp:spPr>
        <a:xfrm>
          <a:off x="2954836" y="1140040"/>
          <a:ext cx="555718" cy="12492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036219" y="1322985"/>
        <a:ext cx="392952" cy="883335"/>
      </dsp:txXfrm>
    </dsp:sp>
    <dsp:sp modelId="{7AA4A0AD-9068-4AB8-9618-2C9E21C891F6}">
      <dsp:nvSpPr>
        <dsp:cNvPr id="0" name=""/>
        <dsp:cNvSpPr/>
      </dsp:nvSpPr>
      <dsp:spPr>
        <a:xfrm>
          <a:off x="2051594" y="35070"/>
          <a:ext cx="1927314" cy="874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</a:rPr>
            <a:t>মানব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err="1" smtClean="0">
              <a:solidFill>
                <a:srgbClr val="FF0000"/>
              </a:solidFill>
            </a:rPr>
            <a:t>সম্পদ</a:t>
          </a:r>
          <a:r>
            <a:rPr lang="en-US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err="1" smtClean="0">
              <a:solidFill>
                <a:srgbClr val="FF0000"/>
              </a:solidFill>
            </a:rPr>
            <a:t>উন্নয়ন</a:t>
          </a:r>
          <a:r>
            <a:rPr lang="en-US" sz="1600" kern="1200" dirty="0" smtClean="0">
              <a:solidFill>
                <a:srgbClr val="FF0000"/>
              </a:solidFill>
            </a:rPr>
            <a:t>  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2333843" y="163131"/>
        <a:ext cx="1362816" cy="618336"/>
      </dsp:txXfrm>
    </dsp:sp>
    <dsp:sp modelId="{87822B59-2B27-4897-A3F3-46DA78735B35}">
      <dsp:nvSpPr>
        <dsp:cNvPr id="0" name=""/>
        <dsp:cNvSpPr/>
      </dsp:nvSpPr>
      <dsp:spPr>
        <a:xfrm>
          <a:off x="3978457" y="1219200"/>
          <a:ext cx="1776426" cy="990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জনগনের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সম্পৃক্ততা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238609" y="1364270"/>
        <a:ext cx="1256122" cy="700463"/>
      </dsp:txXfrm>
    </dsp:sp>
    <dsp:sp modelId="{3A98AAC9-C43E-4024-B281-095D882332AE}">
      <dsp:nvSpPr>
        <dsp:cNvPr id="0" name=""/>
        <dsp:cNvSpPr/>
      </dsp:nvSpPr>
      <dsp:spPr>
        <a:xfrm>
          <a:off x="2186763" y="2616054"/>
          <a:ext cx="1774913" cy="874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সিভিল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সার্ভিস</a:t>
          </a:r>
          <a:r>
            <a:rPr lang="en-US" sz="1600" kern="1200" dirty="0" smtClean="0"/>
            <a:t>  </a:t>
          </a:r>
          <a:endParaRPr lang="en-US" sz="1600" kern="1200" dirty="0"/>
        </a:p>
      </dsp:txBody>
      <dsp:txXfrm>
        <a:off x="2446693" y="2744115"/>
        <a:ext cx="1255053" cy="618336"/>
      </dsp:txXfrm>
    </dsp:sp>
    <dsp:sp modelId="{B8759F52-29A5-4ABD-A285-137EF48A3DA9}">
      <dsp:nvSpPr>
        <dsp:cNvPr id="0" name=""/>
        <dsp:cNvSpPr/>
      </dsp:nvSpPr>
      <dsp:spPr>
        <a:xfrm>
          <a:off x="355618" y="1277272"/>
          <a:ext cx="1753209" cy="874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দৈনন্দিন</a:t>
          </a:r>
          <a:r>
            <a:rPr lang="en-US" sz="14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জীবনে</a:t>
          </a:r>
          <a:r>
            <a:rPr lang="en-US" sz="14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তথ্যপ্রযুক্তির</a:t>
          </a:r>
          <a:r>
            <a:rPr lang="en-US" sz="14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</a:t>
          </a:r>
          <a:r>
            <a:rPr lang="en-US" sz="1400" kern="1200" dirty="0" err="1" smtClean="0">
              <a:solidFill>
                <a:schemeClr val="accent5">
                  <a:lumMod val="20000"/>
                  <a:lumOff val="80000"/>
                </a:schemeClr>
              </a:solidFill>
            </a:rPr>
            <a:t>ব্যবহার</a:t>
          </a:r>
          <a:r>
            <a:rPr lang="en-US" sz="14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 </a:t>
          </a:r>
          <a:endParaRPr lang="en-US" sz="14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612370" y="1405333"/>
        <a:ext cx="1239705" cy="61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 userDrawn="1"/>
        </p:nvSpPr>
        <p:spPr>
          <a:xfrm>
            <a:off x="152400" y="114300"/>
            <a:ext cx="8839200" cy="4914900"/>
          </a:xfrm>
          <a:prstGeom prst="frame">
            <a:avLst>
              <a:gd name="adj1" fmla="val 266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 userDrawn="1"/>
        </p:nvSpPr>
        <p:spPr>
          <a:xfrm>
            <a:off x="0" y="0"/>
            <a:ext cx="9155752" cy="5143500"/>
          </a:xfrm>
          <a:prstGeom prst="frame">
            <a:avLst>
              <a:gd name="adj1" fmla="val 266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25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3" name="Frame 12"/>
          <p:cNvSpPr/>
          <p:nvPr userDrawn="1"/>
        </p:nvSpPr>
        <p:spPr>
          <a:xfrm>
            <a:off x="0" y="0"/>
            <a:ext cx="9155752" cy="5143500"/>
          </a:xfrm>
          <a:prstGeom prst="frame">
            <a:avLst>
              <a:gd name="adj1" fmla="val 266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4599275-A4C8-4427-8A4C-E60F3C90C3B1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1"/>
            <a:ext cx="8534400" cy="26468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m_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914402"/>
            <a:ext cx="3347614" cy="37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72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4" name="chimes.wav"/>
          </p:stSnd>
        </p:sndAc>
      </p:transition>
    </mc:Choice>
    <mc:Fallback>
      <p:transition spd="slow"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" y="361950"/>
            <a:ext cx="1524000" cy="762000"/>
          </a:xfrm>
          <a:prstGeom prst="rect">
            <a:avLst/>
          </a:prstGeom>
        </p:spPr>
      </p:pic>
      <p:pic>
        <p:nvPicPr>
          <p:cNvPr id="10" name="Picture 9" descr="123.png"/>
          <p:cNvPicPr>
            <a:picLocks noChangeAspect="1"/>
          </p:cNvPicPr>
          <p:nvPr/>
        </p:nvPicPr>
        <p:blipFill>
          <a:blip r:embed="rId3">
            <a:lum contrast="10000"/>
          </a:blip>
          <a:srcRect l="2393" t="34141" r="48965" b="34141"/>
          <a:stretch>
            <a:fillRect/>
          </a:stretch>
        </p:blipFill>
        <p:spPr>
          <a:xfrm>
            <a:off x="533400" y="1809750"/>
            <a:ext cx="7924800" cy="3048000"/>
          </a:xfrm>
          <a:prstGeom prst="ellipse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105400" y="150495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1400" y="29527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62400" y="39433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81400" y="29527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81400" y="29527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62400" y="18859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67400" y="28003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4400" y="21907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86200" y="401955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62100" y="142785"/>
            <a:ext cx="73914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ওয়ার্কের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মিথস্ক্রিয়াকে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ই </a:t>
            </a:r>
            <a:r>
              <a:rPr lang="en-US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  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6409E-6 L 0.07761 -0.05001 C 0.09393 -0.06205 0.11597 -0.06175 0.1375 -0.05187 C 0.16215 -0.04075 0.18056 -0.02192 0.19167 0.00216 L 0.24653 0.11269 " pathEditMode="relative" rAng="866642" ptsTypes="FffFF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705 L 0.06823 -0.11454 C 0.0809 -0.13214 0.09982 -0.14079 0.11944 -0.14079 C 0.14201 -0.14079 0.16007 -0.13214 0.17274 -0.11454 L 0.23333 -0.03705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5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97654E-6 L 0.09757 -0.07749 C 0.11823 -0.09509 0.14896 -0.10373 0.1809 -0.10373 C 0.21771 -0.10373 0.24722 -0.09509 0.26788 -0.07749 L 0.36667 -3.97654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3705 L 0.06823 -0.11454 C 0.0809 -0.13214 0.09982 -0.14079 0.11944 -0.14079 C 0.14201 -0.14079 0.16007 -0.13214 0.17274 -0.11454 L 0.23333 -0.03705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741 L -0.06007 -0.07564 C -0.07274 -0.09447 -0.09167 -0.10374 -0.11128 -0.10374 C -0.13385 -0.10374 -0.15191 -0.09447 -0.16458 -0.07564 L -0.225 0.00741 " pathEditMode="relative" rAng="0" ptsTypes="FffFF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63E-7 L -0.05556 -0.07749 C -0.06736 -0.09509 -0.08472 -0.10374 -0.10295 -0.10374 C -0.12378 -0.10374 -0.14062 -0.09509 -0.15226 -0.07749 L -0.20833 -4.8163E-7 " pathEditMode="relative" rAng="0" ptsTypes="FffFF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87959E-7 L 0.07205 -0.01389 C 0.0875 -0.01822 0.10538 -0.00865 0.12188 0.00833 C 0.14063 0.02809 0.15313 0.05125 0.15834 0.07718 L 0.18594 0.19666 " pathEditMode="relative" rAng="1850795" ptsTypes="FffFF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5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636 L 0.10573 -0.12936 C 0.129 -0.14449 0.15695 -0.13924 0.18178 -0.12041 C 0.21129 -0.09818 0.23178 -0.06669 0.2415 -0.02717 L 0.29167 0.1556 " pathEditMode="relative" rAng="1373107" ptsTypes="FffFF">
                                      <p:cBhvr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6524E-6 L -0.07327 -0.07749 C -0.08872 -0.09509 -0.11198 -0.10373 -0.13594 -0.10373 C -0.16354 -0.10373 -0.18559 -0.09509 -0.20104 -0.07749 L -0.275 -3.36524E-6 " pathEditMode="relative" rAng="0" ptsTypes="FffFF">
                                      <p:cBhvr>
                                        <p:cTn id="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90550"/>
            <a:ext cx="2438400" cy="94826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6064" y="1538817"/>
            <a:ext cx="8665535" cy="358140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জাকারবার্গ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579303"/>
              </p:ext>
            </p:extLst>
          </p:nvPr>
        </p:nvGraphicFramePr>
        <p:xfrm>
          <a:off x="381000" y="2038350"/>
          <a:ext cx="7620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600" y="590550"/>
            <a:ext cx="496573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21266" y="1657350"/>
            <a:ext cx="330571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9" y="880689"/>
            <a:ext cx="4953001" cy="356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" y="165735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72263"/>
            <a:ext cx="5334000" cy="3739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1733550"/>
            <a:ext cx="4425068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উপভোগ</a:t>
            </a:r>
            <a:r>
              <a:rPr lang="en-US" sz="40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839200" cy="138499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মানসিকতার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,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মোচনের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অঙ্গীকার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বিষয়কে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গূরুত্ব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4350836"/>
              </p:ext>
            </p:extLst>
          </p:nvPr>
        </p:nvGraphicFramePr>
        <p:xfrm>
          <a:off x="214282" y="1504950"/>
          <a:ext cx="8715436" cy="352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2357436"/>
            <a:ext cx="152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068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589127-ACA8-4729-AD0F-A98051D9E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45589127-ACA8-4729-AD0F-A98051D9E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A4A0AD-9068-4AB8-9618-2C9E21C8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7AA4A0AD-9068-4AB8-9618-2C9E21C89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3FAAF6-9AC5-4023-91AB-DD1C36097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383FAAF6-9AC5-4023-91AB-DD1C36097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822B59-2B27-4897-A3F3-46DA78735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87822B59-2B27-4897-A3F3-46DA78735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87A0AC-2338-4181-858A-32851880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F487A0AC-2338-4181-858A-32851880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98AAC9-C43E-4024-B281-095D88233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3A98AAC9-C43E-4024-B281-095D88233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FD7D7F-61E2-4AE1-8439-6D715CF97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A6FD7D7F-61E2-4AE1-8439-6D715CF97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759F52-29A5-4ABD-A285-137EF48A3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B8759F52-29A5-4ABD-A285-137EF48A3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860746-26C0-4BA0-B74C-8A4B0FE94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>
                                            <p:graphicEl>
                                              <a:dgm id="{8A860746-26C0-4BA0-B74C-8A4B0FE94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47670"/>
            <a:ext cx="8705880" cy="1724212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590550"/>
            <a:ext cx="6417734" cy="704851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709595"/>
            <a:ext cx="65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0" lvl="5" indent="-28575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Facebook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48236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00150"/>
            <a:ext cx="8358246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acebook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নির্মাতা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b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স্টিভ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জবস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b.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গেটস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c.মার্ক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জাকারবার্গ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d.টিম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বার্নার্স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1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3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3350"/>
            <a:ext cx="6417734" cy="96026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7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07218"/>
            <a:ext cx="75104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বাস্তবায়নে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  </a:t>
            </a:r>
          </a:p>
          <a:p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a. ২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b . ৩টি        C.   ৪টি           D.  ৫টি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00562" y="1785932"/>
            <a:ext cx="285752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3372" y="3286130"/>
            <a:ext cx="357190" cy="3905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8372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7670"/>
            <a:ext cx="8915400" cy="11430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799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85750"/>
            <a:ext cx="418576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ALL PICTURE QUEEN\flowers of bangladesh - Google Search_files\images_2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229" y="1809750"/>
            <a:ext cx="5080287" cy="329184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248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133350"/>
            <a:ext cx="3657600" cy="85725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2667000" cy="47982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885950"/>
            <a:ext cx="4800600" cy="296346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সাঈদা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হাসমা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বড়চালা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হুসাইনিয়া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ভালুকা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০১৭২৩০০৮৩৬১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syeedahasma@gmail.com 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334000" y="2038350"/>
            <a:ext cx="2286000" cy="7620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486400" y="2724150"/>
            <a:ext cx="3443318" cy="220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qqqqqq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0"/>
            <a:ext cx="1500166" cy="18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243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24"/>
            <a:ext cx="771530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285750"/>
            <a:ext cx="9144000" cy="4191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         </a:t>
            </a:r>
            <a:r>
              <a:rPr lang="en-US" sz="5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5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chnology-in-teaching-and-learning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7" y="290512"/>
            <a:ext cx="5286413" cy="3300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386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2068" y="361950"/>
            <a:ext cx="7408333" cy="4232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4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6"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6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09550"/>
            <a:ext cx="3276600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573803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92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0924945"/>
              </p:ext>
            </p:extLst>
          </p:nvPr>
        </p:nvGraphicFramePr>
        <p:xfrm>
          <a:off x="1447800" y="590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93A017-C236-43FD-8CDB-A70D2E514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793A017-C236-43FD-8CDB-A70D2E514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3A909-D507-4B70-AFC0-A09B5A2E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4C43A909-D507-4B70-AFC0-A09B5A2EC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86A39B-74D0-43F4-84C6-28EDBF095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86A39B-74D0-43F4-84C6-28EDBF095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0C75D5-36B6-4068-A4B8-2EE1C6787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C90C75D5-36B6-4068-A4B8-2EE1C6787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AD62B2-82EF-4A72-8BCA-FA95A7F09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AD62B2-82EF-4A72-8BCA-FA95A7F09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39567729"/>
              </p:ext>
            </p:extLst>
          </p:nvPr>
        </p:nvGraphicFramePr>
        <p:xfrm>
          <a:off x="762000" y="53975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8F0ADC-5F6A-45D9-A8FC-3925845BD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78F0ADC-5F6A-45D9-A8FC-3925845BD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55A4E9-2B37-4198-B18F-AA9AA13E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CF55A4E9-2B37-4198-B18F-AA9AA13ED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B87C3-0B30-4390-B211-2D48B3F8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93B87C3-0B30-4390-B211-2D48B3F87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EE5E88-936C-42E7-A41A-7BBDD457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17EE5E88-936C-42E7-A41A-7BBDD457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85D8E2-2057-456A-B5EC-4B6248891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F285D8E2-2057-456A-B5EC-4B6248891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8F1B0-5217-4DF8-AFB9-DE8DE805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1E8F1B0-5217-4DF8-AFB9-DE8DE8054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04EC4D-51FB-442A-8239-46BD0C9E2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8404EC4D-51FB-442A-8239-46BD0C9E2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CD521C-83A3-4CA7-BF2D-0174EB44C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CCD521C-83A3-4CA7-BF2D-0174EB44C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8B0D16-97A1-4D3F-BB7B-C65F002B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98B0D16-97A1-4D3F-BB7B-C65F002B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402283230"/>
              </p:ext>
            </p:extLst>
          </p:nvPr>
        </p:nvGraphicFramePr>
        <p:xfrm>
          <a:off x="457200" y="20955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8F0ADC-5F6A-45D9-A8FC-3925845BD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78F0ADC-5F6A-45D9-A8FC-3925845BD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55A4E9-2B37-4198-B18F-AA9AA13ED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CF55A4E9-2B37-4198-B18F-AA9AA13ED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B87C3-0B30-4390-B211-2D48B3F87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93B87C3-0B30-4390-B211-2D48B3F87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EE5E88-936C-42E7-A41A-7BBDD4570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7EE5E88-936C-42E7-A41A-7BBDD4570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85D8E2-2057-456A-B5EC-4B6248891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285D8E2-2057-456A-B5EC-4B6248891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CD521C-83A3-4CA7-BF2D-0174EB44C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3CCD521C-83A3-4CA7-BF2D-0174EB44C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8B0D16-97A1-4D3F-BB7B-C65F002B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98B0D16-97A1-4D3F-BB7B-C65F002B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fca2dc119e79d7451f78fe6b3ae59eb32ae9c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7177</TotalTime>
  <Words>309</Words>
  <Application>Microsoft Office PowerPoint</Application>
  <PresentationFormat>On-screen Show (16:9)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Slide 1</vt:lpstr>
      <vt:lpstr>পরিচিতি</vt:lpstr>
      <vt:lpstr>Slide 3</vt:lpstr>
      <vt:lpstr>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কর্ম ক্ষেত্রে আইসিটি কী ধরনের প্রভাব ফেলে ?     </vt:lpstr>
      <vt:lpstr>facebook নির্মাতা কে ?  a. স্টিভ জবস   b. বিল গেটস   c.মার্ক জাকারবার্গ   d.টিম বার্নার্স লি  </vt:lpstr>
      <vt:lpstr>বিনোদনের ক্ষেত্রে আইসিটির প্রভাব কতটুকু ?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S.A C</cp:lastModifiedBy>
  <cp:revision>1081</cp:revision>
  <dcterms:created xsi:type="dcterms:W3CDTF">2013-12-31T09:34:21Z</dcterms:created>
  <dcterms:modified xsi:type="dcterms:W3CDTF">2020-09-13T05:25:05Z</dcterms:modified>
</cp:coreProperties>
</file>