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diagrams/drawing1.xml" ContentType="application/vnd.ms-office.drawingml.diagramDrawing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18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Default Extension="wav" ContentType="audio/wav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tags/tag1.xml" ContentType="application/vnd.openxmlformats-officedocument.presentationml.tags+xml"/>
  <Override PartName="/ppt/slideLayouts/slideLayout5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40" r:id="rId11"/>
    <p:sldMasterId id="2147483864" r:id="rId12"/>
    <p:sldMasterId id="2147483876" r:id="rId13"/>
    <p:sldMasterId id="2147483900" r:id="rId14"/>
    <p:sldMasterId id="2147483951" r:id="rId15"/>
    <p:sldMasterId id="2147483963" r:id="rId16"/>
    <p:sldMasterId id="2147483987" r:id="rId17"/>
    <p:sldMasterId id="2147484024" r:id="rId18"/>
  </p:sldMasterIdLst>
  <p:notesMasterIdLst>
    <p:notesMasterId r:id="rId43"/>
  </p:notesMasterIdLst>
  <p:sldIdLst>
    <p:sldId id="282" r:id="rId19"/>
    <p:sldId id="284" r:id="rId20"/>
    <p:sldId id="258" r:id="rId21"/>
    <p:sldId id="259" r:id="rId22"/>
    <p:sldId id="260" r:id="rId23"/>
    <p:sldId id="286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3" r:id="rId35"/>
    <p:sldId id="275" r:id="rId36"/>
    <p:sldId id="287" r:id="rId37"/>
    <p:sldId id="288" r:id="rId38"/>
    <p:sldId id="278" r:id="rId39"/>
    <p:sldId id="279" r:id="rId40"/>
    <p:sldId id="285" r:id="rId41"/>
    <p:sldId id="28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F4960-8B05-4FE2-87BF-C6684D501B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4A1757-6F47-424B-A4FA-FD8CD5A57F9D}">
      <dgm:prSet phldrT="[Text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sz="3600" dirty="0" smtClean="0"/>
            <a:t>শিল্পের শ্রেনিবিভাগ</a:t>
          </a:r>
          <a:endParaRPr lang="en-US" sz="3600" dirty="0"/>
        </a:p>
      </dgm:t>
    </dgm:pt>
    <dgm:pt modelId="{FA7D32D3-AA26-4835-AD56-431EB8F8D683}" type="parTrans" cxnId="{BB29B959-592A-4457-A979-03943B9CB403}">
      <dgm:prSet/>
      <dgm:spPr/>
      <dgm:t>
        <a:bodyPr/>
        <a:lstStyle/>
        <a:p>
          <a:endParaRPr lang="en-US"/>
        </a:p>
      </dgm:t>
    </dgm:pt>
    <dgm:pt modelId="{06D0DB4E-C41F-4A54-ACAC-671DAC3610F3}" type="sibTrans" cxnId="{BB29B959-592A-4457-A979-03943B9CB403}">
      <dgm:prSet/>
      <dgm:spPr/>
      <dgm:t>
        <a:bodyPr/>
        <a:lstStyle/>
        <a:p>
          <a:endParaRPr lang="en-US"/>
        </a:p>
      </dgm:t>
    </dgm:pt>
    <dgm:pt modelId="{4666F13A-1C8E-4345-9AED-7FE426A4F619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dirty="0" smtClean="0"/>
            <a:t>জাতীয় শিল্পনীতি </a:t>
          </a:r>
        </a:p>
        <a:p>
          <a:r>
            <a:rPr lang="bn-BD" dirty="0" smtClean="0"/>
            <a:t>২০১০ অনুযায়ী</a:t>
          </a:r>
          <a:endParaRPr lang="en-US" dirty="0"/>
        </a:p>
      </dgm:t>
    </dgm:pt>
    <dgm:pt modelId="{E812F5A0-4E40-40CC-8524-2168487ABEF1}" type="parTrans" cxnId="{9456018C-0EA2-437E-87C8-75E840EF53DD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3CA8D4D4-2E4F-491E-AC0D-C5C717FF634E}" type="sibTrans" cxnId="{9456018C-0EA2-437E-87C8-75E840EF53DD}">
      <dgm:prSet/>
      <dgm:spPr/>
      <dgm:t>
        <a:bodyPr/>
        <a:lstStyle/>
        <a:p>
          <a:endParaRPr lang="en-US"/>
        </a:p>
      </dgm:t>
    </dgm:pt>
    <dgm:pt modelId="{53F994BC-C91B-4C13-B95B-BD7049EA323F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dirty="0" smtClean="0"/>
            <a:t>বিনিয়গের মাপকাঠি </a:t>
          </a:r>
        </a:p>
        <a:p>
          <a:r>
            <a:rPr lang="bn-BD" dirty="0" smtClean="0"/>
            <a:t>অনুযায়ী</a:t>
          </a:r>
          <a:endParaRPr lang="en-US" dirty="0"/>
        </a:p>
      </dgm:t>
    </dgm:pt>
    <dgm:pt modelId="{5A8C9CF6-58EF-408F-B027-C9CBE876F226}" type="parTrans" cxnId="{FF14F0C2-35FD-4E13-802D-65479FF3FE9E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FFEB001-E7BD-48D2-BF0A-ABA535C7E239}" type="sibTrans" cxnId="{FF14F0C2-35FD-4E13-802D-65479FF3FE9E}">
      <dgm:prSet/>
      <dgm:spPr/>
      <dgm:t>
        <a:bodyPr/>
        <a:lstStyle/>
        <a:p>
          <a:endParaRPr lang="en-US"/>
        </a:p>
      </dgm:t>
    </dgm:pt>
    <dgm:pt modelId="{13D15E52-F1E3-42A0-83EC-9DAFA250EC8B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dirty="0" smtClean="0"/>
            <a:t>সেবা শিল্প</a:t>
          </a:r>
          <a:endParaRPr lang="en-US" dirty="0"/>
        </a:p>
      </dgm:t>
    </dgm:pt>
    <dgm:pt modelId="{C87FB20C-4F82-4675-84EE-269AD9673167}" type="parTrans" cxnId="{DBFEEC15-90F0-4038-9B5F-0DE166CFD4D7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0BE0176-288E-4E87-89BB-57F3DFB2F002}" type="sibTrans" cxnId="{DBFEEC15-90F0-4038-9B5F-0DE166CFD4D7}">
      <dgm:prSet/>
      <dgm:spPr/>
      <dgm:t>
        <a:bodyPr/>
        <a:lstStyle/>
        <a:p>
          <a:endParaRPr lang="en-US"/>
        </a:p>
      </dgm:t>
    </dgm:pt>
    <dgm:pt modelId="{6ECCF6A2-7B42-4635-8C49-D7EBA2E755AE}" type="asst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dirty="0" smtClean="0"/>
            <a:t>কুটির শিল্প</a:t>
          </a:r>
        </a:p>
      </dgm:t>
    </dgm:pt>
    <dgm:pt modelId="{5CD2BBA5-A695-4E9B-82A5-1F9ABA18AEF2}" type="parTrans" cxnId="{97B22775-C65F-4335-AA71-26CFF0887C1C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C9A88DF4-4BE4-46A1-9F4D-2C36948B2505}" type="sibTrans" cxnId="{97B22775-C65F-4335-AA71-26CFF0887C1C}">
      <dgm:prSet/>
      <dgm:spPr/>
      <dgm:t>
        <a:bodyPr/>
        <a:lstStyle/>
        <a:p>
          <a:endParaRPr lang="en-US"/>
        </a:p>
      </dgm:t>
    </dgm:pt>
    <dgm:pt modelId="{2BA1AB88-ACBC-4825-A242-ECEC49FFE63B}" type="asst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dirty="0" smtClean="0"/>
            <a:t>ক্ষুদ্র শিল্প</a:t>
          </a:r>
          <a:endParaRPr lang="en-US" dirty="0"/>
        </a:p>
      </dgm:t>
    </dgm:pt>
    <dgm:pt modelId="{93223B58-C3BF-42D9-BC7F-40D2BD3C985C}" type="parTrans" cxnId="{8D6C0A3F-0290-4117-81F3-C61E0DBD22BC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7ED1724D-ED34-4C31-B047-2D3B4D435133}" type="sibTrans" cxnId="{8D6C0A3F-0290-4117-81F3-C61E0DBD22BC}">
      <dgm:prSet/>
      <dgm:spPr/>
      <dgm:t>
        <a:bodyPr/>
        <a:lstStyle/>
        <a:p>
          <a:endParaRPr lang="en-US"/>
        </a:p>
      </dgm:t>
    </dgm:pt>
    <dgm:pt modelId="{EEA7D3B6-C2BF-429C-8913-F38D3C357C40}" type="asst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dirty="0" smtClean="0"/>
            <a:t>মাঝারি শিল্প</a:t>
          </a:r>
          <a:endParaRPr lang="en-US" dirty="0"/>
        </a:p>
      </dgm:t>
    </dgm:pt>
    <dgm:pt modelId="{60435A86-CB39-44CF-90C3-D0455949C98F}" type="parTrans" cxnId="{41BBDAAD-C3B8-43D9-924E-9A5C5B1CFD8F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627C2BA-CE4D-4238-AF30-568D32620C7D}" type="sibTrans" cxnId="{41BBDAAD-C3B8-43D9-924E-9A5C5B1CFD8F}">
      <dgm:prSet/>
      <dgm:spPr/>
      <dgm:t>
        <a:bodyPr/>
        <a:lstStyle/>
        <a:p>
          <a:endParaRPr lang="en-US"/>
        </a:p>
      </dgm:t>
    </dgm:pt>
    <dgm:pt modelId="{166C5F1A-09E5-4D81-AD27-C9A199BDFBBB}" type="asst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dirty="0" smtClean="0"/>
            <a:t>বৃহৎ শিল্প</a:t>
          </a:r>
          <a:endParaRPr lang="en-US" dirty="0"/>
        </a:p>
      </dgm:t>
    </dgm:pt>
    <dgm:pt modelId="{F5A52B3D-A703-4D0D-AFC8-C773691A534F}" type="parTrans" cxnId="{55C945F0-8E61-4FBC-A340-E916AC92260C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E914A8C2-F8EA-4154-853A-7A29FB4F101E}" type="sibTrans" cxnId="{55C945F0-8E61-4FBC-A340-E916AC92260C}">
      <dgm:prSet/>
      <dgm:spPr/>
      <dgm:t>
        <a:bodyPr/>
        <a:lstStyle/>
        <a:p>
          <a:endParaRPr lang="en-US"/>
        </a:p>
      </dgm:t>
    </dgm:pt>
    <dgm:pt modelId="{F80F6BA8-8F7F-482E-80FA-552C286C8658}" type="asst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n-BD" dirty="0" smtClean="0"/>
            <a:t>উৎপাদনমুখী শিল্প</a:t>
          </a:r>
          <a:endParaRPr lang="en-US" dirty="0"/>
        </a:p>
      </dgm:t>
    </dgm:pt>
    <dgm:pt modelId="{ECF5D8CE-7579-4138-987E-0B4BCD2E38EE}" type="parTrans" cxnId="{EEC8EE33-D007-4165-A85A-C5F3437D4DCB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52F043DD-19A2-4CF0-8DD1-706813CD7E00}" type="sibTrans" cxnId="{EEC8EE33-D007-4165-A85A-C5F3437D4DCB}">
      <dgm:prSet/>
      <dgm:spPr/>
      <dgm:t>
        <a:bodyPr/>
        <a:lstStyle/>
        <a:p>
          <a:endParaRPr lang="en-US"/>
        </a:p>
      </dgm:t>
    </dgm:pt>
    <dgm:pt modelId="{250FB3A2-D7A3-47BA-84B0-B99DAA50BA7A}" type="pres">
      <dgm:prSet presAssocID="{D5EF4960-8B05-4FE2-87BF-C6684D501B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4F6393-6B39-464D-8552-F9E00815802B}" type="pres">
      <dgm:prSet presAssocID="{BE4A1757-6F47-424B-A4FA-FD8CD5A57F9D}" presName="hierRoot1" presStyleCnt="0">
        <dgm:presLayoutVars>
          <dgm:hierBranch val="init"/>
        </dgm:presLayoutVars>
      </dgm:prSet>
      <dgm:spPr/>
    </dgm:pt>
    <dgm:pt modelId="{F7E110DF-542B-45D0-A371-402EDB3D1D0B}" type="pres">
      <dgm:prSet presAssocID="{BE4A1757-6F47-424B-A4FA-FD8CD5A57F9D}" presName="rootComposite1" presStyleCnt="0"/>
      <dgm:spPr/>
    </dgm:pt>
    <dgm:pt modelId="{3077B852-0DD8-48D8-A0A0-F4BE64A15B8C}" type="pres">
      <dgm:prSet presAssocID="{BE4A1757-6F47-424B-A4FA-FD8CD5A57F9D}" presName="rootText1" presStyleLbl="node0" presStyleIdx="0" presStyleCnt="1" custScaleX="235814" custLinFactNeighborY="-428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9BD40E-D511-48A9-B505-96DF2259E340}" type="pres">
      <dgm:prSet presAssocID="{BE4A1757-6F47-424B-A4FA-FD8CD5A57F9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78E743C-D5FA-4B38-9B31-584A9D1FF520}" type="pres">
      <dgm:prSet presAssocID="{BE4A1757-6F47-424B-A4FA-FD8CD5A57F9D}" presName="hierChild2" presStyleCnt="0"/>
      <dgm:spPr/>
    </dgm:pt>
    <dgm:pt modelId="{2B4AB550-5AED-4179-84A6-CB086EB62C45}" type="pres">
      <dgm:prSet presAssocID="{E812F5A0-4E40-40CC-8524-2168487ABEF1}" presName="Name37" presStyleLbl="parChTrans1D2" presStyleIdx="0" presStyleCnt="2" custSzX="1682576"/>
      <dgm:spPr/>
      <dgm:t>
        <a:bodyPr/>
        <a:lstStyle/>
        <a:p>
          <a:endParaRPr lang="en-US"/>
        </a:p>
      </dgm:t>
    </dgm:pt>
    <dgm:pt modelId="{538CAAC0-EA3B-4ECD-A5C1-6C18D1A5FF0E}" type="pres">
      <dgm:prSet presAssocID="{4666F13A-1C8E-4345-9AED-7FE426A4F619}" presName="hierRoot2" presStyleCnt="0">
        <dgm:presLayoutVars>
          <dgm:hierBranch val="init"/>
        </dgm:presLayoutVars>
      </dgm:prSet>
      <dgm:spPr/>
    </dgm:pt>
    <dgm:pt modelId="{5D7A47E3-1AEA-4534-8A84-87D1E168A368}" type="pres">
      <dgm:prSet presAssocID="{4666F13A-1C8E-4345-9AED-7FE426A4F619}" presName="rootComposite" presStyleCnt="0"/>
      <dgm:spPr/>
    </dgm:pt>
    <dgm:pt modelId="{76FD33EC-3B1D-4213-A62E-357AA29EBC8D}" type="pres">
      <dgm:prSet presAssocID="{4666F13A-1C8E-4345-9AED-7FE426A4F619}" presName="rootText" presStyleLbl="node2" presStyleIdx="0" presStyleCnt="2" custScaleX="128534" custLinFactNeighborY="251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BC0786-7F9D-4853-B1D7-971130A36976}" type="pres">
      <dgm:prSet presAssocID="{4666F13A-1C8E-4345-9AED-7FE426A4F619}" presName="rootConnector" presStyleLbl="node2" presStyleIdx="0" presStyleCnt="2"/>
      <dgm:spPr/>
      <dgm:t>
        <a:bodyPr/>
        <a:lstStyle/>
        <a:p>
          <a:endParaRPr lang="en-US"/>
        </a:p>
      </dgm:t>
    </dgm:pt>
    <dgm:pt modelId="{1A20DDFE-4C1B-4E4A-A578-87760FAB9897}" type="pres">
      <dgm:prSet presAssocID="{4666F13A-1C8E-4345-9AED-7FE426A4F619}" presName="hierChild4" presStyleCnt="0"/>
      <dgm:spPr/>
    </dgm:pt>
    <dgm:pt modelId="{F1DDBB22-0635-41F3-9754-2699875B457E}" type="pres">
      <dgm:prSet presAssocID="{C87FB20C-4F82-4675-84EE-269AD9673167}" presName="Name37" presStyleLbl="parChTrans1D3" presStyleIdx="0" presStyleCnt="6" custSzX="417167"/>
      <dgm:spPr/>
      <dgm:t>
        <a:bodyPr/>
        <a:lstStyle/>
        <a:p>
          <a:endParaRPr lang="en-US"/>
        </a:p>
      </dgm:t>
    </dgm:pt>
    <dgm:pt modelId="{4EC09B40-D932-4356-A8AF-30ACE490AB4A}" type="pres">
      <dgm:prSet presAssocID="{13D15E52-F1E3-42A0-83EC-9DAFA250EC8B}" presName="hierRoot2" presStyleCnt="0">
        <dgm:presLayoutVars>
          <dgm:hierBranch val="init"/>
        </dgm:presLayoutVars>
      </dgm:prSet>
      <dgm:spPr/>
    </dgm:pt>
    <dgm:pt modelId="{06F86D95-AB26-4E41-A40B-2A44E24A706C}" type="pres">
      <dgm:prSet presAssocID="{13D15E52-F1E3-42A0-83EC-9DAFA250EC8B}" presName="rootComposite" presStyleCnt="0"/>
      <dgm:spPr/>
    </dgm:pt>
    <dgm:pt modelId="{22F9635D-670D-4C88-854E-7E2A28BDB205}" type="pres">
      <dgm:prSet presAssocID="{13D15E52-F1E3-42A0-83EC-9DAFA250EC8B}" presName="rootText" presStyleLbl="node3" presStyleIdx="0" presStyleCnt="1" custScaleX="97175" custLinFactNeighborX="-2728" custLinFactNeighborY="-995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5536F0-01EF-40DE-A558-EF09B4EE270C}" type="pres">
      <dgm:prSet presAssocID="{13D15E52-F1E3-42A0-83EC-9DAFA250EC8B}" presName="rootConnector" presStyleLbl="node3" presStyleIdx="0" presStyleCnt="1"/>
      <dgm:spPr/>
      <dgm:t>
        <a:bodyPr/>
        <a:lstStyle/>
        <a:p>
          <a:endParaRPr lang="en-US"/>
        </a:p>
      </dgm:t>
    </dgm:pt>
    <dgm:pt modelId="{01649CBE-9456-47C4-AB8D-D643F417CB46}" type="pres">
      <dgm:prSet presAssocID="{13D15E52-F1E3-42A0-83EC-9DAFA250EC8B}" presName="hierChild4" presStyleCnt="0"/>
      <dgm:spPr/>
    </dgm:pt>
    <dgm:pt modelId="{9E1C7EC8-CCB7-409A-9B24-BAE512C6A219}" type="pres">
      <dgm:prSet presAssocID="{13D15E52-F1E3-42A0-83EC-9DAFA250EC8B}" presName="hierChild5" presStyleCnt="0"/>
      <dgm:spPr/>
    </dgm:pt>
    <dgm:pt modelId="{EBC37081-C3E7-453B-AB1D-464B47829213}" type="pres">
      <dgm:prSet presAssocID="{4666F13A-1C8E-4345-9AED-7FE426A4F619}" presName="hierChild5" presStyleCnt="0"/>
      <dgm:spPr/>
    </dgm:pt>
    <dgm:pt modelId="{DB8159A4-CEFD-4D7D-8A08-788003E8CEEE}" type="pres">
      <dgm:prSet presAssocID="{ECF5D8CE-7579-4138-987E-0B4BCD2E38EE}" presName="Name111" presStyleLbl="parChTrans1D3" presStyleIdx="1" presStyleCnt="6"/>
      <dgm:spPr/>
      <dgm:t>
        <a:bodyPr/>
        <a:lstStyle/>
        <a:p>
          <a:endParaRPr lang="en-US"/>
        </a:p>
      </dgm:t>
    </dgm:pt>
    <dgm:pt modelId="{B5986385-5B2A-4139-BA79-72AC8C758E49}" type="pres">
      <dgm:prSet presAssocID="{F80F6BA8-8F7F-482E-80FA-552C286C8658}" presName="hierRoot3" presStyleCnt="0">
        <dgm:presLayoutVars>
          <dgm:hierBranch val="init"/>
        </dgm:presLayoutVars>
      </dgm:prSet>
      <dgm:spPr/>
    </dgm:pt>
    <dgm:pt modelId="{F27F4C51-0725-4B7E-8046-28D41B7B3C9B}" type="pres">
      <dgm:prSet presAssocID="{F80F6BA8-8F7F-482E-80FA-552C286C8658}" presName="rootComposite3" presStyleCnt="0"/>
      <dgm:spPr/>
    </dgm:pt>
    <dgm:pt modelId="{A1307DCB-C468-4502-A8E0-7C311D126FCB}" type="pres">
      <dgm:prSet presAssocID="{F80F6BA8-8F7F-482E-80FA-552C286C8658}" presName="rootText3" presStyleLbl="asst2" presStyleIdx="0" presStyleCnt="5" custScaleX="112401" custLinFactNeighborX="2121" custLinFactNeighborY="424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B9150D-9B43-4821-902B-7D232610CD2D}" type="pres">
      <dgm:prSet presAssocID="{F80F6BA8-8F7F-482E-80FA-552C286C8658}" presName="rootConnector3" presStyleLbl="asst2" presStyleIdx="0" presStyleCnt="5"/>
      <dgm:spPr/>
      <dgm:t>
        <a:bodyPr/>
        <a:lstStyle/>
        <a:p>
          <a:endParaRPr lang="en-US"/>
        </a:p>
      </dgm:t>
    </dgm:pt>
    <dgm:pt modelId="{1F6B6D95-AB7C-4ECE-89DB-0B851FEC9D87}" type="pres">
      <dgm:prSet presAssocID="{F80F6BA8-8F7F-482E-80FA-552C286C8658}" presName="hierChild6" presStyleCnt="0"/>
      <dgm:spPr/>
    </dgm:pt>
    <dgm:pt modelId="{178C6C22-3CAA-468E-A48E-6DD8BDB1E4FF}" type="pres">
      <dgm:prSet presAssocID="{F80F6BA8-8F7F-482E-80FA-552C286C8658}" presName="hierChild7" presStyleCnt="0"/>
      <dgm:spPr/>
    </dgm:pt>
    <dgm:pt modelId="{3FA6552C-2BB7-4ED6-871A-AC910B5D8A15}" type="pres">
      <dgm:prSet presAssocID="{5A8C9CF6-58EF-408F-B027-C9CBE876F226}" presName="Name37" presStyleLbl="parChTrans1D2" presStyleIdx="1" presStyleCnt="2" custSzX="1682576"/>
      <dgm:spPr/>
      <dgm:t>
        <a:bodyPr/>
        <a:lstStyle/>
        <a:p>
          <a:endParaRPr lang="en-US"/>
        </a:p>
      </dgm:t>
    </dgm:pt>
    <dgm:pt modelId="{A3615F00-C86D-4EFE-9E75-2141C1287A1F}" type="pres">
      <dgm:prSet presAssocID="{53F994BC-C91B-4C13-B95B-BD7049EA323F}" presName="hierRoot2" presStyleCnt="0">
        <dgm:presLayoutVars>
          <dgm:hierBranch val="init"/>
        </dgm:presLayoutVars>
      </dgm:prSet>
      <dgm:spPr/>
    </dgm:pt>
    <dgm:pt modelId="{478264F7-E96F-4FEB-81D0-CD4FD22D5913}" type="pres">
      <dgm:prSet presAssocID="{53F994BC-C91B-4C13-B95B-BD7049EA323F}" presName="rootComposite" presStyleCnt="0"/>
      <dgm:spPr/>
    </dgm:pt>
    <dgm:pt modelId="{970C6636-A892-4097-9BF3-18DA325E2709}" type="pres">
      <dgm:prSet presAssocID="{53F994BC-C91B-4C13-B95B-BD7049EA323F}" presName="rootText" presStyleLbl="node2" presStyleIdx="1" presStyleCnt="2" custScaleX="134167" custLinFactNeighborY="251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25A92E-0867-4D18-8A85-EC38450B5AF5}" type="pres">
      <dgm:prSet presAssocID="{53F994BC-C91B-4C13-B95B-BD7049EA323F}" presName="rootConnector" presStyleLbl="node2" presStyleIdx="1" presStyleCnt="2"/>
      <dgm:spPr/>
      <dgm:t>
        <a:bodyPr/>
        <a:lstStyle/>
        <a:p>
          <a:endParaRPr lang="en-US"/>
        </a:p>
      </dgm:t>
    </dgm:pt>
    <dgm:pt modelId="{F42388A5-FE33-4953-B0DD-A3713EEF89D2}" type="pres">
      <dgm:prSet presAssocID="{53F994BC-C91B-4C13-B95B-BD7049EA323F}" presName="hierChild4" presStyleCnt="0"/>
      <dgm:spPr/>
    </dgm:pt>
    <dgm:pt modelId="{352BAB3A-495F-4079-86E6-69C32B707732}" type="pres">
      <dgm:prSet presAssocID="{53F994BC-C91B-4C13-B95B-BD7049EA323F}" presName="hierChild5" presStyleCnt="0"/>
      <dgm:spPr/>
    </dgm:pt>
    <dgm:pt modelId="{895611C8-CB74-4396-85F6-7D8018C92F79}" type="pres">
      <dgm:prSet presAssocID="{5CD2BBA5-A695-4E9B-82A5-1F9ABA18AEF2}" presName="Name111" presStyleLbl="parChTrans1D3" presStyleIdx="2" presStyleCnt="6"/>
      <dgm:spPr/>
      <dgm:t>
        <a:bodyPr/>
        <a:lstStyle/>
        <a:p>
          <a:endParaRPr lang="en-US"/>
        </a:p>
      </dgm:t>
    </dgm:pt>
    <dgm:pt modelId="{FAD65955-E603-4D51-9E99-32A4BC3BADBA}" type="pres">
      <dgm:prSet presAssocID="{6ECCF6A2-7B42-4635-8C49-D7EBA2E755AE}" presName="hierRoot3" presStyleCnt="0">
        <dgm:presLayoutVars>
          <dgm:hierBranch val="init"/>
        </dgm:presLayoutVars>
      </dgm:prSet>
      <dgm:spPr/>
    </dgm:pt>
    <dgm:pt modelId="{79E80A25-7F6A-4279-9F39-D0C054901654}" type="pres">
      <dgm:prSet presAssocID="{6ECCF6A2-7B42-4635-8C49-D7EBA2E755AE}" presName="rootComposite3" presStyleCnt="0"/>
      <dgm:spPr/>
    </dgm:pt>
    <dgm:pt modelId="{D466BC03-5934-4AC7-810C-CE27143CB39E}" type="pres">
      <dgm:prSet presAssocID="{6ECCF6A2-7B42-4635-8C49-D7EBA2E755AE}" presName="rootText3" presStyleLbl="asst2" presStyleIdx="1" presStyleCnt="5" custLinFactNeighborY="42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58226C-97A0-40FE-9AD6-DC852CB60CF9}" type="pres">
      <dgm:prSet presAssocID="{6ECCF6A2-7B42-4635-8C49-D7EBA2E755AE}" presName="rootConnector3" presStyleLbl="asst2" presStyleIdx="1" presStyleCnt="5"/>
      <dgm:spPr/>
      <dgm:t>
        <a:bodyPr/>
        <a:lstStyle/>
        <a:p>
          <a:endParaRPr lang="en-US"/>
        </a:p>
      </dgm:t>
    </dgm:pt>
    <dgm:pt modelId="{2D6316A6-799D-4B4C-8F23-1C0CC45053D5}" type="pres">
      <dgm:prSet presAssocID="{6ECCF6A2-7B42-4635-8C49-D7EBA2E755AE}" presName="hierChild6" presStyleCnt="0"/>
      <dgm:spPr/>
    </dgm:pt>
    <dgm:pt modelId="{81B8F6AE-2ABC-4854-BE91-0F93F50C72BC}" type="pres">
      <dgm:prSet presAssocID="{6ECCF6A2-7B42-4635-8C49-D7EBA2E755AE}" presName="hierChild7" presStyleCnt="0"/>
      <dgm:spPr/>
    </dgm:pt>
    <dgm:pt modelId="{15C78B9D-E068-4A80-95F3-F322035FCDD1}" type="pres">
      <dgm:prSet presAssocID="{93223B58-C3BF-42D9-BC7F-40D2BD3C985C}" presName="Name111" presStyleLbl="parChTrans1D3" presStyleIdx="3" presStyleCnt="6"/>
      <dgm:spPr/>
      <dgm:t>
        <a:bodyPr/>
        <a:lstStyle/>
        <a:p>
          <a:endParaRPr lang="en-US"/>
        </a:p>
      </dgm:t>
    </dgm:pt>
    <dgm:pt modelId="{303066BE-590A-41C1-95F2-E8C9667FC1D4}" type="pres">
      <dgm:prSet presAssocID="{2BA1AB88-ACBC-4825-A242-ECEC49FFE63B}" presName="hierRoot3" presStyleCnt="0">
        <dgm:presLayoutVars>
          <dgm:hierBranch val="init"/>
        </dgm:presLayoutVars>
      </dgm:prSet>
      <dgm:spPr/>
    </dgm:pt>
    <dgm:pt modelId="{B602E0D7-12EF-4D82-AAC1-C67FF9598F7D}" type="pres">
      <dgm:prSet presAssocID="{2BA1AB88-ACBC-4825-A242-ECEC49FFE63B}" presName="rootComposite3" presStyleCnt="0"/>
      <dgm:spPr/>
    </dgm:pt>
    <dgm:pt modelId="{187E50EA-6EF7-4BB6-842D-8B07B4B3157B}" type="pres">
      <dgm:prSet presAssocID="{2BA1AB88-ACBC-4825-A242-ECEC49FFE63B}" presName="rootText3" presStyleLbl="asst2" presStyleIdx="2" presStyleCnt="5" custLinFactNeighborX="263" custLinFactNeighborY="418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B184EC-4083-4E60-9911-614E502157AC}" type="pres">
      <dgm:prSet presAssocID="{2BA1AB88-ACBC-4825-A242-ECEC49FFE63B}" presName="rootConnector3" presStyleLbl="asst2" presStyleIdx="2" presStyleCnt="5"/>
      <dgm:spPr/>
      <dgm:t>
        <a:bodyPr/>
        <a:lstStyle/>
        <a:p>
          <a:endParaRPr lang="en-US"/>
        </a:p>
      </dgm:t>
    </dgm:pt>
    <dgm:pt modelId="{92C9BC68-B174-4747-8870-37138256C65B}" type="pres">
      <dgm:prSet presAssocID="{2BA1AB88-ACBC-4825-A242-ECEC49FFE63B}" presName="hierChild6" presStyleCnt="0"/>
      <dgm:spPr/>
    </dgm:pt>
    <dgm:pt modelId="{4D0A786C-0E76-4543-840B-57201E91E24D}" type="pres">
      <dgm:prSet presAssocID="{2BA1AB88-ACBC-4825-A242-ECEC49FFE63B}" presName="hierChild7" presStyleCnt="0"/>
      <dgm:spPr/>
    </dgm:pt>
    <dgm:pt modelId="{67D41E50-06FD-4761-BFD6-F66AEA4E8239}" type="pres">
      <dgm:prSet presAssocID="{60435A86-CB39-44CF-90C3-D0455949C98F}" presName="Name111" presStyleLbl="parChTrans1D3" presStyleIdx="4" presStyleCnt="6"/>
      <dgm:spPr/>
      <dgm:t>
        <a:bodyPr/>
        <a:lstStyle/>
        <a:p>
          <a:endParaRPr lang="en-US"/>
        </a:p>
      </dgm:t>
    </dgm:pt>
    <dgm:pt modelId="{A2970E9A-439E-49BD-92BB-9934643D277C}" type="pres">
      <dgm:prSet presAssocID="{EEA7D3B6-C2BF-429C-8913-F38D3C357C40}" presName="hierRoot3" presStyleCnt="0">
        <dgm:presLayoutVars>
          <dgm:hierBranch val="init"/>
        </dgm:presLayoutVars>
      </dgm:prSet>
      <dgm:spPr/>
    </dgm:pt>
    <dgm:pt modelId="{CFF5A2B3-659A-4970-B957-4F8FEB775B8F}" type="pres">
      <dgm:prSet presAssocID="{EEA7D3B6-C2BF-429C-8913-F38D3C357C40}" presName="rootComposite3" presStyleCnt="0"/>
      <dgm:spPr/>
    </dgm:pt>
    <dgm:pt modelId="{579F5AD8-C545-43DF-99D9-4046BAC9B8D8}" type="pres">
      <dgm:prSet presAssocID="{EEA7D3B6-C2BF-429C-8913-F38D3C357C40}" presName="rootText3" presStyleLbl="asst2" presStyleIdx="3" presStyleCnt="5" custLinFactNeighborY="42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18662-F9ED-4C15-97B9-380AC0BF7C69}" type="pres">
      <dgm:prSet presAssocID="{EEA7D3B6-C2BF-429C-8913-F38D3C357C40}" presName="rootConnector3" presStyleLbl="asst2" presStyleIdx="3" presStyleCnt="5"/>
      <dgm:spPr/>
      <dgm:t>
        <a:bodyPr/>
        <a:lstStyle/>
        <a:p>
          <a:endParaRPr lang="en-US"/>
        </a:p>
      </dgm:t>
    </dgm:pt>
    <dgm:pt modelId="{66A54873-4955-4B86-9D94-FDC47C0519E6}" type="pres">
      <dgm:prSet presAssocID="{EEA7D3B6-C2BF-429C-8913-F38D3C357C40}" presName="hierChild6" presStyleCnt="0"/>
      <dgm:spPr/>
    </dgm:pt>
    <dgm:pt modelId="{0EC43963-3CAD-4BC4-B1E1-B2EC537491AC}" type="pres">
      <dgm:prSet presAssocID="{EEA7D3B6-C2BF-429C-8913-F38D3C357C40}" presName="hierChild7" presStyleCnt="0"/>
      <dgm:spPr/>
    </dgm:pt>
    <dgm:pt modelId="{1078B797-F5EF-4F60-8684-6077144508BF}" type="pres">
      <dgm:prSet presAssocID="{F5A52B3D-A703-4D0D-AFC8-C773691A534F}" presName="Name111" presStyleLbl="parChTrans1D3" presStyleIdx="5" presStyleCnt="6"/>
      <dgm:spPr/>
      <dgm:t>
        <a:bodyPr/>
        <a:lstStyle/>
        <a:p>
          <a:endParaRPr lang="en-US"/>
        </a:p>
      </dgm:t>
    </dgm:pt>
    <dgm:pt modelId="{4F222F48-10AE-4141-B0E1-654BA1E276A0}" type="pres">
      <dgm:prSet presAssocID="{166C5F1A-09E5-4D81-AD27-C9A199BDFBBB}" presName="hierRoot3" presStyleCnt="0">
        <dgm:presLayoutVars>
          <dgm:hierBranch val="init"/>
        </dgm:presLayoutVars>
      </dgm:prSet>
      <dgm:spPr/>
    </dgm:pt>
    <dgm:pt modelId="{6BE2F790-7609-4A6A-81B9-DB9875D27257}" type="pres">
      <dgm:prSet presAssocID="{166C5F1A-09E5-4D81-AD27-C9A199BDFBBB}" presName="rootComposite3" presStyleCnt="0"/>
      <dgm:spPr/>
    </dgm:pt>
    <dgm:pt modelId="{01442FB0-159E-47B0-8985-FE3BD48475B0}" type="pres">
      <dgm:prSet presAssocID="{166C5F1A-09E5-4D81-AD27-C9A199BDFBBB}" presName="rootText3" presStyleLbl="asst2" presStyleIdx="4" presStyleCnt="5" custLinFactNeighborY="42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8D6944-B42B-423C-838E-755D955396A8}" type="pres">
      <dgm:prSet presAssocID="{166C5F1A-09E5-4D81-AD27-C9A199BDFBBB}" presName="rootConnector3" presStyleLbl="asst2" presStyleIdx="4" presStyleCnt="5"/>
      <dgm:spPr/>
      <dgm:t>
        <a:bodyPr/>
        <a:lstStyle/>
        <a:p>
          <a:endParaRPr lang="en-US"/>
        </a:p>
      </dgm:t>
    </dgm:pt>
    <dgm:pt modelId="{37DE1C6C-2698-410D-97F1-C8F2BD777B40}" type="pres">
      <dgm:prSet presAssocID="{166C5F1A-09E5-4D81-AD27-C9A199BDFBBB}" presName="hierChild6" presStyleCnt="0"/>
      <dgm:spPr/>
    </dgm:pt>
    <dgm:pt modelId="{ECFCF878-E243-4E35-B1D8-4A4BEDCE99B1}" type="pres">
      <dgm:prSet presAssocID="{166C5F1A-09E5-4D81-AD27-C9A199BDFBBB}" presName="hierChild7" presStyleCnt="0"/>
      <dgm:spPr/>
    </dgm:pt>
    <dgm:pt modelId="{0B1913D7-D7C0-4D15-A80E-CD89D1658781}" type="pres">
      <dgm:prSet presAssocID="{BE4A1757-6F47-424B-A4FA-FD8CD5A57F9D}" presName="hierChild3" presStyleCnt="0"/>
      <dgm:spPr/>
    </dgm:pt>
  </dgm:ptLst>
  <dgm:cxnLst>
    <dgm:cxn modelId="{D4B8C95A-93C9-4576-9730-C9D7A98BABB8}" type="presOf" srcId="{F5A52B3D-A703-4D0D-AFC8-C773691A534F}" destId="{1078B797-F5EF-4F60-8684-6077144508BF}" srcOrd="0" destOrd="0" presId="urn:microsoft.com/office/officeart/2005/8/layout/orgChart1"/>
    <dgm:cxn modelId="{2F07516C-8E31-4A22-919A-7B59FA4F4F65}" type="presOf" srcId="{BE4A1757-6F47-424B-A4FA-FD8CD5A57F9D}" destId="{3077B852-0DD8-48D8-A0A0-F4BE64A15B8C}" srcOrd="0" destOrd="0" presId="urn:microsoft.com/office/officeart/2005/8/layout/orgChart1"/>
    <dgm:cxn modelId="{7AFCD7CF-766F-49F9-9280-F2259D988532}" type="presOf" srcId="{EEA7D3B6-C2BF-429C-8913-F38D3C357C40}" destId="{579F5AD8-C545-43DF-99D9-4046BAC9B8D8}" srcOrd="0" destOrd="0" presId="urn:microsoft.com/office/officeart/2005/8/layout/orgChart1"/>
    <dgm:cxn modelId="{7EDE196E-FF60-4731-9BE2-54A90380F666}" type="presOf" srcId="{F80F6BA8-8F7F-482E-80FA-552C286C8658}" destId="{A1307DCB-C468-4502-A8E0-7C311D126FCB}" srcOrd="0" destOrd="0" presId="urn:microsoft.com/office/officeart/2005/8/layout/orgChart1"/>
    <dgm:cxn modelId="{FCE5A0D6-AB0C-4794-8BC8-62EFE9CBA68D}" type="presOf" srcId="{93223B58-C3BF-42D9-BC7F-40D2BD3C985C}" destId="{15C78B9D-E068-4A80-95F3-F322035FCDD1}" srcOrd="0" destOrd="0" presId="urn:microsoft.com/office/officeart/2005/8/layout/orgChart1"/>
    <dgm:cxn modelId="{16C5281B-517E-4DAD-B05D-D174648C1CC6}" type="presOf" srcId="{5CD2BBA5-A695-4E9B-82A5-1F9ABA18AEF2}" destId="{895611C8-CB74-4396-85F6-7D8018C92F79}" srcOrd="0" destOrd="0" presId="urn:microsoft.com/office/officeart/2005/8/layout/orgChart1"/>
    <dgm:cxn modelId="{1999100E-3772-4CCA-AAA5-788D2B2AE0CC}" type="presOf" srcId="{C87FB20C-4F82-4675-84EE-269AD9673167}" destId="{F1DDBB22-0635-41F3-9754-2699875B457E}" srcOrd="0" destOrd="0" presId="urn:microsoft.com/office/officeart/2005/8/layout/orgChart1"/>
    <dgm:cxn modelId="{8D6C0A3F-0290-4117-81F3-C61E0DBD22BC}" srcId="{53F994BC-C91B-4C13-B95B-BD7049EA323F}" destId="{2BA1AB88-ACBC-4825-A242-ECEC49FFE63B}" srcOrd="1" destOrd="0" parTransId="{93223B58-C3BF-42D9-BC7F-40D2BD3C985C}" sibTransId="{7ED1724D-ED34-4C31-B047-2D3B4D435133}"/>
    <dgm:cxn modelId="{EEC8EE33-D007-4165-A85A-C5F3437D4DCB}" srcId="{4666F13A-1C8E-4345-9AED-7FE426A4F619}" destId="{F80F6BA8-8F7F-482E-80FA-552C286C8658}" srcOrd="1" destOrd="0" parTransId="{ECF5D8CE-7579-4138-987E-0B4BCD2E38EE}" sibTransId="{52F043DD-19A2-4CF0-8DD1-706813CD7E00}"/>
    <dgm:cxn modelId="{DBFEEC15-90F0-4038-9B5F-0DE166CFD4D7}" srcId="{4666F13A-1C8E-4345-9AED-7FE426A4F619}" destId="{13D15E52-F1E3-42A0-83EC-9DAFA250EC8B}" srcOrd="0" destOrd="0" parTransId="{C87FB20C-4F82-4675-84EE-269AD9673167}" sibTransId="{D0BE0176-288E-4E87-89BB-57F3DFB2F002}"/>
    <dgm:cxn modelId="{F7026F54-6F9C-4A9A-B9E8-D470EB5E6012}" type="presOf" srcId="{60435A86-CB39-44CF-90C3-D0455949C98F}" destId="{67D41E50-06FD-4761-BFD6-F66AEA4E8239}" srcOrd="0" destOrd="0" presId="urn:microsoft.com/office/officeart/2005/8/layout/orgChart1"/>
    <dgm:cxn modelId="{E6BF0DD6-46BC-4F3E-A4B1-311D69151124}" type="presOf" srcId="{BE4A1757-6F47-424B-A4FA-FD8CD5A57F9D}" destId="{679BD40E-D511-48A9-B505-96DF2259E340}" srcOrd="1" destOrd="0" presId="urn:microsoft.com/office/officeart/2005/8/layout/orgChart1"/>
    <dgm:cxn modelId="{AAFBF7B1-2ECD-4361-9016-316BF483FF12}" type="presOf" srcId="{5A8C9CF6-58EF-408F-B027-C9CBE876F226}" destId="{3FA6552C-2BB7-4ED6-871A-AC910B5D8A15}" srcOrd="0" destOrd="0" presId="urn:microsoft.com/office/officeart/2005/8/layout/orgChart1"/>
    <dgm:cxn modelId="{5DB5935F-ECA1-472F-AE93-E3A98A03861E}" type="presOf" srcId="{13D15E52-F1E3-42A0-83EC-9DAFA250EC8B}" destId="{E75536F0-01EF-40DE-A558-EF09B4EE270C}" srcOrd="1" destOrd="0" presId="urn:microsoft.com/office/officeart/2005/8/layout/orgChart1"/>
    <dgm:cxn modelId="{BB29B959-592A-4457-A979-03943B9CB403}" srcId="{D5EF4960-8B05-4FE2-87BF-C6684D501BF0}" destId="{BE4A1757-6F47-424B-A4FA-FD8CD5A57F9D}" srcOrd="0" destOrd="0" parTransId="{FA7D32D3-AA26-4835-AD56-431EB8F8D683}" sibTransId="{06D0DB4E-C41F-4A54-ACAC-671DAC3610F3}"/>
    <dgm:cxn modelId="{862EDDF9-84F3-4CB2-8853-5A064ACFB372}" type="presOf" srcId="{53F994BC-C91B-4C13-B95B-BD7049EA323F}" destId="{EE25A92E-0867-4D18-8A85-EC38450B5AF5}" srcOrd="1" destOrd="0" presId="urn:microsoft.com/office/officeart/2005/8/layout/orgChart1"/>
    <dgm:cxn modelId="{26440444-2EC4-4309-B559-E0BC60142312}" type="presOf" srcId="{166C5F1A-09E5-4D81-AD27-C9A199BDFBBB}" destId="{E98D6944-B42B-423C-838E-755D955396A8}" srcOrd="1" destOrd="0" presId="urn:microsoft.com/office/officeart/2005/8/layout/orgChart1"/>
    <dgm:cxn modelId="{9CDCF2C7-1ECF-41E9-86EE-53F48F012AEC}" type="presOf" srcId="{4666F13A-1C8E-4345-9AED-7FE426A4F619}" destId="{76FD33EC-3B1D-4213-A62E-357AA29EBC8D}" srcOrd="0" destOrd="0" presId="urn:microsoft.com/office/officeart/2005/8/layout/orgChart1"/>
    <dgm:cxn modelId="{AE746505-FDD8-4912-B3AB-65E9BFC93B78}" type="presOf" srcId="{2BA1AB88-ACBC-4825-A242-ECEC49FFE63B}" destId="{187E50EA-6EF7-4BB6-842D-8B07B4B3157B}" srcOrd="0" destOrd="0" presId="urn:microsoft.com/office/officeart/2005/8/layout/orgChart1"/>
    <dgm:cxn modelId="{5C2279E8-D008-46F3-B52A-753F5B173F32}" type="presOf" srcId="{E812F5A0-4E40-40CC-8524-2168487ABEF1}" destId="{2B4AB550-5AED-4179-84A6-CB086EB62C45}" srcOrd="0" destOrd="0" presId="urn:microsoft.com/office/officeart/2005/8/layout/orgChart1"/>
    <dgm:cxn modelId="{AB956766-74AA-4552-8FED-4C7F2C2FB676}" type="presOf" srcId="{D5EF4960-8B05-4FE2-87BF-C6684D501BF0}" destId="{250FB3A2-D7A3-47BA-84B0-B99DAA50BA7A}" srcOrd="0" destOrd="0" presId="urn:microsoft.com/office/officeart/2005/8/layout/orgChart1"/>
    <dgm:cxn modelId="{9461D5F4-CB45-43C4-96B6-281B3F52BA07}" type="presOf" srcId="{4666F13A-1C8E-4345-9AED-7FE426A4F619}" destId="{76BC0786-7F9D-4853-B1D7-971130A36976}" srcOrd="1" destOrd="0" presId="urn:microsoft.com/office/officeart/2005/8/layout/orgChart1"/>
    <dgm:cxn modelId="{0698FC3C-8CFF-44A9-90AD-A14044A26C7A}" type="presOf" srcId="{EEA7D3B6-C2BF-429C-8913-F38D3C357C40}" destId="{04B18662-F9ED-4C15-97B9-380AC0BF7C69}" srcOrd="1" destOrd="0" presId="urn:microsoft.com/office/officeart/2005/8/layout/orgChart1"/>
    <dgm:cxn modelId="{55C945F0-8E61-4FBC-A340-E916AC92260C}" srcId="{53F994BC-C91B-4C13-B95B-BD7049EA323F}" destId="{166C5F1A-09E5-4D81-AD27-C9A199BDFBBB}" srcOrd="3" destOrd="0" parTransId="{F5A52B3D-A703-4D0D-AFC8-C773691A534F}" sibTransId="{E914A8C2-F8EA-4154-853A-7A29FB4F101E}"/>
    <dgm:cxn modelId="{2A922F94-AC96-436D-A054-0E65BED97960}" type="presOf" srcId="{13D15E52-F1E3-42A0-83EC-9DAFA250EC8B}" destId="{22F9635D-670D-4C88-854E-7E2A28BDB205}" srcOrd="0" destOrd="0" presId="urn:microsoft.com/office/officeart/2005/8/layout/orgChart1"/>
    <dgm:cxn modelId="{34E2DF8A-7A54-4E05-B60F-832C7CD1BEFC}" type="presOf" srcId="{2BA1AB88-ACBC-4825-A242-ECEC49FFE63B}" destId="{3AB184EC-4083-4E60-9911-614E502157AC}" srcOrd="1" destOrd="0" presId="urn:microsoft.com/office/officeart/2005/8/layout/orgChart1"/>
    <dgm:cxn modelId="{41BBDAAD-C3B8-43D9-924E-9A5C5B1CFD8F}" srcId="{53F994BC-C91B-4C13-B95B-BD7049EA323F}" destId="{EEA7D3B6-C2BF-429C-8913-F38D3C357C40}" srcOrd="2" destOrd="0" parTransId="{60435A86-CB39-44CF-90C3-D0455949C98F}" sibTransId="{D627C2BA-CE4D-4238-AF30-568D32620C7D}"/>
    <dgm:cxn modelId="{FF14F0C2-35FD-4E13-802D-65479FF3FE9E}" srcId="{BE4A1757-6F47-424B-A4FA-FD8CD5A57F9D}" destId="{53F994BC-C91B-4C13-B95B-BD7049EA323F}" srcOrd="1" destOrd="0" parTransId="{5A8C9CF6-58EF-408F-B027-C9CBE876F226}" sibTransId="{DFFEB001-E7BD-48D2-BF0A-ABA535C7E239}"/>
    <dgm:cxn modelId="{C84D6393-8203-417A-B5B7-E7F1F7FBF00A}" type="presOf" srcId="{ECF5D8CE-7579-4138-987E-0B4BCD2E38EE}" destId="{DB8159A4-CEFD-4D7D-8A08-788003E8CEEE}" srcOrd="0" destOrd="0" presId="urn:microsoft.com/office/officeart/2005/8/layout/orgChart1"/>
    <dgm:cxn modelId="{9456018C-0EA2-437E-87C8-75E840EF53DD}" srcId="{BE4A1757-6F47-424B-A4FA-FD8CD5A57F9D}" destId="{4666F13A-1C8E-4345-9AED-7FE426A4F619}" srcOrd="0" destOrd="0" parTransId="{E812F5A0-4E40-40CC-8524-2168487ABEF1}" sibTransId="{3CA8D4D4-2E4F-491E-AC0D-C5C717FF634E}"/>
    <dgm:cxn modelId="{97B22775-C65F-4335-AA71-26CFF0887C1C}" srcId="{53F994BC-C91B-4C13-B95B-BD7049EA323F}" destId="{6ECCF6A2-7B42-4635-8C49-D7EBA2E755AE}" srcOrd="0" destOrd="0" parTransId="{5CD2BBA5-A695-4E9B-82A5-1F9ABA18AEF2}" sibTransId="{C9A88DF4-4BE4-46A1-9F4D-2C36948B2505}"/>
    <dgm:cxn modelId="{3BCC6E73-C220-49D7-ABA4-AB248BCC5A4D}" type="presOf" srcId="{6ECCF6A2-7B42-4635-8C49-D7EBA2E755AE}" destId="{3058226C-97A0-40FE-9AD6-DC852CB60CF9}" srcOrd="1" destOrd="0" presId="urn:microsoft.com/office/officeart/2005/8/layout/orgChart1"/>
    <dgm:cxn modelId="{71F3127C-5289-4D36-8199-52D0F08A7CA3}" type="presOf" srcId="{166C5F1A-09E5-4D81-AD27-C9A199BDFBBB}" destId="{01442FB0-159E-47B0-8985-FE3BD48475B0}" srcOrd="0" destOrd="0" presId="urn:microsoft.com/office/officeart/2005/8/layout/orgChart1"/>
    <dgm:cxn modelId="{C627B176-6C5B-4DE3-A43B-8C968AAD2990}" type="presOf" srcId="{53F994BC-C91B-4C13-B95B-BD7049EA323F}" destId="{970C6636-A892-4097-9BF3-18DA325E2709}" srcOrd="0" destOrd="0" presId="urn:microsoft.com/office/officeart/2005/8/layout/orgChart1"/>
    <dgm:cxn modelId="{C5707096-A610-43CE-A413-D62363AEA2C4}" type="presOf" srcId="{6ECCF6A2-7B42-4635-8C49-D7EBA2E755AE}" destId="{D466BC03-5934-4AC7-810C-CE27143CB39E}" srcOrd="0" destOrd="0" presId="urn:microsoft.com/office/officeart/2005/8/layout/orgChart1"/>
    <dgm:cxn modelId="{A52B138B-32E8-4011-9ADA-D846C89201D2}" type="presOf" srcId="{F80F6BA8-8F7F-482E-80FA-552C286C8658}" destId="{79B9150D-9B43-4821-902B-7D232610CD2D}" srcOrd="1" destOrd="0" presId="urn:microsoft.com/office/officeart/2005/8/layout/orgChart1"/>
    <dgm:cxn modelId="{92E16460-E613-40FA-8C5F-5C18C1858847}" type="presParOf" srcId="{250FB3A2-D7A3-47BA-84B0-B99DAA50BA7A}" destId="{984F6393-6B39-464D-8552-F9E00815802B}" srcOrd="0" destOrd="0" presId="urn:microsoft.com/office/officeart/2005/8/layout/orgChart1"/>
    <dgm:cxn modelId="{51066D36-EF98-432E-A54C-7DC11ECA8C75}" type="presParOf" srcId="{984F6393-6B39-464D-8552-F9E00815802B}" destId="{F7E110DF-542B-45D0-A371-402EDB3D1D0B}" srcOrd="0" destOrd="0" presId="urn:microsoft.com/office/officeart/2005/8/layout/orgChart1"/>
    <dgm:cxn modelId="{9CCD5A44-6130-4D82-A4E3-0D553898C69A}" type="presParOf" srcId="{F7E110DF-542B-45D0-A371-402EDB3D1D0B}" destId="{3077B852-0DD8-48D8-A0A0-F4BE64A15B8C}" srcOrd="0" destOrd="0" presId="urn:microsoft.com/office/officeart/2005/8/layout/orgChart1"/>
    <dgm:cxn modelId="{4996B536-A9FA-4F57-A0E4-45999EBE2486}" type="presParOf" srcId="{F7E110DF-542B-45D0-A371-402EDB3D1D0B}" destId="{679BD40E-D511-48A9-B505-96DF2259E340}" srcOrd="1" destOrd="0" presId="urn:microsoft.com/office/officeart/2005/8/layout/orgChart1"/>
    <dgm:cxn modelId="{CA0836CA-EDAA-412A-96FD-F385DFEF383F}" type="presParOf" srcId="{984F6393-6B39-464D-8552-F9E00815802B}" destId="{F78E743C-D5FA-4B38-9B31-584A9D1FF520}" srcOrd="1" destOrd="0" presId="urn:microsoft.com/office/officeart/2005/8/layout/orgChart1"/>
    <dgm:cxn modelId="{4EEED55F-A874-4B74-B452-E76DBAEE7953}" type="presParOf" srcId="{F78E743C-D5FA-4B38-9B31-584A9D1FF520}" destId="{2B4AB550-5AED-4179-84A6-CB086EB62C45}" srcOrd="0" destOrd="0" presId="urn:microsoft.com/office/officeart/2005/8/layout/orgChart1"/>
    <dgm:cxn modelId="{304BF826-9099-4493-B516-BA4DB2B879AA}" type="presParOf" srcId="{F78E743C-D5FA-4B38-9B31-584A9D1FF520}" destId="{538CAAC0-EA3B-4ECD-A5C1-6C18D1A5FF0E}" srcOrd="1" destOrd="0" presId="urn:microsoft.com/office/officeart/2005/8/layout/orgChart1"/>
    <dgm:cxn modelId="{BADAAE36-A331-4C7A-9555-1CAB51D2E3BE}" type="presParOf" srcId="{538CAAC0-EA3B-4ECD-A5C1-6C18D1A5FF0E}" destId="{5D7A47E3-1AEA-4534-8A84-87D1E168A368}" srcOrd="0" destOrd="0" presId="urn:microsoft.com/office/officeart/2005/8/layout/orgChart1"/>
    <dgm:cxn modelId="{F83C966B-32B8-4D7C-BC71-3F7404A14C3F}" type="presParOf" srcId="{5D7A47E3-1AEA-4534-8A84-87D1E168A368}" destId="{76FD33EC-3B1D-4213-A62E-357AA29EBC8D}" srcOrd="0" destOrd="0" presId="urn:microsoft.com/office/officeart/2005/8/layout/orgChart1"/>
    <dgm:cxn modelId="{D3FE576E-8FDB-43F5-89E5-3E526A694121}" type="presParOf" srcId="{5D7A47E3-1AEA-4534-8A84-87D1E168A368}" destId="{76BC0786-7F9D-4853-B1D7-971130A36976}" srcOrd="1" destOrd="0" presId="urn:microsoft.com/office/officeart/2005/8/layout/orgChart1"/>
    <dgm:cxn modelId="{382B2F77-AC23-413F-BB47-EA8226CBC0C1}" type="presParOf" srcId="{538CAAC0-EA3B-4ECD-A5C1-6C18D1A5FF0E}" destId="{1A20DDFE-4C1B-4E4A-A578-87760FAB9897}" srcOrd="1" destOrd="0" presId="urn:microsoft.com/office/officeart/2005/8/layout/orgChart1"/>
    <dgm:cxn modelId="{3EA09FEF-6E4A-48E2-B46D-313C6B7F45CF}" type="presParOf" srcId="{1A20DDFE-4C1B-4E4A-A578-87760FAB9897}" destId="{F1DDBB22-0635-41F3-9754-2699875B457E}" srcOrd="0" destOrd="0" presId="urn:microsoft.com/office/officeart/2005/8/layout/orgChart1"/>
    <dgm:cxn modelId="{30AEAAC5-32B2-40C4-98F4-4C83652992EC}" type="presParOf" srcId="{1A20DDFE-4C1B-4E4A-A578-87760FAB9897}" destId="{4EC09B40-D932-4356-A8AF-30ACE490AB4A}" srcOrd="1" destOrd="0" presId="urn:microsoft.com/office/officeart/2005/8/layout/orgChart1"/>
    <dgm:cxn modelId="{182D1247-8A79-4C37-AA2D-715348EB2A47}" type="presParOf" srcId="{4EC09B40-D932-4356-A8AF-30ACE490AB4A}" destId="{06F86D95-AB26-4E41-A40B-2A44E24A706C}" srcOrd="0" destOrd="0" presId="urn:microsoft.com/office/officeart/2005/8/layout/orgChart1"/>
    <dgm:cxn modelId="{E83B847E-E07D-44D0-B46A-B214C75FE1D3}" type="presParOf" srcId="{06F86D95-AB26-4E41-A40B-2A44E24A706C}" destId="{22F9635D-670D-4C88-854E-7E2A28BDB205}" srcOrd="0" destOrd="0" presId="urn:microsoft.com/office/officeart/2005/8/layout/orgChart1"/>
    <dgm:cxn modelId="{6E5565A7-2C2A-4765-A7C6-5D4A4EA5F5CB}" type="presParOf" srcId="{06F86D95-AB26-4E41-A40B-2A44E24A706C}" destId="{E75536F0-01EF-40DE-A558-EF09B4EE270C}" srcOrd="1" destOrd="0" presId="urn:microsoft.com/office/officeart/2005/8/layout/orgChart1"/>
    <dgm:cxn modelId="{440CFDA2-64C8-48C1-805D-05739E63EC2F}" type="presParOf" srcId="{4EC09B40-D932-4356-A8AF-30ACE490AB4A}" destId="{01649CBE-9456-47C4-AB8D-D643F417CB46}" srcOrd="1" destOrd="0" presId="urn:microsoft.com/office/officeart/2005/8/layout/orgChart1"/>
    <dgm:cxn modelId="{F4E80A00-551F-4C6E-BBC3-24FB3603928B}" type="presParOf" srcId="{4EC09B40-D932-4356-A8AF-30ACE490AB4A}" destId="{9E1C7EC8-CCB7-409A-9B24-BAE512C6A219}" srcOrd="2" destOrd="0" presId="urn:microsoft.com/office/officeart/2005/8/layout/orgChart1"/>
    <dgm:cxn modelId="{F0344508-C725-45B6-8437-A0C805ED22BC}" type="presParOf" srcId="{538CAAC0-EA3B-4ECD-A5C1-6C18D1A5FF0E}" destId="{EBC37081-C3E7-453B-AB1D-464B47829213}" srcOrd="2" destOrd="0" presId="urn:microsoft.com/office/officeart/2005/8/layout/orgChart1"/>
    <dgm:cxn modelId="{6F5992D7-FE7B-4E9E-9B6B-6F4CB9F8DB35}" type="presParOf" srcId="{EBC37081-C3E7-453B-AB1D-464B47829213}" destId="{DB8159A4-CEFD-4D7D-8A08-788003E8CEEE}" srcOrd="0" destOrd="0" presId="urn:microsoft.com/office/officeart/2005/8/layout/orgChart1"/>
    <dgm:cxn modelId="{7F660298-00BC-45D9-994C-BCA65AFB1662}" type="presParOf" srcId="{EBC37081-C3E7-453B-AB1D-464B47829213}" destId="{B5986385-5B2A-4139-BA79-72AC8C758E49}" srcOrd="1" destOrd="0" presId="urn:microsoft.com/office/officeart/2005/8/layout/orgChart1"/>
    <dgm:cxn modelId="{CE5442F9-3C13-4828-AD61-37875ABA9048}" type="presParOf" srcId="{B5986385-5B2A-4139-BA79-72AC8C758E49}" destId="{F27F4C51-0725-4B7E-8046-28D41B7B3C9B}" srcOrd="0" destOrd="0" presId="urn:microsoft.com/office/officeart/2005/8/layout/orgChart1"/>
    <dgm:cxn modelId="{27B9358D-1EB8-45E7-B5F4-DD5E869A559F}" type="presParOf" srcId="{F27F4C51-0725-4B7E-8046-28D41B7B3C9B}" destId="{A1307DCB-C468-4502-A8E0-7C311D126FCB}" srcOrd="0" destOrd="0" presId="urn:microsoft.com/office/officeart/2005/8/layout/orgChart1"/>
    <dgm:cxn modelId="{AD44CA81-4728-4321-BDE7-6960051EA585}" type="presParOf" srcId="{F27F4C51-0725-4B7E-8046-28D41B7B3C9B}" destId="{79B9150D-9B43-4821-902B-7D232610CD2D}" srcOrd="1" destOrd="0" presId="urn:microsoft.com/office/officeart/2005/8/layout/orgChart1"/>
    <dgm:cxn modelId="{0E1612AB-9F05-4C23-B992-37DDE13E4264}" type="presParOf" srcId="{B5986385-5B2A-4139-BA79-72AC8C758E49}" destId="{1F6B6D95-AB7C-4ECE-89DB-0B851FEC9D87}" srcOrd="1" destOrd="0" presId="urn:microsoft.com/office/officeart/2005/8/layout/orgChart1"/>
    <dgm:cxn modelId="{17259A57-A73B-4FC1-AA4F-BBE20D061BAE}" type="presParOf" srcId="{B5986385-5B2A-4139-BA79-72AC8C758E49}" destId="{178C6C22-3CAA-468E-A48E-6DD8BDB1E4FF}" srcOrd="2" destOrd="0" presId="urn:microsoft.com/office/officeart/2005/8/layout/orgChart1"/>
    <dgm:cxn modelId="{7F770010-2574-49AC-8B41-B0678A97DA72}" type="presParOf" srcId="{F78E743C-D5FA-4B38-9B31-584A9D1FF520}" destId="{3FA6552C-2BB7-4ED6-871A-AC910B5D8A15}" srcOrd="2" destOrd="0" presId="urn:microsoft.com/office/officeart/2005/8/layout/orgChart1"/>
    <dgm:cxn modelId="{1136B29C-F74A-4522-9551-71D8EBB1AEE2}" type="presParOf" srcId="{F78E743C-D5FA-4B38-9B31-584A9D1FF520}" destId="{A3615F00-C86D-4EFE-9E75-2141C1287A1F}" srcOrd="3" destOrd="0" presId="urn:microsoft.com/office/officeart/2005/8/layout/orgChart1"/>
    <dgm:cxn modelId="{D5A05E29-F8A5-4BEF-9379-43C9A9656069}" type="presParOf" srcId="{A3615F00-C86D-4EFE-9E75-2141C1287A1F}" destId="{478264F7-E96F-4FEB-81D0-CD4FD22D5913}" srcOrd="0" destOrd="0" presId="urn:microsoft.com/office/officeart/2005/8/layout/orgChart1"/>
    <dgm:cxn modelId="{4160ED38-DE4F-426F-9370-DBB29EF0B752}" type="presParOf" srcId="{478264F7-E96F-4FEB-81D0-CD4FD22D5913}" destId="{970C6636-A892-4097-9BF3-18DA325E2709}" srcOrd="0" destOrd="0" presId="urn:microsoft.com/office/officeart/2005/8/layout/orgChart1"/>
    <dgm:cxn modelId="{33029956-E380-4692-B2CD-36EA110CD36D}" type="presParOf" srcId="{478264F7-E96F-4FEB-81D0-CD4FD22D5913}" destId="{EE25A92E-0867-4D18-8A85-EC38450B5AF5}" srcOrd="1" destOrd="0" presId="urn:microsoft.com/office/officeart/2005/8/layout/orgChart1"/>
    <dgm:cxn modelId="{9F7B1BDF-3A14-4217-9B2E-5D9A9F25B0A5}" type="presParOf" srcId="{A3615F00-C86D-4EFE-9E75-2141C1287A1F}" destId="{F42388A5-FE33-4953-B0DD-A3713EEF89D2}" srcOrd="1" destOrd="0" presId="urn:microsoft.com/office/officeart/2005/8/layout/orgChart1"/>
    <dgm:cxn modelId="{C5F0F4FA-18EE-41D0-B59F-6AA93F245136}" type="presParOf" srcId="{A3615F00-C86D-4EFE-9E75-2141C1287A1F}" destId="{352BAB3A-495F-4079-86E6-69C32B707732}" srcOrd="2" destOrd="0" presId="urn:microsoft.com/office/officeart/2005/8/layout/orgChart1"/>
    <dgm:cxn modelId="{E40D4F86-FA86-4D66-A2CB-EB282699FF94}" type="presParOf" srcId="{352BAB3A-495F-4079-86E6-69C32B707732}" destId="{895611C8-CB74-4396-85F6-7D8018C92F79}" srcOrd="0" destOrd="0" presId="urn:microsoft.com/office/officeart/2005/8/layout/orgChart1"/>
    <dgm:cxn modelId="{FC457755-B289-4A99-8ACA-016417C668FE}" type="presParOf" srcId="{352BAB3A-495F-4079-86E6-69C32B707732}" destId="{FAD65955-E603-4D51-9E99-32A4BC3BADBA}" srcOrd="1" destOrd="0" presId="urn:microsoft.com/office/officeart/2005/8/layout/orgChart1"/>
    <dgm:cxn modelId="{DACE1CC0-6F4A-495B-82C3-18F4708B9089}" type="presParOf" srcId="{FAD65955-E603-4D51-9E99-32A4BC3BADBA}" destId="{79E80A25-7F6A-4279-9F39-D0C054901654}" srcOrd="0" destOrd="0" presId="urn:microsoft.com/office/officeart/2005/8/layout/orgChart1"/>
    <dgm:cxn modelId="{06295D49-66EA-4846-BD2E-B6FBB4F08F35}" type="presParOf" srcId="{79E80A25-7F6A-4279-9F39-D0C054901654}" destId="{D466BC03-5934-4AC7-810C-CE27143CB39E}" srcOrd="0" destOrd="0" presId="urn:microsoft.com/office/officeart/2005/8/layout/orgChart1"/>
    <dgm:cxn modelId="{A9103610-51D9-4F9E-99E4-0E52A0CC2F22}" type="presParOf" srcId="{79E80A25-7F6A-4279-9F39-D0C054901654}" destId="{3058226C-97A0-40FE-9AD6-DC852CB60CF9}" srcOrd="1" destOrd="0" presId="urn:microsoft.com/office/officeart/2005/8/layout/orgChart1"/>
    <dgm:cxn modelId="{0DDD103D-7DD2-48A1-AD56-601537CF70B5}" type="presParOf" srcId="{FAD65955-E603-4D51-9E99-32A4BC3BADBA}" destId="{2D6316A6-799D-4B4C-8F23-1C0CC45053D5}" srcOrd="1" destOrd="0" presId="urn:microsoft.com/office/officeart/2005/8/layout/orgChart1"/>
    <dgm:cxn modelId="{8C82185E-164B-4B5D-8901-98501FEF4905}" type="presParOf" srcId="{FAD65955-E603-4D51-9E99-32A4BC3BADBA}" destId="{81B8F6AE-2ABC-4854-BE91-0F93F50C72BC}" srcOrd="2" destOrd="0" presId="urn:microsoft.com/office/officeart/2005/8/layout/orgChart1"/>
    <dgm:cxn modelId="{21C033EC-D318-435D-8732-E59E9EEBFAEC}" type="presParOf" srcId="{352BAB3A-495F-4079-86E6-69C32B707732}" destId="{15C78B9D-E068-4A80-95F3-F322035FCDD1}" srcOrd="2" destOrd="0" presId="urn:microsoft.com/office/officeart/2005/8/layout/orgChart1"/>
    <dgm:cxn modelId="{CD01437A-E0A9-4A47-96AE-97BCACD12C60}" type="presParOf" srcId="{352BAB3A-495F-4079-86E6-69C32B707732}" destId="{303066BE-590A-41C1-95F2-E8C9667FC1D4}" srcOrd="3" destOrd="0" presId="urn:microsoft.com/office/officeart/2005/8/layout/orgChart1"/>
    <dgm:cxn modelId="{F6050BEC-339B-45C4-A924-5AD171C2DE3B}" type="presParOf" srcId="{303066BE-590A-41C1-95F2-E8C9667FC1D4}" destId="{B602E0D7-12EF-4D82-AAC1-C67FF9598F7D}" srcOrd="0" destOrd="0" presId="urn:microsoft.com/office/officeart/2005/8/layout/orgChart1"/>
    <dgm:cxn modelId="{E0E35162-7882-44A3-8857-ACFEE2DFA19B}" type="presParOf" srcId="{B602E0D7-12EF-4D82-AAC1-C67FF9598F7D}" destId="{187E50EA-6EF7-4BB6-842D-8B07B4B3157B}" srcOrd="0" destOrd="0" presId="urn:microsoft.com/office/officeart/2005/8/layout/orgChart1"/>
    <dgm:cxn modelId="{411F6AEA-F424-4146-8906-3920CE4EC9B5}" type="presParOf" srcId="{B602E0D7-12EF-4D82-AAC1-C67FF9598F7D}" destId="{3AB184EC-4083-4E60-9911-614E502157AC}" srcOrd="1" destOrd="0" presId="urn:microsoft.com/office/officeart/2005/8/layout/orgChart1"/>
    <dgm:cxn modelId="{3718E69D-771C-467B-B0D6-B798B6872CE5}" type="presParOf" srcId="{303066BE-590A-41C1-95F2-E8C9667FC1D4}" destId="{92C9BC68-B174-4747-8870-37138256C65B}" srcOrd="1" destOrd="0" presId="urn:microsoft.com/office/officeart/2005/8/layout/orgChart1"/>
    <dgm:cxn modelId="{0E814299-0D86-46A9-BDAE-233E2A4A1981}" type="presParOf" srcId="{303066BE-590A-41C1-95F2-E8C9667FC1D4}" destId="{4D0A786C-0E76-4543-840B-57201E91E24D}" srcOrd="2" destOrd="0" presId="urn:microsoft.com/office/officeart/2005/8/layout/orgChart1"/>
    <dgm:cxn modelId="{68369E37-EAE1-46D7-91BF-72EDCB2410DF}" type="presParOf" srcId="{352BAB3A-495F-4079-86E6-69C32B707732}" destId="{67D41E50-06FD-4761-BFD6-F66AEA4E8239}" srcOrd="4" destOrd="0" presId="urn:microsoft.com/office/officeart/2005/8/layout/orgChart1"/>
    <dgm:cxn modelId="{4C9A992D-08ED-4A5E-8314-5A0F5E0BA7BE}" type="presParOf" srcId="{352BAB3A-495F-4079-86E6-69C32B707732}" destId="{A2970E9A-439E-49BD-92BB-9934643D277C}" srcOrd="5" destOrd="0" presId="urn:microsoft.com/office/officeart/2005/8/layout/orgChart1"/>
    <dgm:cxn modelId="{3D6ECC24-439F-42DB-834D-6F62F929718E}" type="presParOf" srcId="{A2970E9A-439E-49BD-92BB-9934643D277C}" destId="{CFF5A2B3-659A-4970-B957-4F8FEB775B8F}" srcOrd="0" destOrd="0" presId="urn:microsoft.com/office/officeart/2005/8/layout/orgChart1"/>
    <dgm:cxn modelId="{1D69CAE3-A35E-4C28-A5D7-6AEF015A3F6A}" type="presParOf" srcId="{CFF5A2B3-659A-4970-B957-4F8FEB775B8F}" destId="{579F5AD8-C545-43DF-99D9-4046BAC9B8D8}" srcOrd="0" destOrd="0" presId="urn:microsoft.com/office/officeart/2005/8/layout/orgChart1"/>
    <dgm:cxn modelId="{D24FAEC4-D234-4428-AF91-0E1B29E33FD2}" type="presParOf" srcId="{CFF5A2B3-659A-4970-B957-4F8FEB775B8F}" destId="{04B18662-F9ED-4C15-97B9-380AC0BF7C69}" srcOrd="1" destOrd="0" presId="urn:microsoft.com/office/officeart/2005/8/layout/orgChart1"/>
    <dgm:cxn modelId="{5FFB3BFD-BC20-4AD3-AF50-B5878B93B93D}" type="presParOf" srcId="{A2970E9A-439E-49BD-92BB-9934643D277C}" destId="{66A54873-4955-4B86-9D94-FDC47C0519E6}" srcOrd="1" destOrd="0" presId="urn:microsoft.com/office/officeart/2005/8/layout/orgChart1"/>
    <dgm:cxn modelId="{071C8313-E376-4C1F-931B-4EDAEE8343DA}" type="presParOf" srcId="{A2970E9A-439E-49BD-92BB-9934643D277C}" destId="{0EC43963-3CAD-4BC4-B1E1-B2EC537491AC}" srcOrd="2" destOrd="0" presId="urn:microsoft.com/office/officeart/2005/8/layout/orgChart1"/>
    <dgm:cxn modelId="{87B34C1C-A0ED-43A5-9555-F70972093B0D}" type="presParOf" srcId="{352BAB3A-495F-4079-86E6-69C32B707732}" destId="{1078B797-F5EF-4F60-8684-6077144508BF}" srcOrd="6" destOrd="0" presId="urn:microsoft.com/office/officeart/2005/8/layout/orgChart1"/>
    <dgm:cxn modelId="{FD239940-FFFC-4C3C-9E8B-16CEEFA5C26C}" type="presParOf" srcId="{352BAB3A-495F-4079-86E6-69C32B707732}" destId="{4F222F48-10AE-4141-B0E1-654BA1E276A0}" srcOrd="7" destOrd="0" presId="urn:microsoft.com/office/officeart/2005/8/layout/orgChart1"/>
    <dgm:cxn modelId="{A6253820-E0CC-4236-A9E8-059C749FFAB6}" type="presParOf" srcId="{4F222F48-10AE-4141-B0E1-654BA1E276A0}" destId="{6BE2F790-7609-4A6A-81B9-DB9875D27257}" srcOrd="0" destOrd="0" presId="urn:microsoft.com/office/officeart/2005/8/layout/orgChart1"/>
    <dgm:cxn modelId="{CB20345A-724B-4053-9776-4E38CA22B9BF}" type="presParOf" srcId="{6BE2F790-7609-4A6A-81B9-DB9875D27257}" destId="{01442FB0-159E-47B0-8985-FE3BD48475B0}" srcOrd="0" destOrd="0" presId="urn:microsoft.com/office/officeart/2005/8/layout/orgChart1"/>
    <dgm:cxn modelId="{6DBC37D5-1138-4F94-A206-846D71D7778F}" type="presParOf" srcId="{6BE2F790-7609-4A6A-81B9-DB9875D27257}" destId="{E98D6944-B42B-423C-838E-755D955396A8}" srcOrd="1" destOrd="0" presId="urn:microsoft.com/office/officeart/2005/8/layout/orgChart1"/>
    <dgm:cxn modelId="{FE9A88DD-DFFC-4969-95B5-E33382F050B2}" type="presParOf" srcId="{4F222F48-10AE-4141-B0E1-654BA1E276A0}" destId="{37DE1C6C-2698-410D-97F1-C8F2BD777B40}" srcOrd="1" destOrd="0" presId="urn:microsoft.com/office/officeart/2005/8/layout/orgChart1"/>
    <dgm:cxn modelId="{0CF08534-85C4-4244-8F9B-4AA84F04DF6B}" type="presParOf" srcId="{4F222F48-10AE-4141-B0E1-654BA1E276A0}" destId="{ECFCF878-E243-4E35-B1D8-4A4BEDCE99B1}" srcOrd="2" destOrd="0" presId="urn:microsoft.com/office/officeart/2005/8/layout/orgChart1"/>
    <dgm:cxn modelId="{EC54449B-8FC6-4B9E-BB5C-1DE1597FEDFC}" type="presParOf" srcId="{984F6393-6B39-464D-8552-F9E00815802B}" destId="{0B1913D7-D7C0-4D15-A80E-CD89D1658781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75EAF6-49F0-45A1-A346-46045C000C8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28592-CC59-41F6-B132-548565AE0DEA}">
      <dgm:prSet phldrT="[Text]" custT="1"/>
      <dgm:spPr/>
      <dgm:t>
        <a:bodyPr/>
        <a:lstStyle/>
        <a:p>
          <a:r>
            <a:rPr lang="bn-BD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বাংলাদেশের অর্থনীতিতে শিল্পের অবদান </a:t>
          </a:r>
          <a:endParaRPr lang="en-US" sz="2800" b="1" dirty="0">
            <a:solidFill>
              <a:schemeClr val="bg1"/>
            </a:solidFill>
          </a:endParaRPr>
        </a:p>
      </dgm:t>
    </dgm:pt>
    <dgm:pt modelId="{064099A4-8EAA-437E-8FF2-CA8E450BD465}" type="parTrans" cxnId="{D2EA1783-4A02-4F8A-A5CB-0D5360F3932C}">
      <dgm:prSet/>
      <dgm:spPr/>
      <dgm:t>
        <a:bodyPr/>
        <a:lstStyle/>
        <a:p>
          <a:endParaRPr lang="en-US"/>
        </a:p>
      </dgm:t>
    </dgm:pt>
    <dgm:pt modelId="{86632789-8A9B-4159-9659-C2E78C48AEB0}" type="sibTrans" cxnId="{D2EA1783-4A02-4F8A-A5CB-0D5360F3932C}">
      <dgm:prSet/>
      <dgm:spPr/>
      <dgm:t>
        <a:bodyPr/>
        <a:lstStyle/>
        <a:p>
          <a:endParaRPr lang="en-US"/>
        </a:p>
      </dgm:t>
    </dgm:pt>
    <dgm:pt modelId="{B3B0B85B-FEB2-44F4-AA8E-E5EEDE4E5DC9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নগরের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বিস্তার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/>
        </a:p>
      </dgm:t>
    </dgm:pt>
    <dgm:pt modelId="{9324D9D1-5794-45F5-87D5-461FCBE9A01C}" type="parTrans" cxnId="{F50B56C9-1588-4089-871C-75E1B6405B35}">
      <dgm:prSet/>
      <dgm:spPr/>
      <dgm:t>
        <a:bodyPr/>
        <a:lstStyle/>
        <a:p>
          <a:endParaRPr lang="en-US"/>
        </a:p>
      </dgm:t>
    </dgm:pt>
    <dgm:pt modelId="{CC0BC3C3-568B-40F1-AB56-A7C59D151EEB}" type="sibTrans" cxnId="{F50B56C9-1588-4089-871C-75E1B6405B35}">
      <dgm:prSet/>
      <dgm:spPr/>
      <dgm:t>
        <a:bodyPr/>
        <a:lstStyle/>
        <a:p>
          <a:endParaRPr lang="en-US"/>
        </a:p>
      </dgm:t>
    </dgm:pt>
    <dgm:pt modelId="{6BE0360D-ABFF-4657-B377-A6E988A0469E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মানুষের</a:t>
          </a:r>
          <a:r>
            <a:rPr lang="en-US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জীবনযাত্রার</a:t>
          </a:r>
          <a:r>
            <a:rPr lang="en-US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মানোয়ন্নন</a:t>
          </a:r>
          <a:r>
            <a:rPr lang="en-US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/>
        </a:p>
      </dgm:t>
    </dgm:pt>
    <dgm:pt modelId="{8BC5EFC9-20E8-4B59-B430-0E95BF64C7C8}" type="parTrans" cxnId="{31FE979D-5616-44B4-82E3-E06403F8C832}">
      <dgm:prSet/>
      <dgm:spPr/>
      <dgm:t>
        <a:bodyPr/>
        <a:lstStyle/>
        <a:p>
          <a:endParaRPr lang="en-US"/>
        </a:p>
      </dgm:t>
    </dgm:pt>
    <dgm:pt modelId="{7FA56072-1841-4EF9-89D2-5F5A80E85DFA}" type="sibTrans" cxnId="{31FE979D-5616-44B4-82E3-E06403F8C832}">
      <dgm:prSet/>
      <dgm:spPr/>
      <dgm:t>
        <a:bodyPr/>
        <a:lstStyle/>
        <a:p>
          <a:endParaRPr lang="en-US"/>
        </a:p>
      </dgm:t>
    </dgm:pt>
    <dgm:pt modelId="{F699521C-B7AA-4EC1-AC81-C4DE27E5E323}">
      <dgm:prSet custT="1"/>
      <dgm:spPr/>
      <dgm:t>
        <a:bodyPr/>
        <a:lstStyle/>
        <a:p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জীবিকার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সংস্থান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281C69DA-117C-4342-A5E9-462987BFDCAE}" type="parTrans" cxnId="{738E3EB8-0A12-430A-AF18-ED9B3F306673}">
      <dgm:prSet/>
      <dgm:spPr/>
      <dgm:t>
        <a:bodyPr/>
        <a:lstStyle/>
        <a:p>
          <a:endParaRPr lang="en-US"/>
        </a:p>
      </dgm:t>
    </dgm:pt>
    <dgm:pt modelId="{004421DA-FAE3-4F53-AEED-873EF64F5213}" type="sibTrans" cxnId="{738E3EB8-0A12-430A-AF18-ED9B3F306673}">
      <dgm:prSet/>
      <dgm:spPr/>
      <dgm:t>
        <a:bodyPr/>
        <a:lstStyle/>
        <a:p>
          <a:endParaRPr lang="en-US"/>
        </a:p>
      </dgm:t>
    </dgm:pt>
    <dgm:pt modelId="{4D1C2295-BDBB-4058-B1ED-B2F8D8321787}">
      <dgm:prSet custT="1"/>
      <dgm:spPr/>
      <dgm:t>
        <a:bodyPr/>
        <a:lstStyle/>
        <a:p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বেকারত্বের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হার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কমে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যাওয়া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F3976BB5-1386-4D37-9CF6-20727F9780A2}" type="parTrans" cxnId="{42A62BB0-44B0-4EDE-B23C-23B54FFC320E}">
      <dgm:prSet/>
      <dgm:spPr/>
      <dgm:t>
        <a:bodyPr/>
        <a:lstStyle/>
        <a:p>
          <a:endParaRPr lang="en-US"/>
        </a:p>
      </dgm:t>
    </dgm:pt>
    <dgm:pt modelId="{F4ED3A57-511F-40BE-8B4B-B79A771D6575}" type="sibTrans" cxnId="{42A62BB0-44B0-4EDE-B23C-23B54FFC320E}">
      <dgm:prSet/>
      <dgm:spPr/>
      <dgm:t>
        <a:bodyPr/>
        <a:lstStyle/>
        <a:p>
          <a:endParaRPr lang="en-US"/>
        </a:p>
      </dgm:t>
    </dgm:pt>
    <dgm:pt modelId="{6E7EE7B1-DDBF-4E14-95EC-E9F3E50702E7}">
      <dgm:prSet custT="1"/>
      <dgm:spPr/>
      <dgm:t>
        <a:bodyPr/>
        <a:lstStyle/>
        <a:p>
          <a:r>
            <a:rPr lang="bn-BD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নারী</a:t>
          </a:r>
          <a:r>
            <a:rPr lang="en-US" sz="24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দের</a:t>
          </a:r>
          <a:r>
            <a:rPr lang="bn-BD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কর্ম-সংস্থা</a:t>
          </a:r>
          <a:r>
            <a:rPr lang="en-US" sz="24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নের</a:t>
          </a:r>
          <a:r>
            <a:rPr lang="en-US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সুযোগ</a:t>
          </a:r>
          <a:r>
            <a:rPr lang="en-US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 </a:t>
          </a:r>
        </a:p>
      </dgm:t>
    </dgm:pt>
    <dgm:pt modelId="{235AF49E-CE0B-448F-9514-4C3165A31E74}" type="parTrans" cxnId="{BD2EB4D5-DBE9-4405-8F9D-E627BF9ED2CA}">
      <dgm:prSet/>
      <dgm:spPr/>
      <dgm:t>
        <a:bodyPr/>
        <a:lstStyle/>
        <a:p>
          <a:endParaRPr lang="en-US"/>
        </a:p>
      </dgm:t>
    </dgm:pt>
    <dgm:pt modelId="{FCBCE321-716D-433B-A019-425AAE70E6DA}" type="sibTrans" cxnId="{BD2EB4D5-DBE9-4405-8F9D-E627BF9ED2CA}">
      <dgm:prSet/>
      <dgm:spPr/>
      <dgm:t>
        <a:bodyPr/>
        <a:lstStyle/>
        <a:p>
          <a:endParaRPr lang="en-US"/>
        </a:p>
      </dgm:t>
    </dgm:pt>
    <dgm:pt modelId="{DF593941-167E-4692-AF8D-6D5FC944071B}">
      <dgm:prSet custT="1"/>
      <dgm:spPr/>
      <dgm:t>
        <a:bodyPr/>
        <a:lstStyle/>
        <a:p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অগ্রগতি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/>
        </a:p>
      </dgm:t>
    </dgm:pt>
    <dgm:pt modelId="{6992DEB4-C061-4D26-8234-937B3A537F41}" type="parTrans" cxnId="{1999FBB0-995B-4D4D-A5AA-C93D39866A87}">
      <dgm:prSet/>
      <dgm:spPr/>
      <dgm:t>
        <a:bodyPr/>
        <a:lstStyle/>
        <a:p>
          <a:endParaRPr lang="en-US"/>
        </a:p>
      </dgm:t>
    </dgm:pt>
    <dgm:pt modelId="{615239B0-3FF4-4561-9DA1-3678982AA241}" type="sibTrans" cxnId="{1999FBB0-995B-4D4D-A5AA-C93D39866A87}">
      <dgm:prSet/>
      <dgm:spPr/>
      <dgm:t>
        <a:bodyPr/>
        <a:lstStyle/>
        <a:p>
          <a:endParaRPr lang="en-US"/>
        </a:p>
      </dgm:t>
    </dgm:pt>
    <dgm:pt modelId="{061395F9-B6FE-4D96-A40F-3EAE2F865A66}">
      <dgm:prSet custT="1"/>
      <dgm:spPr/>
      <dgm:t>
        <a:bodyPr/>
        <a:lstStyle/>
        <a:p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শিক্ষা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প্রযুক্তির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অগ্রসর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B12358C5-3448-4ED0-BBAF-0C464B64FDC0}" type="parTrans" cxnId="{F893CAF8-06B8-490C-A61F-80A23BF13CD4}">
      <dgm:prSet/>
      <dgm:spPr/>
      <dgm:t>
        <a:bodyPr/>
        <a:lstStyle/>
        <a:p>
          <a:endParaRPr lang="en-US"/>
        </a:p>
      </dgm:t>
    </dgm:pt>
    <dgm:pt modelId="{A16ABB15-5CB7-4351-8648-31D816617A85}" type="sibTrans" cxnId="{F893CAF8-06B8-490C-A61F-80A23BF13CD4}">
      <dgm:prSet/>
      <dgm:spPr/>
      <dgm:t>
        <a:bodyPr/>
        <a:lstStyle/>
        <a:p>
          <a:endParaRPr lang="en-US"/>
        </a:p>
      </dgm:t>
    </dgm:pt>
    <dgm:pt modelId="{B90BD32B-1548-4061-801A-F8E0C73DEF49}">
      <dgm:prSet custT="1"/>
      <dgm:spPr/>
      <dgm:t>
        <a:bodyPr/>
        <a:lstStyle/>
        <a:p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বিশ্ব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নাগরিকতার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পরিচয়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তৈরি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92F06A39-2913-479F-AEAF-BF7E575F1BF7}" type="parTrans" cxnId="{16CD2F71-7605-461C-8667-DF22689C0C2D}">
      <dgm:prSet/>
      <dgm:spPr/>
      <dgm:t>
        <a:bodyPr/>
        <a:lstStyle/>
        <a:p>
          <a:endParaRPr lang="en-US"/>
        </a:p>
      </dgm:t>
    </dgm:pt>
    <dgm:pt modelId="{61460A44-760D-4118-AF30-F31331A23843}" type="sibTrans" cxnId="{16CD2F71-7605-461C-8667-DF22689C0C2D}">
      <dgm:prSet/>
      <dgm:spPr/>
      <dgm:t>
        <a:bodyPr/>
        <a:lstStyle/>
        <a:p>
          <a:endParaRPr lang="en-US"/>
        </a:p>
      </dgm:t>
    </dgm:pt>
    <dgm:pt modelId="{ABC156E9-AAEC-4693-A576-737CCB3E1F71}">
      <dgm:prSet/>
      <dgm:spPr/>
      <dgm:t>
        <a:bodyPr/>
        <a:lstStyle/>
        <a:p>
          <a:endParaRPr lang="en-US"/>
        </a:p>
      </dgm:t>
    </dgm:pt>
    <dgm:pt modelId="{7364F7EB-9DAB-4408-AEBF-9330CE9E0132}" type="parTrans" cxnId="{C9CA64B6-73F9-4829-9A21-4B550DD8C2D9}">
      <dgm:prSet/>
      <dgm:spPr/>
      <dgm:t>
        <a:bodyPr/>
        <a:lstStyle/>
        <a:p>
          <a:endParaRPr lang="en-US"/>
        </a:p>
      </dgm:t>
    </dgm:pt>
    <dgm:pt modelId="{186CAF61-6779-4F85-BB67-0EDC88B8137F}" type="sibTrans" cxnId="{C9CA64B6-73F9-4829-9A21-4B550DD8C2D9}">
      <dgm:prSet/>
      <dgm:spPr/>
      <dgm:t>
        <a:bodyPr/>
        <a:lstStyle/>
        <a:p>
          <a:endParaRPr lang="en-US"/>
        </a:p>
      </dgm:t>
    </dgm:pt>
    <dgm:pt modelId="{B9F2FC9C-6987-48A3-9451-9FEFF1B0E103}" type="pres">
      <dgm:prSet presAssocID="{8875EAF6-49F0-45A1-A346-46045C000C8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AAE496-B3EF-4AA5-97CC-88E0DEA12505}" type="pres">
      <dgm:prSet presAssocID="{F3B28592-CC59-41F6-B132-548565AE0DEA}" presName="centerShape" presStyleLbl="node0" presStyleIdx="0" presStyleCnt="1" custScaleX="175456" custLinFactNeighborX="20" custLinFactNeighborY="20"/>
      <dgm:spPr/>
      <dgm:t>
        <a:bodyPr/>
        <a:lstStyle/>
        <a:p>
          <a:endParaRPr lang="en-US"/>
        </a:p>
      </dgm:t>
    </dgm:pt>
    <dgm:pt modelId="{6F9D4AF1-D673-4752-B2BF-DBE13317265B}" type="pres">
      <dgm:prSet presAssocID="{9324D9D1-5794-45F5-87D5-461FCBE9A01C}" presName="parTrans" presStyleLbl="sibTrans2D1" presStyleIdx="0" presStyleCnt="8"/>
      <dgm:spPr/>
      <dgm:t>
        <a:bodyPr/>
        <a:lstStyle/>
        <a:p>
          <a:endParaRPr lang="en-US"/>
        </a:p>
      </dgm:t>
    </dgm:pt>
    <dgm:pt modelId="{ED115805-C9C6-47F3-89EE-B004C5CD86CF}" type="pres">
      <dgm:prSet presAssocID="{9324D9D1-5794-45F5-87D5-461FCBE9A01C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C9BF39B0-DA6B-4A9E-9850-B653A6C5E0AB}" type="pres">
      <dgm:prSet presAssocID="{B3B0B85B-FEB2-44F4-AA8E-E5EEDE4E5DC9}" presName="node" presStyleLbl="node1" presStyleIdx="0" presStyleCnt="8" custScaleX="118495" custRadScaleRad="101104" custRadScaleInc="-8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BEAF6-699B-4B02-AA72-234B43878968}" type="pres">
      <dgm:prSet presAssocID="{8BC5EFC9-20E8-4B59-B430-0E95BF64C7C8}" presName="parTrans" presStyleLbl="sibTrans2D1" presStyleIdx="1" presStyleCnt="8"/>
      <dgm:spPr/>
      <dgm:t>
        <a:bodyPr/>
        <a:lstStyle/>
        <a:p>
          <a:endParaRPr lang="en-US"/>
        </a:p>
      </dgm:t>
    </dgm:pt>
    <dgm:pt modelId="{63E90559-DBE2-43B8-95AD-24718B742CE1}" type="pres">
      <dgm:prSet presAssocID="{8BC5EFC9-20E8-4B59-B430-0E95BF64C7C8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45B8FDA6-A7B8-42F0-B607-E5D95E0761D3}" type="pres">
      <dgm:prSet presAssocID="{6BE0360D-ABFF-4657-B377-A6E988A0469E}" presName="node" presStyleLbl="node1" presStyleIdx="1" presStyleCnt="8" custScaleX="112984" custRadScaleRad="100772" custRadScaleInc="9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893A6-2342-4507-BAB5-275E4A68BF1D}" type="pres">
      <dgm:prSet presAssocID="{281C69DA-117C-4342-A5E9-462987BFDCAE}" presName="parTrans" presStyleLbl="sibTrans2D1" presStyleIdx="2" presStyleCnt="8"/>
      <dgm:spPr/>
      <dgm:t>
        <a:bodyPr/>
        <a:lstStyle/>
        <a:p>
          <a:endParaRPr lang="en-US"/>
        </a:p>
      </dgm:t>
    </dgm:pt>
    <dgm:pt modelId="{AD3E2534-FD23-4172-BF7B-186462798BFF}" type="pres">
      <dgm:prSet presAssocID="{281C69DA-117C-4342-A5E9-462987BFDCAE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8A0B2DD4-356A-4838-AE89-BE4C81F30091}" type="pres">
      <dgm:prSet presAssocID="{F699521C-B7AA-4EC1-AC81-C4DE27E5E323}" presName="node" presStyleLbl="node1" presStyleIdx="2" presStyleCnt="8" custRadScaleRad="110910" custRadScaleInc="-1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B0C25-6F9D-44A2-8EA3-A523ABC3DDB7}" type="pres">
      <dgm:prSet presAssocID="{F3976BB5-1386-4D37-9CF6-20727F9780A2}" presName="parTrans" presStyleLbl="sibTrans2D1" presStyleIdx="3" presStyleCnt="8"/>
      <dgm:spPr/>
      <dgm:t>
        <a:bodyPr/>
        <a:lstStyle/>
        <a:p>
          <a:endParaRPr lang="en-US"/>
        </a:p>
      </dgm:t>
    </dgm:pt>
    <dgm:pt modelId="{5A311156-A9F0-4863-97C8-993A16949F84}" type="pres">
      <dgm:prSet presAssocID="{F3976BB5-1386-4D37-9CF6-20727F9780A2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4DCA7CC-2C92-4CF3-939A-FFEA1135FA34}" type="pres">
      <dgm:prSet presAssocID="{4D1C2295-BDBB-4058-B1ED-B2F8D8321787}" presName="node" presStyleLbl="node1" presStyleIdx="3" presStyleCnt="8" custScaleX="120031" custRadScaleRad="107860" custRadScaleInc="-28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FF6E1-9DCC-40CE-B848-C7F9F532F7F6}" type="pres">
      <dgm:prSet presAssocID="{235AF49E-CE0B-448F-9514-4C3165A31E74}" presName="parTrans" presStyleLbl="sibTrans2D1" presStyleIdx="4" presStyleCnt="8"/>
      <dgm:spPr/>
      <dgm:t>
        <a:bodyPr/>
        <a:lstStyle/>
        <a:p>
          <a:endParaRPr lang="en-US"/>
        </a:p>
      </dgm:t>
    </dgm:pt>
    <dgm:pt modelId="{F8DA920B-BFFF-4AEB-9696-40B191D4318B}" type="pres">
      <dgm:prSet presAssocID="{235AF49E-CE0B-448F-9514-4C3165A31E74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443811C-48DB-4D3A-A36B-B87A15E24E6B}" type="pres">
      <dgm:prSet presAssocID="{6E7EE7B1-DDBF-4E14-95EC-E9F3E50702E7}" presName="node" presStyleLbl="node1" presStyleIdx="4" presStyleCnt="8" custScaleX="136992" custRadScaleRad="101054" custRadScaleInc="1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27840-2531-4196-9E1D-32DEC949E985}" type="pres">
      <dgm:prSet presAssocID="{6992DEB4-C061-4D26-8234-937B3A537F41}" presName="parTrans" presStyleLbl="sibTrans2D1" presStyleIdx="5" presStyleCnt="8"/>
      <dgm:spPr/>
      <dgm:t>
        <a:bodyPr/>
        <a:lstStyle/>
        <a:p>
          <a:endParaRPr lang="en-US"/>
        </a:p>
      </dgm:t>
    </dgm:pt>
    <dgm:pt modelId="{014920B4-5900-44EE-A5F1-AAD82A0A26C7}" type="pres">
      <dgm:prSet presAssocID="{6992DEB4-C061-4D26-8234-937B3A537F41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83BE5CC6-CE70-42AC-B4DA-A20C51C54E29}" type="pres">
      <dgm:prSet presAssocID="{DF593941-167E-4692-AF8D-6D5FC944071B}" presName="node" presStyleLbl="node1" presStyleIdx="5" presStyleCnt="8" custScaleX="120030" custRadScaleRad="107591" custRadScaleInc="19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304CA-7D2B-4F9A-A6F5-0EEBA8652689}" type="pres">
      <dgm:prSet presAssocID="{B12358C5-3448-4ED0-BBAF-0C464B64FDC0}" presName="parTrans" presStyleLbl="sibTrans2D1" presStyleIdx="6" presStyleCnt="8"/>
      <dgm:spPr/>
      <dgm:t>
        <a:bodyPr/>
        <a:lstStyle/>
        <a:p>
          <a:endParaRPr lang="en-US"/>
        </a:p>
      </dgm:t>
    </dgm:pt>
    <dgm:pt modelId="{F500F67D-B77C-4824-9E7E-49B7F79A71E2}" type="pres">
      <dgm:prSet presAssocID="{B12358C5-3448-4ED0-BBAF-0C464B64FDC0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2166E294-EE9C-42CF-AF0D-68EA65AE2702}" type="pres">
      <dgm:prSet presAssocID="{061395F9-B6FE-4D96-A40F-3EAE2F865A66}" presName="node" presStyleLbl="node1" presStyleIdx="6" presStyleCnt="8" custScaleX="118496" custRadScaleRad="117462" custRadScaleInc="-10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9917F-A9CC-4A61-9107-4BF6A2FBD384}" type="pres">
      <dgm:prSet presAssocID="{92F06A39-2913-479F-AEAF-BF7E575F1BF7}" presName="parTrans" presStyleLbl="sibTrans2D1" presStyleIdx="7" presStyleCnt="8"/>
      <dgm:spPr/>
      <dgm:t>
        <a:bodyPr/>
        <a:lstStyle/>
        <a:p>
          <a:endParaRPr lang="en-US"/>
        </a:p>
      </dgm:t>
    </dgm:pt>
    <dgm:pt modelId="{92FB68F0-BF1D-4024-9198-A2DB8298E970}" type="pres">
      <dgm:prSet presAssocID="{92F06A39-2913-479F-AEAF-BF7E575F1BF7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AE930185-4EC9-472E-A330-07BFB177F11B}" type="pres">
      <dgm:prSet presAssocID="{B90BD32B-1548-4061-801A-F8E0C73DEF49}" presName="node" presStyleLbl="node1" presStyleIdx="7" presStyleCnt="8" custScaleX="147774" custRadScaleRad="115029" custRadScaleInc="-37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EA1783-4A02-4F8A-A5CB-0D5360F3932C}" srcId="{8875EAF6-49F0-45A1-A346-46045C000C87}" destId="{F3B28592-CC59-41F6-B132-548565AE0DEA}" srcOrd="0" destOrd="0" parTransId="{064099A4-8EAA-437E-8FF2-CA8E450BD465}" sibTransId="{86632789-8A9B-4159-9659-C2E78C48AEB0}"/>
    <dgm:cxn modelId="{24692B0E-C80B-41D3-88B6-7EF164A8CD23}" type="presOf" srcId="{281C69DA-117C-4342-A5E9-462987BFDCAE}" destId="{DBD893A6-2342-4507-BAB5-275E4A68BF1D}" srcOrd="0" destOrd="0" presId="urn:microsoft.com/office/officeart/2005/8/layout/radial5"/>
    <dgm:cxn modelId="{33D27B15-5647-4D96-B53F-842451668E25}" type="presOf" srcId="{B90BD32B-1548-4061-801A-F8E0C73DEF49}" destId="{AE930185-4EC9-472E-A330-07BFB177F11B}" srcOrd="0" destOrd="0" presId="urn:microsoft.com/office/officeart/2005/8/layout/radial5"/>
    <dgm:cxn modelId="{D4B2E149-1B4C-4457-93E6-5D49B097350A}" type="presOf" srcId="{6992DEB4-C061-4D26-8234-937B3A537F41}" destId="{014920B4-5900-44EE-A5F1-AAD82A0A26C7}" srcOrd="1" destOrd="0" presId="urn:microsoft.com/office/officeart/2005/8/layout/radial5"/>
    <dgm:cxn modelId="{A2FC761D-497C-4A9C-B5D1-76540FFDAEA9}" type="presOf" srcId="{6BE0360D-ABFF-4657-B377-A6E988A0469E}" destId="{45B8FDA6-A7B8-42F0-B607-E5D95E0761D3}" srcOrd="0" destOrd="0" presId="urn:microsoft.com/office/officeart/2005/8/layout/radial5"/>
    <dgm:cxn modelId="{738E3EB8-0A12-430A-AF18-ED9B3F306673}" srcId="{F3B28592-CC59-41F6-B132-548565AE0DEA}" destId="{F699521C-B7AA-4EC1-AC81-C4DE27E5E323}" srcOrd="2" destOrd="0" parTransId="{281C69DA-117C-4342-A5E9-462987BFDCAE}" sibTransId="{004421DA-FAE3-4F53-AEED-873EF64F5213}"/>
    <dgm:cxn modelId="{4A4778BA-2D49-40BE-BA8A-E881EBFB7921}" type="presOf" srcId="{235AF49E-CE0B-448F-9514-4C3165A31E74}" destId="{BE5FF6E1-9DCC-40CE-B848-C7F9F532F7F6}" srcOrd="0" destOrd="0" presId="urn:microsoft.com/office/officeart/2005/8/layout/radial5"/>
    <dgm:cxn modelId="{42A62BB0-44B0-4EDE-B23C-23B54FFC320E}" srcId="{F3B28592-CC59-41F6-B132-548565AE0DEA}" destId="{4D1C2295-BDBB-4058-B1ED-B2F8D8321787}" srcOrd="3" destOrd="0" parTransId="{F3976BB5-1386-4D37-9CF6-20727F9780A2}" sibTransId="{F4ED3A57-511F-40BE-8B4B-B79A771D6575}"/>
    <dgm:cxn modelId="{B3FCDD5C-C48C-41B0-9B0F-C342AAFFBD4C}" type="presOf" srcId="{8BC5EFC9-20E8-4B59-B430-0E95BF64C7C8}" destId="{E02BEAF6-699B-4B02-AA72-234B43878968}" srcOrd="0" destOrd="0" presId="urn:microsoft.com/office/officeart/2005/8/layout/radial5"/>
    <dgm:cxn modelId="{2EA27238-B1B1-472C-8FC7-2433BCC1AD0A}" type="presOf" srcId="{F699521C-B7AA-4EC1-AC81-C4DE27E5E323}" destId="{8A0B2DD4-356A-4838-AE89-BE4C81F30091}" srcOrd="0" destOrd="0" presId="urn:microsoft.com/office/officeart/2005/8/layout/radial5"/>
    <dgm:cxn modelId="{1999FBB0-995B-4D4D-A5AA-C93D39866A87}" srcId="{F3B28592-CC59-41F6-B132-548565AE0DEA}" destId="{DF593941-167E-4692-AF8D-6D5FC944071B}" srcOrd="5" destOrd="0" parTransId="{6992DEB4-C061-4D26-8234-937B3A537F41}" sibTransId="{615239B0-3FF4-4561-9DA1-3678982AA241}"/>
    <dgm:cxn modelId="{56C81969-B3A8-429B-9517-9B78D4D71B67}" type="presOf" srcId="{8BC5EFC9-20E8-4B59-B430-0E95BF64C7C8}" destId="{63E90559-DBE2-43B8-95AD-24718B742CE1}" srcOrd="1" destOrd="0" presId="urn:microsoft.com/office/officeart/2005/8/layout/radial5"/>
    <dgm:cxn modelId="{64029DF3-9BDA-41FA-8F71-1430F45917AD}" type="presOf" srcId="{6E7EE7B1-DDBF-4E14-95EC-E9F3E50702E7}" destId="{F443811C-48DB-4D3A-A36B-B87A15E24E6B}" srcOrd="0" destOrd="0" presId="urn:microsoft.com/office/officeart/2005/8/layout/radial5"/>
    <dgm:cxn modelId="{B1CEAE62-5F58-47B4-9DE2-0D058B7F3271}" type="presOf" srcId="{9324D9D1-5794-45F5-87D5-461FCBE9A01C}" destId="{ED115805-C9C6-47F3-89EE-B004C5CD86CF}" srcOrd="1" destOrd="0" presId="urn:microsoft.com/office/officeart/2005/8/layout/radial5"/>
    <dgm:cxn modelId="{499D4495-016F-4BD6-842B-5D9A763D2A90}" type="presOf" srcId="{F3976BB5-1386-4D37-9CF6-20727F9780A2}" destId="{4FFB0C25-6F9D-44A2-8EA3-A523ABC3DDB7}" srcOrd="0" destOrd="0" presId="urn:microsoft.com/office/officeart/2005/8/layout/radial5"/>
    <dgm:cxn modelId="{6BFBF456-1298-4106-BDC1-0CFCEF9F0311}" type="presOf" srcId="{F3B28592-CC59-41F6-B132-548565AE0DEA}" destId="{09AAE496-B3EF-4AA5-97CC-88E0DEA12505}" srcOrd="0" destOrd="0" presId="urn:microsoft.com/office/officeart/2005/8/layout/radial5"/>
    <dgm:cxn modelId="{1C23E095-2664-4512-A570-49E4A9284A64}" type="presOf" srcId="{8875EAF6-49F0-45A1-A346-46045C000C87}" destId="{B9F2FC9C-6987-48A3-9451-9FEFF1B0E103}" srcOrd="0" destOrd="0" presId="urn:microsoft.com/office/officeart/2005/8/layout/radial5"/>
    <dgm:cxn modelId="{F893CAF8-06B8-490C-A61F-80A23BF13CD4}" srcId="{F3B28592-CC59-41F6-B132-548565AE0DEA}" destId="{061395F9-B6FE-4D96-A40F-3EAE2F865A66}" srcOrd="6" destOrd="0" parTransId="{B12358C5-3448-4ED0-BBAF-0C464B64FDC0}" sibTransId="{A16ABB15-5CB7-4351-8648-31D816617A85}"/>
    <dgm:cxn modelId="{3B444B75-A05F-4DA9-ACEA-EC19833A40E6}" type="presOf" srcId="{92F06A39-2913-479F-AEAF-BF7E575F1BF7}" destId="{BDD9917F-A9CC-4A61-9107-4BF6A2FBD384}" srcOrd="0" destOrd="0" presId="urn:microsoft.com/office/officeart/2005/8/layout/radial5"/>
    <dgm:cxn modelId="{11DE9AB5-C03D-497C-809E-073AF478357C}" type="presOf" srcId="{DF593941-167E-4692-AF8D-6D5FC944071B}" destId="{83BE5CC6-CE70-42AC-B4DA-A20C51C54E29}" srcOrd="0" destOrd="0" presId="urn:microsoft.com/office/officeart/2005/8/layout/radial5"/>
    <dgm:cxn modelId="{F50B56C9-1588-4089-871C-75E1B6405B35}" srcId="{F3B28592-CC59-41F6-B132-548565AE0DEA}" destId="{B3B0B85B-FEB2-44F4-AA8E-E5EEDE4E5DC9}" srcOrd="0" destOrd="0" parTransId="{9324D9D1-5794-45F5-87D5-461FCBE9A01C}" sibTransId="{CC0BC3C3-568B-40F1-AB56-A7C59D151EEB}"/>
    <dgm:cxn modelId="{181ADDB5-AAAC-4106-BD0C-FE855C108D42}" type="presOf" srcId="{9324D9D1-5794-45F5-87D5-461FCBE9A01C}" destId="{6F9D4AF1-D673-4752-B2BF-DBE13317265B}" srcOrd="0" destOrd="0" presId="urn:microsoft.com/office/officeart/2005/8/layout/radial5"/>
    <dgm:cxn modelId="{DE58000D-F8B2-47F3-9677-7C36FD593EA9}" type="presOf" srcId="{235AF49E-CE0B-448F-9514-4C3165A31E74}" destId="{F8DA920B-BFFF-4AEB-9696-40B191D4318B}" srcOrd="1" destOrd="0" presId="urn:microsoft.com/office/officeart/2005/8/layout/radial5"/>
    <dgm:cxn modelId="{463756AF-C056-4D0B-8691-2B7C3F930DC4}" type="presOf" srcId="{F3976BB5-1386-4D37-9CF6-20727F9780A2}" destId="{5A311156-A9F0-4863-97C8-993A16949F84}" srcOrd="1" destOrd="0" presId="urn:microsoft.com/office/officeart/2005/8/layout/radial5"/>
    <dgm:cxn modelId="{DD025667-ECCA-4DF3-B0D1-2C22C0A581A9}" type="presOf" srcId="{B3B0B85B-FEB2-44F4-AA8E-E5EEDE4E5DC9}" destId="{C9BF39B0-DA6B-4A9E-9850-B653A6C5E0AB}" srcOrd="0" destOrd="0" presId="urn:microsoft.com/office/officeart/2005/8/layout/radial5"/>
    <dgm:cxn modelId="{BD2EB4D5-DBE9-4405-8F9D-E627BF9ED2CA}" srcId="{F3B28592-CC59-41F6-B132-548565AE0DEA}" destId="{6E7EE7B1-DDBF-4E14-95EC-E9F3E50702E7}" srcOrd="4" destOrd="0" parTransId="{235AF49E-CE0B-448F-9514-4C3165A31E74}" sibTransId="{FCBCE321-716D-433B-A019-425AAE70E6DA}"/>
    <dgm:cxn modelId="{105B2401-CEA6-41C4-9F0E-CA5279D16EA2}" type="presOf" srcId="{061395F9-B6FE-4D96-A40F-3EAE2F865A66}" destId="{2166E294-EE9C-42CF-AF0D-68EA65AE2702}" srcOrd="0" destOrd="0" presId="urn:microsoft.com/office/officeart/2005/8/layout/radial5"/>
    <dgm:cxn modelId="{C9CA64B6-73F9-4829-9A21-4B550DD8C2D9}" srcId="{8875EAF6-49F0-45A1-A346-46045C000C87}" destId="{ABC156E9-AAEC-4693-A576-737CCB3E1F71}" srcOrd="1" destOrd="0" parTransId="{7364F7EB-9DAB-4408-AEBF-9330CE9E0132}" sibTransId="{186CAF61-6779-4F85-BB67-0EDC88B8137F}"/>
    <dgm:cxn modelId="{114D0DBD-30DC-4A53-A2D8-FC1AC15BAC8E}" type="presOf" srcId="{92F06A39-2913-479F-AEAF-BF7E575F1BF7}" destId="{92FB68F0-BF1D-4024-9198-A2DB8298E970}" srcOrd="1" destOrd="0" presId="urn:microsoft.com/office/officeart/2005/8/layout/radial5"/>
    <dgm:cxn modelId="{16CD2F71-7605-461C-8667-DF22689C0C2D}" srcId="{F3B28592-CC59-41F6-B132-548565AE0DEA}" destId="{B90BD32B-1548-4061-801A-F8E0C73DEF49}" srcOrd="7" destOrd="0" parTransId="{92F06A39-2913-479F-AEAF-BF7E575F1BF7}" sibTransId="{61460A44-760D-4118-AF30-F31331A23843}"/>
    <dgm:cxn modelId="{77F492CA-135C-49FD-B91F-E4565F883D69}" type="presOf" srcId="{4D1C2295-BDBB-4058-B1ED-B2F8D8321787}" destId="{B4DCA7CC-2C92-4CF3-939A-FFEA1135FA34}" srcOrd="0" destOrd="0" presId="urn:microsoft.com/office/officeart/2005/8/layout/radial5"/>
    <dgm:cxn modelId="{D8450E43-61E5-4248-B928-0C13585289FE}" type="presOf" srcId="{B12358C5-3448-4ED0-BBAF-0C464B64FDC0}" destId="{E52304CA-7D2B-4F9A-A6F5-0EEBA8652689}" srcOrd="0" destOrd="0" presId="urn:microsoft.com/office/officeart/2005/8/layout/radial5"/>
    <dgm:cxn modelId="{9F78D4F1-19B8-4347-B07E-82CC0BC96D87}" type="presOf" srcId="{281C69DA-117C-4342-A5E9-462987BFDCAE}" destId="{AD3E2534-FD23-4172-BF7B-186462798BFF}" srcOrd="1" destOrd="0" presId="urn:microsoft.com/office/officeart/2005/8/layout/radial5"/>
    <dgm:cxn modelId="{6588AD4C-3001-410E-A730-78192EFB5F8A}" type="presOf" srcId="{6992DEB4-C061-4D26-8234-937B3A537F41}" destId="{EBE27840-2531-4196-9E1D-32DEC949E985}" srcOrd="0" destOrd="0" presId="urn:microsoft.com/office/officeart/2005/8/layout/radial5"/>
    <dgm:cxn modelId="{31FE979D-5616-44B4-82E3-E06403F8C832}" srcId="{F3B28592-CC59-41F6-B132-548565AE0DEA}" destId="{6BE0360D-ABFF-4657-B377-A6E988A0469E}" srcOrd="1" destOrd="0" parTransId="{8BC5EFC9-20E8-4B59-B430-0E95BF64C7C8}" sibTransId="{7FA56072-1841-4EF9-89D2-5F5A80E85DFA}"/>
    <dgm:cxn modelId="{EEBFE0E8-ED05-4A1F-894A-C431CA4B71F7}" type="presOf" srcId="{B12358C5-3448-4ED0-BBAF-0C464B64FDC0}" destId="{F500F67D-B77C-4824-9E7E-49B7F79A71E2}" srcOrd="1" destOrd="0" presId="urn:microsoft.com/office/officeart/2005/8/layout/radial5"/>
    <dgm:cxn modelId="{A9B7A2EC-14B0-4524-A0C1-2E0087C0A5BF}" type="presParOf" srcId="{B9F2FC9C-6987-48A3-9451-9FEFF1B0E103}" destId="{09AAE496-B3EF-4AA5-97CC-88E0DEA12505}" srcOrd="0" destOrd="0" presId="urn:microsoft.com/office/officeart/2005/8/layout/radial5"/>
    <dgm:cxn modelId="{74B95D48-5B1F-4CA4-A98E-C00A331F7B7A}" type="presParOf" srcId="{B9F2FC9C-6987-48A3-9451-9FEFF1B0E103}" destId="{6F9D4AF1-D673-4752-B2BF-DBE13317265B}" srcOrd="1" destOrd="0" presId="urn:microsoft.com/office/officeart/2005/8/layout/radial5"/>
    <dgm:cxn modelId="{1A7CD679-A874-43EE-B726-224768CABC1B}" type="presParOf" srcId="{6F9D4AF1-D673-4752-B2BF-DBE13317265B}" destId="{ED115805-C9C6-47F3-89EE-B004C5CD86CF}" srcOrd="0" destOrd="0" presId="urn:microsoft.com/office/officeart/2005/8/layout/radial5"/>
    <dgm:cxn modelId="{2B20C8A3-C7BA-46B6-81AE-DDEA87F994C7}" type="presParOf" srcId="{B9F2FC9C-6987-48A3-9451-9FEFF1B0E103}" destId="{C9BF39B0-DA6B-4A9E-9850-B653A6C5E0AB}" srcOrd="2" destOrd="0" presId="urn:microsoft.com/office/officeart/2005/8/layout/radial5"/>
    <dgm:cxn modelId="{0C69FA9C-124E-49C6-8444-0190E4153015}" type="presParOf" srcId="{B9F2FC9C-6987-48A3-9451-9FEFF1B0E103}" destId="{E02BEAF6-699B-4B02-AA72-234B43878968}" srcOrd="3" destOrd="0" presId="urn:microsoft.com/office/officeart/2005/8/layout/radial5"/>
    <dgm:cxn modelId="{F9E998C2-7D75-420A-A490-DF0732ADB2C1}" type="presParOf" srcId="{E02BEAF6-699B-4B02-AA72-234B43878968}" destId="{63E90559-DBE2-43B8-95AD-24718B742CE1}" srcOrd="0" destOrd="0" presId="urn:microsoft.com/office/officeart/2005/8/layout/radial5"/>
    <dgm:cxn modelId="{B634B71C-BEBA-49A4-93A6-4EAED690926C}" type="presParOf" srcId="{B9F2FC9C-6987-48A3-9451-9FEFF1B0E103}" destId="{45B8FDA6-A7B8-42F0-B607-E5D95E0761D3}" srcOrd="4" destOrd="0" presId="urn:microsoft.com/office/officeart/2005/8/layout/radial5"/>
    <dgm:cxn modelId="{0ABEE493-C8F8-40FE-8B42-B22B926B15F0}" type="presParOf" srcId="{B9F2FC9C-6987-48A3-9451-9FEFF1B0E103}" destId="{DBD893A6-2342-4507-BAB5-275E4A68BF1D}" srcOrd="5" destOrd="0" presId="urn:microsoft.com/office/officeart/2005/8/layout/radial5"/>
    <dgm:cxn modelId="{14FAA026-B55A-4304-A4EA-E7567AECB7B3}" type="presParOf" srcId="{DBD893A6-2342-4507-BAB5-275E4A68BF1D}" destId="{AD3E2534-FD23-4172-BF7B-186462798BFF}" srcOrd="0" destOrd="0" presId="urn:microsoft.com/office/officeart/2005/8/layout/radial5"/>
    <dgm:cxn modelId="{232D031E-C56B-49E8-810F-9420E50E4212}" type="presParOf" srcId="{B9F2FC9C-6987-48A3-9451-9FEFF1B0E103}" destId="{8A0B2DD4-356A-4838-AE89-BE4C81F30091}" srcOrd="6" destOrd="0" presId="urn:microsoft.com/office/officeart/2005/8/layout/radial5"/>
    <dgm:cxn modelId="{327249EC-421D-4453-8F1E-3669331F5153}" type="presParOf" srcId="{B9F2FC9C-6987-48A3-9451-9FEFF1B0E103}" destId="{4FFB0C25-6F9D-44A2-8EA3-A523ABC3DDB7}" srcOrd="7" destOrd="0" presId="urn:microsoft.com/office/officeart/2005/8/layout/radial5"/>
    <dgm:cxn modelId="{61B211C7-6C8E-414B-B0A1-2C76D453A237}" type="presParOf" srcId="{4FFB0C25-6F9D-44A2-8EA3-A523ABC3DDB7}" destId="{5A311156-A9F0-4863-97C8-993A16949F84}" srcOrd="0" destOrd="0" presId="urn:microsoft.com/office/officeart/2005/8/layout/radial5"/>
    <dgm:cxn modelId="{F74C0EF5-CD91-4AD2-B8AC-0383E7EC18EC}" type="presParOf" srcId="{B9F2FC9C-6987-48A3-9451-9FEFF1B0E103}" destId="{B4DCA7CC-2C92-4CF3-939A-FFEA1135FA34}" srcOrd="8" destOrd="0" presId="urn:microsoft.com/office/officeart/2005/8/layout/radial5"/>
    <dgm:cxn modelId="{85661DF5-029E-456C-92C4-CAF7329FBDF3}" type="presParOf" srcId="{B9F2FC9C-6987-48A3-9451-9FEFF1B0E103}" destId="{BE5FF6E1-9DCC-40CE-B848-C7F9F532F7F6}" srcOrd="9" destOrd="0" presId="urn:microsoft.com/office/officeart/2005/8/layout/radial5"/>
    <dgm:cxn modelId="{93E2B9BB-4260-49DA-9C79-AB212BA7A6BD}" type="presParOf" srcId="{BE5FF6E1-9DCC-40CE-B848-C7F9F532F7F6}" destId="{F8DA920B-BFFF-4AEB-9696-40B191D4318B}" srcOrd="0" destOrd="0" presId="urn:microsoft.com/office/officeart/2005/8/layout/radial5"/>
    <dgm:cxn modelId="{0D4F6890-B391-464E-9ABE-6BDC200D7853}" type="presParOf" srcId="{B9F2FC9C-6987-48A3-9451-9FEFF1B0E103}" destId="{F443811C-48DB-4D3A-A36B-B87A15E24E6B}" srcOrd="10" destOrd="0" presId="urn:microsoft.com/office/officeart/2005/8/layout/radial5"/>
    <dgm:cxn modelId="{B50891B5-C6A6-4E06-AA9C-020A5F587A7F}" type="presParOf" srcId="{B9F2FC9C-6987-48A3-9451-9FEFF1B0E103}" destId="{EBE27840-2531-4196-9E1D-32DEC949E985}" srcOrd="11" destOrd="0" presId="urn:microsoft.com/office/officeart/2005/8/layout/radial5"/>
    <dgm:cxn modelId="{CD5C5F82-67D1-4066-A4CC-16EA0934803A}" type="presParOf" srcId="{EBE27840-2531-4196-9E1D-32DEC949E985}" destId="{014920B4-5900-44EE-A5F1-AAD82A0A26C7}" srcOrd="0" destOrd="0" presId="urn:microsoft.com/office/officeart/2005/8/layout/radial5"/>
    <dgm:cxn modelId="{C7649D81-FC15-4BF9-B19A-DDDC9532DCCD}" type="presParOf" srcId="{B9F2FC9C-6987-48A3-9451-9FEFF1B0E103}" destId="{83BE5CC6-CE70-42AC-B4DA-A20C51C54E29}" srcOrd="12" destOrd="0" presId="urn:microsoft.com/office/officeart/2005/8/layout/radial5"/>
    <dgm:cxn modelId="{265FEA86-1373-48CE-8904-03ACC203AAA9}" type="presParOf" srcId="{B9F2FC9C-6987-48A3-9451-9FEFF1B0E103}" destId="{E52304CA-7D2B-4F9A-A6F5-0EEBA8652689}" srcOrd="13" destOrd="0" presId="urn:microsoft.com/office/officeart/2005/8/layout/radial5"/>
    <dgm:cxn modelId="{695F25F9-2B8A-4B16-966F-0901A1B2E307}" type="presParOf" srcId="{E52304CA-7D2B-4F9A-A6F5-0EEBA8652689}" destId="{F500F67D-B77C-4824-9E7E-49B7F79A71E2}" srcOrd="0" destOrd="0" presId="urn:microsoft.com/office/officeart/2005/8/layout/radial5"/>
    <dgm:cxn modelId="{195B93DD-4F7F-4DA1-8A10-CF01AB7352D5}" type="presParOf" srcId="{B9F2FC9C-6987-48A3-9451-9FEFF1B0E103}" destId="{2166E294-EE9C-42CF-AF0D-68EA65AE2702}" srcOrd="14" destOrd="0" presId="urn:microsoft.com/office/officeart/2005/8/layout/radial5"/>
    <dgm:cxn modelId="{ABBF9799-DFBA-49A2-9619-AE5BE00A5505}" type="presParOf" srcId="{B9F2FC9C-6987-48A3-9451-9FEFF1B0E103}" destId="{BDD9917F-A9CC-4A61-9107-4BF6A2FBD384}" srcOrd="15" destOrd="0" presId="urn:microsoft.com/office/officeart/2005/8/layout/radial5"/>
    <dgm:cxn modelId="{F8343EB9-D335-4E21-A9EB-7C36C48CD020}" type="presParOf" srcId="{BDD9917F-A9CC-4A61-9107-4BF6A2FBD384}" destId="{92FB68F0-BF1D-4024-9198-A2DB8298E970}" srcOrd="0" destOrd="0" presId="urn:microsoft.com/office/officeart/2005/8/layout/radial5"/>
    <dgm:cxn modelId="{21145A3E-4985-4446-8709-DAECB21A738D}" type="presParOf" srcId="{B9F2FC9C-6987-48A3-9451-9FEFF1B0E103}" destId="{AE930185-4EC9-472E-A330-07BFB177F11B}" srcOrd="16" destOrd="0" presId="urn:microsoft.com/office/officeart/2005/8/layout/radial5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8B797-F5EF-4F60-8684-6077144508BF}">
      <dsp:nvSpPr>
        <dsp:cNvPr id="0" name=""/>
        <dsp:cNvSpPr/>
      </dsp:nvSpPr>
      <dsp:spPr>
        <a:xfrm>
          <a:off x="6748779" y="3124197"/>
          <a:ext cx="190941" cy="2285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300"/>
              </a:lnTo>
              <a:lnTo>
                <a:pt x="190941" y="22853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41E50-06FD-4761-BFD6-F66AEA4E8239}">
      <dsp:nvSpPr>
        <dsp:cNvPr id="0" name=""/>
        <dsp:cNvSpPr/>
      </dsp:nvSpPr>
      <dsp:spPr>
        <a:xfrm>
          <a:off x="6557837" y="3124197"/>
          <a:ext cx="190941" cy="2285300"/>
        </a:xfrm>
        <a:custGeom>
          <a:avLst/>
          <a:gdLst/>
          <a:ahLst/>
          <a:cxnLst/>
          <a:rect l="0" t="0" r="0" b="0"/>
          <a:pathLst>
            <a:path>
              <a:moveTo>
                <a:pt x="190941" y="0"/>
              </a:moveTo>
              <a:lnTo>
                <a:pt x="190941" y="2285300"/>
              </a:lnTo>
              <a:lnTo>
                <a:pt x="0" y="22853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78B9D-E068-4A80-95F3-F322035FCDD1}">
      <dsp:nvSpPr>
        <dsp:cNvPr id="0" name=""/>
        <dsp:cNvSpPr/>
      </dsp:nvSpPr>
      <dsp:spPr>
        <a:xfrm>
          <a:off x="6748779" y="3124197"/>
          <a:ext cx="195724" cy="98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023"/>
              </a:lnTo>
              <a:lnTo>
                <a:pt x="195724" y="9880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611C8-CB74-4396-85F6-7D8018C92F79}">
      <dsp:nvSpPr>
        <dsp:cNvPr id="0" name=""/>
        <dsp:cNvSpPr/>
      </dsp:nvSpPr>
      <dsp:spPr>
        <a:xfrm>
          <a:off x="6557837" y="3124197"/>
          <a:ext cx="190941" cy="994170"/>
        </a:xfrm>
        <a:custGeom>
          <a:avLst/>
          <a:gdLst/>
          <a:ahLst/>
          <a:cxnLst/>
          <a:rect l="0" t="0" r="0" b="0"/>
          <a:pathLst>
            <a:path>
              <a:moveTo>
                <a:pt x="190941" y="0"/>
              </a:moveTo>
              <a:lnTo>
                <a:pt x="190941" y="994170"/>
              </a:lnTo>
              <a:lnTo>
                <a:pt x="0" y="9941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6552C-2BB7-4ED6-871A-AC910B5D8A15}">
      <dsp:nvSpPr>
        <dsp:cNvPr id="0" name=""/>
        <dsp:cNvSpPr/>
      </dsp:nvSpPr>
      <dsp:spPr>
        <a:xfrm>
          <a:off x="4519864" y="1214042"/>
          <a:ext cx="2228914" cy="1000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9966"/>
              </a:lnTo>
              <a:lnTo>
                <a:pt x="2228914" y="809966"/>
              </a:lnTo>
              <a:lnTo>
                <a:pt x="2228914" y="1000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159A4-CEFD-4D7D-8A08-788003E8CEEE}">
      <dsp:nvSpPr>
        <dsp:cNvPr id="0" name=""/>
        <dsp:cNvSpPr/>
      </dsp:nvSpPr>
      <dsp:spPr>
        <a:xfrm>
          <a:off x="2087360" y="3124197"/>
          <a:ext cx="152371" cy="993188"/>
        </a:xfrm>
        <a:custGeom>
          <a:avLst/>
          <a:gdLst/>
          <a:ahLst/>
          <a:cxnLst/>
          <a:rect l="0" t="0" r="0" b="0"/>
          <a:pathLst>
            <a:path>
              <a:moveTo>
                <a:pt x="152371" y="0"/>
              </a:moveTo>
              <a:lnTo>
                <a:pt x="152371" y="993188"/>
              </a:lnTo>
              <a:lnTo>
                <a:pt x="0" y="9931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DBB22-0635-41F3-9754-2699875B457E}">
      <dsp:nvSpPr>
        <dsp:cNvPr id="0" name=""/>
        <dsp:cNvSpPr/>
      </dsp:nvSpPr>
      <dsp:spPr>
        <a:xfrm>
          <a:off x="2239731" y="3124197"/>
          <a:ext cx="300998" cy="99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188"/>
              </a:lnTo>
              <a:lnTo>
                <a:pt x="300998" y="9931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AB550-5AED-4179-84A6-CB086EB62C45}">
      <dsp:nvSpPr>
        <dsp:cNvPr id="0" name=""/>
        <dsp:cNvSpPr/>
      </dsp:nvSpPr>
      <dsp:spPr>
        <a:xfrm>
          <a:off x="2239731" y="1214042"/>
          <a:ext cx="2280132" cy="1000907"/>
        </a:xfrm>
        <a:custGeom>
          <a:avLst/>
          <a:gdLst/>
          <a:ahLst/>
          <a:cxnLst/>
          <a:rect l="0" t="0" r="0" b="0"/>
          <a:pathLst>
            <a:path>
              <a:moveTo>
                <a:pt x="2280132" y="0"/>
              </a:moveTo>
              <a:lnTo>
                <a:pt x="2280132" y="809966"/>
              </a:lnTo>
              <a:lnTo>
                <a:pt x="0" y="809966"/>
              </a:lnTo>
              <a:lnTo>
                <a:pt x="0" y="1000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7B852-0DD8-48D8-A0A0-F4BE64A15B8C}">
      <dsp:nvSpPr>
        <dsp:cNvPr id="0" name=""/>
        <dsp:cNvSpPr/>
      </dsp:nvSpPr>
      <dsp:spPr>
        <a:xfrm>
          <a:off x="2375733" y="304795"/>
          <a:ext cx="4288262" cy="909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/>
            <a:t>শিল্পের শ্রেনিবিভাগ</a:t>
          </a:r>
          <a:endParaRPr lang="en-US" sz="3600" kern="1200" dirty="0"/>
        </a:p>
      </dsp:txBody>
      <dsp:txXfrm>
        <a:off x="2375733" y="304795"/>
        <a:ext cx="4288262" cy="909246"/>
      </dsp:txXfrm>
    </dsp:sp>
    <dsp:sp modelId="{76FD33EC-3B1D-4213-A62E-357AA29EBC8D}">
      <dsp:nvSpPr>
        <dsp:cNvPr id="0" name=""/>
        <dsp:cNvSpPr/>
      </dsp:nvSpPr>
      <dsp:spPr>
        <a:xfrm>
          <a:off x="1071040" y="2214950"/>
          <a:ext cx="2337382" cy="909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জাতীয় শিল্পনীতি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২০১০ অনুযায়ী</a:t>
          </a:r>
          <a:endParaRPr lang="en-US" sz="2200" kern="1200" dirty="0"/>
        </a:p>
      </dsp:txBody>
      <dsp:txXfrm>
        <a:off x="1071040" y="2214950"/>
        <a:ext cx="2337382" cy="909246"/>
      </dsp:txXfrm>
    </dsp:sp>
    <dsp:sp modelId="{22F9635D-670D-4C88-854E-7E2A28BDB205}">
      <dsp:nvSpPr>
        <dsp:cNvPr id="0" name=""/>
        <dsp:cNvSpPr/>
      </dsp:nvSpPr>
      <dsp:spPr>
        <a:xfrm>
          <a:off x="2540730" y="3662762"/>
          <a:ext cx="1767121" cy="909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সেবা শিল্প</a:t>
          </a:r>
          <a:endParaRPr lang="en-US" sz="2200" kern="1200" dirty="0"/>
        </a:p>
      </dsp:txBody>
      <dsp:txXfrm>
        <a:off x="2540730" y="3662762"/>
        <a:ext cx="1767121" cy="909246"/>
      </dsp:txXfrm>
    </dsp:sp>
    <dsp:sp modelId="{A1307DCB-C468-4502-A8E0-7C311D126FCB}">
      <dsp:nvSpPr>
        <dsp:cNvPr id="0" name=""/>
        <dsp:cNvSpPr/>
      </dsp:nvSpPr>
      <dsp:spPr>
        <a:xfrm>
          <a:off x="43355" y="3662762"/>
          <a:ext cx="2044005" cy="909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উৎপাদনমুখী শিল্প</a:t>
          </a:r>
          <a:endParaRPr lang="en-US" sz="2200" kern="1200" dirty="0"/>
        </a:p>
      </dsp:txBody>
      <dsp:txXfrm>
        <a:off x="43355" y="3662762"/>
        <a:ext cx="2044005" cy="909246"/>
      </dsp:txXfrm>
    </dsp:sp>
    <dsp:sp modelId="{970C6636-A892-4097-9BF3-18DA325E2709}">
      <dsp:nvSpPr>
        <dsp:cNvPr id="0" name=""/>
        <dsp:cNvSpPr/>
      </dsp:nvSpPr>
      <dsp:spPr>
        <a:xfrm>
          <a:off x="5528870" y="2214950"/>
          <a:ext cx="2439818" cy="909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বিনিয়গের মাপকাঠি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অনুযায়ী</a:t>
          </a:r>
          <a:endParaRPr lang="en-US" sz="2200" kern="1200" dirty="0"/>
        </a:p>
      </dsp:txBody>
      <dsp:txXfrm>
        <a:off x="5528870" y="2214950"/>
        <a:ext cx="2439818" cy="909246"/>
      </dsp:txXfrm>
    </dsp:sp>
    <dsp:sp modelId="{D466BC03-5934-4AC7-810C-CE27143CB39E}">
      <dsp:nvSpPr>
        <dsp:cNvPr id="0" name=""/>
        <dsp:cNvSpPr/>
      </dsp:nvSpPr>
      <dsp:spPr>
        <a:xfrm>
          <a:off x="4739344" y="3663744"/>
          <a:ext cx="1818493" cy="909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কুটির শিল্প</a:t>
          </a:r>
        </a:p>
      </dsp:txBody>
      <dsp:txXfrm>
        <a:off x="4739344" y="3663744"/>
        <a:ext cx="1818493" cy="909246"/>
      </dsp:txXfrm>
    </dsp:sp>
    <dsp:sp modelId="{187E50EA-6EF7-4BB6-842D-8B07B4B3157B}">
      <dsp:nvSpPr>
        <dsp:cNvPr id="0" name=""/>
        <dsp:cNvSpPr/>
      </dsp:nvSpPr>
      <dsp:spPr>
        <a:xfrm>
          <a:off x="6944504" y="3657598"/>
          <a:ext cx="1818493" cy="909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ক্ষুদ্র শিল্প</a:t>
          </a:r>
          <a:endParaRPr lang="en-US" sz="2200" kern="1200" dirty="0"/>
        </a:p>
      </dsp:txBody>
      <dsp:txXfrm>
        <a:off x="6944504" y="3657598"/>
        <a:ext cx="1818493" cy="909246"/>
      </dsp:txXfrm>
    </dsp:sp>
    <dsp:sp modelId="{579F5AD8-C545-43DF-99D9-4046BAC9B8D8}">
      <dsp:nvSpPr>
        <dsp:cNvPr id="0" name=""/>
        <dsp:cNvSpPr/>
      </dsp:nvSpPr>
      <dsp:spPr>
        <a:xfrm>
          <a:off x="4739344" y="4954875"/>
          <a:ext cx="1818493" cy="909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মাঝারি শিল্প</a:t>
          </a:r>
          <a:endParaRPr lang="en-US" sz="2200" kern="1200" dirty="0"/>
        </a:p>
      </dsp:txBody>
      <dsp:txXfrm>
        <a:off x="4739344" y="4954875"/>
        <a:ext cx="1818493" cy="909246"/>
      </dsp:txXfrm>
    </dsp:sp>
    <dsp:sp modelId="{01442FB0-159E-47B0-8985-FE3BD48475B0}">
      <dsp:nvSpPr>
        <dsp:cNvPr id="0" name=""/>
        <dsp:cNvSpPr/>
      </dsp:nvSpPr>
      <dsp:spPr>
        <a:xfrm>
          <a:off x="6939721" y="4954875"/>
          <a:ext cx="1818493" cy="909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/>
            <a:t>বৃহৎ শিল্প</a:t>
          </a:r>
          <a:endParaRPr lang="en-US" sz="2200" kern="1200" dirty="0"/>
        </a:p>
      </dsp:txBody>
      <dsp:txXfrm>
        <a:off x="6939721" y="4954875"/>
        <a:ext cx="1818493" cy="909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9213A-C8C5-4A2C-B12C-3C83DDE8858D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861A-4647-4840-A165-F03B6C56A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747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নিজ বিদ্যালয়ে উপস্থাপনের</a:t>
            </a:r>
            <a:r>
              <a:rPr lang="bn-BD" baseline="0" dirty="0" smtClean="0"/>
              <a:t> ক্ষেত্রে </a:t>
            </a:r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রাখা উচিত-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A8C2-AD27-4E3A-99BC-064776286F9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1F63D-F04A-45BC-827C-B5C6360B507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16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3A8C2-AD27-4E3A-99BC-064776286F9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BC686-8F30-4682-95F5-D8C52580330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646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4365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5529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8883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8901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1103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8845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9660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17225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9538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81246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80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7240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5167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675-65CA-40F3-8D37-455FFE3C6F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D3DA-0FDF-4834-8F9F-5EED0ED1B5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24461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675-65CA-40F3-8D37-455FFE3C6F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D3DA-0FDF-4834-8F9F-5EED0ED1B5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5644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675-65CA-40F3-8D37-455FFE3C6F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D3DA-0FDF-4834-8F9F-5EED0ED1B5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8458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675-65CA-40F3-8D37-455FFE3C6F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D3DA-0FDF-4834-8F9F-5EED0ED1B5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89978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675-65CA-40F3-8D37-455FFE3C6F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D3DA-0FDF-4834-8F9F-5EED0ED1B5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2668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675-65CA-40F3-8D37-455FFE3C6F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D3DA-0FDF-4834-8F9F-5EED0ED1B5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3036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675-65CA-40F3-8D37-455FFE3C6F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D3DA-0FDF-4834-8F9F-5EED0ED1B5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3192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675-65CA-40F3-8D37-455FFE3C6F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D3DA-0FDF-4834-8F9F-5EED0ED1B5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3885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675-65CA-40F3-8D37-455FFE3C6F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D3DA-0FDF-4834-8F9F-5EED0ED1B5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20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5052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675-65CA-40F3-8D37-455FFE3C6F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D3DA-0FDF-4834-8F9F-5EED0ED1B5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2635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D675-65CA-40F3-8D37-455FFE3C6F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D3DA-0FDF-4834-8F9F-5EED0ED1B5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84826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2578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6749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6523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7769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7761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9265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9118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915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8832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0073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45437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407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2528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18487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4399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26074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88907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0189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26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27606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3069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1364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6173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1265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2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59581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4324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2" y="4203593"/>
            <a:ext cx="287642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89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50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02402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6577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6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29549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680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602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4083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987228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9" y="338669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7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41600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2694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2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3819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Frame 40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53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74091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1755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434378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725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7675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814551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6388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3047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0191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47011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8621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48099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200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01177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40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7262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14271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6791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89568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3589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66005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36170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1010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974880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52700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04698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17992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1171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2107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2534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266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34597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073E87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Frame 40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187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267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425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121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037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885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367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710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585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75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561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9903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959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050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349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63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860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63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599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7511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10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00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319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355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839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620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15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622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860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349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990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87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4697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736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1032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65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02367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4254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434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4541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47882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359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5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04597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1515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0425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9146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6403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82351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22887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9599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1398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0241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2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0934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4902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3095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4883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7060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9174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9442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14324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392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76363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3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33657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6921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6994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2953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3937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0427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9061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3232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433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2479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11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41457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5475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5047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9988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5613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7535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1983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581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9546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9146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5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14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67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4D675-65CA-40F3-8D37-455FFE3C6F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6D3DA-0FDF-4834-8F9F-5EED0ED1B5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6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64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17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4599275-A4C8-4427-8A4C-E60F3C90C3B1}" type="datetimeFigureOut">
              <a:rPr lang="en-US" smtClean="0">
                <a:solidFill>
                  <a:srgbClr val="073E87"/>
                </a:solidFill>
              </a:rPr>
              <a:pPr/>
              <a:t>9/15/2020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2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2F50D31-5C68-47EA-B733-7BEC0D100B6A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0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877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74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1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3940" r:id="rId13"/>
    <p:sldLayoutId id="2147483941" r:id="rId14"/>
    <p:sldLayoutId id="2147483950" r:id="rId15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4B1202-A0C7-41BD-A464-73F2EB5B8B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DECBAD-166E-4A23-B764-CA0EBFEAD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3925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45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4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23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12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29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83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199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052A-12EC-4F07-A770-61323CB09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CC16-E135-4439-8800-F2E432F71D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4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NULL"/><Relationship Id="rId1" Type="http://schemas.openxmlformats.org/officeDocument/2006/relationships/slideLayout" Target="../slideLayouts/slideLayout199.xml"/><Relationship Id="rId6" Type="http://schemas.openxmlformats.org/officeDocument/2006/relationships/audio" Target="../media/audio1.wav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1"/>
            <a:ext cx="8534400" cy="26468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gradFill>
              <a:gsLst>
                <a:gs pos="34600">
                  <a:srgbClr val="A7DEFF"/>
                </a:gs>
                <a:gs pos="54600">
                  <a:srgbClr val="B9E3FF"/>
                </a:gs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lom_gi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219203"/>
            <a:ext cx="3347614" cy="4957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3283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  <p:sndAc>
          <p:stSnd>
            <p:snd r:embed="rId6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715000" y="1219200"/>
            <a:ext cx="762000" cy="4419600"/>
            <a:chOff x="5715000" y="1219200"/>
            <a:chExt cx="762000" cy="4419600"/>
          </a:xfrm>
        </p:grpSpPr>
        <p:cxnSp>
          <p:nvCxnSpPr>
            <p:cNvPr id="4" name="Straight Connector 3"/>
            <p:cNvCxnSpPr>
              <a:stCxn id="2" idx="3"/>
            </p:cNvCxnSpPr>
            <p:nvPr/>
          </p:nvCxnSpPr>
          <p:spPr>
            <a:xfrm>
              <a:off x="5715000" y="1790700"/>
              <a:ext cx="762000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477000" y="1219200"/>
              <a:ext cx="0" cy="441960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048000" y="1295400"/>
            <a:ext cx="2667000" cy="9906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বৃহৎ শিল্পের জন্য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77000" y="1233948"/>
            <a:ext cx="609600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086600" y="762001"/>
            <a:ext cx="1676400" cy="9525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 মূলধন প্রয়োজন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77000" y="2819400"/>
            <a:ext cx="609600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94207" y="4267200"/>
            <a:ext cx="609600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94207" y="5616677"/>
            <a:ext cx="609600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086600" y="2324101"/>
            <a:ext cx="1676400" cy="9525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 শ্রমিক ও কারিগর প্রয়োজন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86600" y="3790951"/>
            <a:ext cx="1676400" cy="9525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 </a:t>
            </a:r>
            <a:r>
              <a:rPr lang="bn-BD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প্রকৌশলী </a:t>
            </a:r>
            <a:r>
              <a:rPr lang="bn-BD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বিশেষজ্ঞ </a:t>
            </a:r>
            <a:r>
              <a:rPr lang="bn-BD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86600" y="5125679"/>
            <a:ext cx="1676400" cy="9525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অভিজ্ঞ ব্যবস্থাপক </a:t>
            </a:r>
            <a:r>
              <a:rPr lang="bn-BD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0" y="3752851"/>
            <a:ext cx="26670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বৃহৎ শিল্পের গুরুত্ব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514600" y="1981201"/>
            <a:ext cx="381000" cy="3848100"/>
            <a:chOff x="2133600" y="1981200"/>
            <a:chExt cx="381000" cy="38481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133600" y="4248150"/>
              <a:ext cx="381000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33600" y="1981200"/>
              <a:ext cx="0" cy="384810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 flipH="1">
            <a:off x="1905000" y="1995948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905000" y="3905251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885335" y="5794887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04800" y="1600200"/>
            <a:ext cx="1600200" cy="13716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 ক্ষমতা বেশি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04800" y="3288276"/>
            <a:ext cx="1600200" cy="13716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চাহিদা মেটাতে সক্ষম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85135" y="5056853"/>
            <a:ext cx="16002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উৎপাদিত সামগ্রী বিদেশে রপ্তানী করা যায়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152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9" grpId="0" animBg="1"/>
      <p:bldP spid="20" grpId="0" animBg="1"/>
      <p:bldP spid="23" grpId="0" animBg="1"/>
      <p:bldP spid="37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eft Arrow 15"/>
          <p:cNvSpPr/>
          <p:nvPr/>
        </p:nvSpPr>
        <p:spPr>
          <a:xfrm>
            <a:off x="7180008" y="1598757"/>
            <a:ext cx="533400" cy="198119"/>
          </a:xfrm>
          <a:prstGeom prst="leftArrow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28800" y="-6705"/>
            <a:ext cx="5334000" cy="3418945"/>
            <a:chOff x="1828800" y="-6706"/>
            <a:chExt cx="5334000" cy="34189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762" r="7346"/>
            <a:stretch/>
          </p:blipFill>
          <p:spPr>
            <a:xfrm>
              <a:off x="4259844" y="30166"/>
              <a:ext cx="2902956" cy="338207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283" b="21141"/>
            <a:stretch/>
          </p:blipFill>
          <p:spPr>
            <a:xfrm>
              <a:off x="1828800" y="-6706"/>
              <a:ext cx="2376038" cy="341894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50" r="5377"/>
          <a:stretch/>
        </p:blipFill>
        <p:spPr>
          <a:xfrm>
            <a:off x="21869" y="-16761"/>
            <a:ext cx="1741614" cy="3429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3581431"/>
            <a:ext cx="4462747" cy="3276599"/>
            <a:chOff x="0" y="4162425"/>
            <a:chExt cx="4220496" cy="18478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726" r="4516"/>
            <a:stretch/>
          </p:blipFill>
          <p:spPr>
            <a:xfrm>
              <a:off x="2059588" y="4162425"/>
              <a:ext cx="2160908" cy="18478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709"/>
            <a:stretch/>
          </p:blipFill>
          <p:spPr>
            <a:xfrm>
              <a:off x="0" y="4162425"/>
              <a:ext cx="2030092" cy="184785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19"/>
          <a:stretch/>
        </p:blipFill>
        <p:spPr>
          <a:xfrm>
            <a:off x="4724400" y="3581400"/>
            <a:ext cx="4419600" cy="3276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96200" y="1219200"/>
            <a:ext cx="1219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সিল্ক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4" y="6324600"/>
            <a:ext cx="2584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সিরামিক কারখানা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1322" y="6019800"/>
            <a:ext cx="198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হিমাগার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740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5557680" y="2942304"/>
            <a:ext cx="11811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4001724" y="3962400"/>
            <a:ext cx="9906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2303656" y="2947224"/>
            <a:ext cx="1130912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3972240" y="1917292"/>
            <a:ext cx="1015185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49316" y="4645741"/>
            <a:ext cx="2111932" cy="1160620"/>
          </a:xfrm>
          <a:prstGeom prst="ellipse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কোল্ডস্টোরেজ বা হিমাগার</a:t>
            </a:r>
            <a:endParaRPr lang="en-US" sz="24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76976" y="2569223"/>
            <a:ext cx="2111932" cy="1160620"/>
          </a:xfrm>
          <a:prstGeom prst="ellipse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সিরামিক</a:t>
            </a:r>
            <a:endParaRPr lang="en-US" sz="32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38600" y="390829"/>
            <a:ext cx="2111932" cy="1160620"/>
          </a:xfrm>
          <a:prstGeom prst="ellipse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হাল্কা ইঞ্জিনিয়ারিং</a:t>
            </a:r>
            <a:endParaRPr lang="en-US" sz="24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736326" y="2555973"/>
            <a:ext cx="2111932" cy="1160620"/>
          </a:xfrm>
          <a:prstGeom prst="ellipse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সিল্ক</a:t>
            </a:r>
            <a:endParaRPr lang="en-US" sz="40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4568" y="2590800"/>
            <a:ext cx="2111932" cy="10668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মাঝারি শিল্প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955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eft Arrow 16"/>
          <p:cNvSpPr/>
          <p:nvPr/>
        </p:nvSpPr>
        <p:spPr>
          <a:xfrm>
            <a:off x="7239017" y="5257800"/>
            <a:ext cx="457201" cy="304800"/>
          </a:xfrm>
          <a:prstGeom prst="leftArrow">
            <a:avLst/>
          </a:prstGeom>
          <a:solidFill>
            <a:srgbClr val="00FF00"/>
          </a:solidFill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9832" y="-2458"/>
            <a:ext cx="5420031" cy="3202859"/>
            <a:chOff x="-9832" y="-2458"/>
            <a:chExt cx="6608163" cy="33561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325"/>
            <a:stretch/>
          </p:blipFill>
          <p:spPr>
            <a:xfrm>
              <a:off x="3849327" y="-2458"/>
              <a:ext cx="2749004" cy="334135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234" r="6999"/>
            <a:stretch/>
          </p:blipFill>
          <p:spPr>
            <a:xfrm>
              <a:off x="-9832" y="-1"/>
              <a:ext cx="3815399" cy="335364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638817" y="34461"/>
            <a:ext cx="3468329" cy="3655759"/>
            <a:chOff x="383458" y="2973641"/>
            <a:chExt cx="3244645" cy="38843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065" t="7353" r="4775"/>
            <a:stretch/>
          </p:blipFill>
          <p:spPr>
            <a:xfrm>
              <a:off x="383458" y="4457698"/>
              <a:ext cx="3244645" cy="240030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91" t="7052" r="3796"/>
            <a:stretch/>
          </p:blipFill>
          <p:spPr>
            <a:xfrm>
              <a:off x="383458" y="2973641"/>
              <a:ext cx="3244645" cy="152277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920" y="3886201"/>
            <a:ext cx="7234080" cy="2986548"/>
            <a:chOff x="4920" y="4299440"/>
            <a:chExt cx="8195190" cy="257330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0626" r="3174"/>
            <a:stretch/>
          </p:blipFill>
          <p:spPr>
            <a:xfrm>
              <a:off x="4920" y="4314188"/>
              <a:ext cx="4648201" cy="25585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490" r="5389"/>
            <a:stretch/>
          </p:blipFill>
          <p:spPr>
            <a:xfrm>
              <a:off x="4704742" y="4299440"/>
              <a:ext cx="3495368" cy="255856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154743" y="2905811"/>
            <a:ext cx="2684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শিল্প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22499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 কল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3" y="4572000"/>
            <a:ext cx="1410928" cy="16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প্রক্রিয়াজাত শিল্প</a:t>
            </a:r>
            <a:endParaRPr lang="en-US" sz="28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092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 rot="5400000">
            <a:off x="4026325" y="3950107"/>
            <a:ext cx="1015185" cy="381000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557680" y="2942304"/>
            <a:ext cx="1181100" cy="381000"/>
          </a:xfrm>
          <a:prstGeom prst="rightArrow">
            <a:avLst/>
          </a:prstGeom>
          <a:solidFill>
            <a:srgbClr val="7030A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0800000">
            <a:off x="2303656" y="2947224"/>
            <a:ext cx="1130912" cy="381000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3972240" y="1917292"/>
            <a:ext cx="1015185" cy="381000"/>
          </a:xfrm>
          <a:prstGeom prst="rightArrow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49316" y="4645741"/>
            <a:ext cx="2111932" cy="1160620"/>
          </a:xfrm>
          <a:prstGeom prst="ellipse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কারখানা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6976" y="2569223"/>
            <a:ext cx="2111932" cy="1160620"/>
          </a:xfrm>
          <a:prstGeom prst="ellipse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প্রক্রিয়াজাত শিল্প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38600" y="405577"/>
            <a:ext cx="2111932" cy="1160620"/>
          </a:xfrm>
          <a:prstGeom prst="ellipse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 কল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36326" y="2555973"/>
            <a:ext cx="2111932" cy="1160620"/>
          </a:xfrm>
          <a:prstGeom prst="ellipse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ছোট জুতা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34568" y="2590800"/>
            <a:ext cx="2111932" cy="1066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947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83"/>
          <a:stretch/>
        </p:blipFill>
        <p:spPr>
          <a:xfrm>
            <a:off x="0" y="3657600"/>
            <a:ext cx="5080000" cy="3200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86400" y="0"/>
            <a:ext cx="3657600" cy="3886200"/>
            <a:chOff x="5257800" y="0"/>
            <a:chExt cx="3657600" cy="42885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4645"/>
            <a:stretch/>
          </p:blipFill>
          <p:spPr>
            <a:xfrm>
              <a:off x="5257800" y="0"/>
              <a:ext cx="3657600" cy="21680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903" t="1852" r="6097" b="24506"/>
            <a:stretch/>
          </p:blipFill>
          <p:spPr>
            <a:xfrm>
              <a:off x="5257800" y="2212257"/>
              <a:ext cx="3657600" cy="207624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19" y="4038600"/>
            <a:ext cx="3997282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281943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তাঁত ও শাড়ি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705604" y="2006057"/>
            <a:ext cx="1796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 ও বেত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86743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মিষ্টির প্যাকেট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604465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কাঠের কাজ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408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Elbow Connector 81"/>
          <p:cNvCxnSpPr>
            <a:endCxn id="19" idx="3"/>
          </p:cNvCxnSpPr>
          <p:nvPr/>
        </p:nvCxnSpPr>
        <p:spPr>
          <a:xfrm rot="5400000">
            <a:off x="2662084" y="4452799"/>
            <a:ext cx="1600200" cy="1152832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17" idx="3"/>
          </p:cNvCxnSpPr>
          <p:nvPr/>
        </p:nvCxnSpPr>
        <p:spPr>
          <a:xfrm flipH="1" flipV="1">
            <a:off x="2939847" y="2628901"/>
            <a:ext cx="565354" cy="2667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0" idx="3"/>
          </p:cNvCxnSpPr>
          <p:nvPr/>
        </p:nvCxnSpPr>
        <p:spPr>
          <a:xfrm flipH="1">
            <a:off x="2939848" y="3993805"/>
            <a:ext cx="691935" cy="27340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14" idx="1"/>
          </p:cNvCxnSpPr>
          <p:nvPr/>
        </p:nvCxnSpPr>
        <p:spPr>
          <a:xfrm>
            <a:off x="5105417" y="3810001"/>
            <a:ext cx="615745" cy="4191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3" idx="1"/>
          </p:cNvCxnSpPr>
          <p:nvPr/>
        </p:nvCxnSpPr>
        <p:spPr>
          <a:xfrm flipV="1">
            <a:off x="5105417" y="2476501"/>
            <a:ext cx="615745" cy="39820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endCxn id="16" idx="3"/>
          </p:cNvCxnSpPr>
          <p:nvPr/>
        </p:nvCxnSpPr>
        <p:spPr>
          <a:xfrm rot="16200000" flipV="1">
            <a:off x="2765323" y="1203223"/>
            <a:ext cx="1447800" cy="1098754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5400000" flipH="1" flipV="1">
            <a:off x="4286250" y="1162050"/>
            <a:ext cx="1524000" cy="1257300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76900" y="533400"/>
            <a:ext cx="2514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তাঁতবস্ত্র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1145" y="2057400"/>
            <a:ext cx="2514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তৈরি জিনিসপত্র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1145" y="3810000"/>
            <a:ext cx="2514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97792" y="5410200"/>
            <a:ext cx="2514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246" y="609600"/>
            <a:ext cx="2514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কাঠের কাজ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5246" y="2209800"/>
            <a:ext cx="2514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0665" y="3810000"/>
            <a:ext cx="2514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মিষ্টির প্যাকেট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1168" y="5410200"/>
            <a:ext cx="2514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আগরবাতি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352800" y="2400301"/>
            <a:ext cx="1905000" cy="18669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Elbow Connector 48"/>
          <p:cNvCxnSpPr/>
          <p:nvPr/>
        </p:nvCxnSpPr>
        <p:spPr>
          <a:xfrm rot="16200000" flipH="1">
            <a:off x="4267202" y="4419632"/>
            <a:ext cx="1562099" cy="1257299"/>
          </a:xfrm>
          <a:prstGeom prst="bentConnector3">
            <a:avLst>
              <a:gd name="adj1" fmla="val 100039"/>
            </a:avLst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7093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jhari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3238129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AAE496-B3EF-4AA5-97CC-88E0DEA12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09AAE496-B3EF-4AA5-97CC-88E0DEA12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9D4AF1-D673-4752-B2BF-DBE133172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6F9D4AF1-D673-4752-B2BF-DBE133172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F39B0-DA6B-4A9E-9850-B653A6C5E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C9BF39B0-DA6B-4A9E-9850-B653A6C5E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2BEAF6-699B-4B02-AA72-234B43878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E02BEAF6-699B-4B02-AA72-234B43878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B8FDA6-A7B8-42F0-B607-E5D95E076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45B8FDA6-A7B8-42F0-B607-E5D95E076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D893A6-2342-4507-BAB5-275E4A68B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DBD893A6-2342-4507-BAB5-275E4A68B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0B2DD4-356A-4838-AE89-BE4C81F30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8A0B2DD4-356A-4838-AE89-BE4C81F30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FB0C25-6F9D-44A2-8EA3-A523ABC3D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4FFB0C25-6F9D-44A2-8EA3-A523ABC3D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DCA7CC-2C92-4CF3-939A-FFEA1135F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B4DCA7CC-2C92-4CF3-939A-FFEA1135F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FF6E1-9DCC-40CE-B848-C7F9F532F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BE5FF6E1-9DCC-40CE-B848-C7F9F532F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43811C-48DB-4D3A-A36B-B87A15E24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F443811C-48DB-4D3A-A36B-B87A15E24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E27840-2531-4196-9E1D-32DEC949E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EBE27840-2531-4196-9E1D-32DEC949E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E5CC6-CE70-42AC-B4DA-A20C51C5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83BE5CC6-CE70-42AC-B4DA-A20C51C5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304CA-7D2B-4F9A-A6F5-0EEBA8652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E52304CA-7D2B-4F9A-A6F5-0EEBA8652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66E294-EE9C-42CF-AF0D-68EA65AE2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2166E294-EE9C-42CF-AF0D-68EA65AE2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D9917F-A9CC-4A61-9107-4BF6A2FBD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graphicEl>
                                              <a:dgm id="{BDD9917F-A9CC-4A61-9107-4BF6A2FBD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930185-4EC9-472E-A330-07BFB177F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AE930185-4EC9-472E-A330-07BFB177F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5c960f0f8d0c8da5f2228489328bb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857364"/>
            <a:ext cx="2857488" cy="2357454"/>
          </a:xfrm>
          <a:prstGeom prst="rect">
            <a:avLst/>
          </a:prstGeom>
        </p:spPr>
      </p:pic>
      <p:pic>
        <p:nvPicPr>
          <p:cNvPr id="6" name="Picture 5" descr="32333112_4189f09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928802"/>
            <a:ext cx="2439222" cy="2439222"/>
          </a:xfrm>
          <a:prstGeom prst="rect">
            <a:avLst/>
          </a:prstGeom>
        </p:spPr>
      </p:pic>
      <p:pic>
        <p:nvPicPr>
          <p:cNvPr id="7" name="Picture 6" descr="cement_bag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8802"/>
            <a:ext cx="2357422" cy="239359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2357422" y="3214686"/>
            <a:ext cx="593124" cy="321276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572132" y="3000372"/>
            <a:ext cx="593124" cy="321276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714884"/>
            <a:ext cx="202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78" y="4714884"/>
            <a:ext cx="1541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পাথর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471488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পক্রিয়া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436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15618655"/>
              </p:ext>
            </p:extLst>
          </p:nvPr>
        </p:nvGraphicFramePr>
        <p:xfrm>
          <a:off x="3786182" y="2428868"/>
          <a:ext cx="1428760" cy="1205516"/>
        </p:xfrm>
        <a:graphic>
          <a:graphicData uri="http://schemas.openxmlformats.org/presentationml/2006/ole">
            <p:oleObj spid="_x0000_s1029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4414" y="142873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81567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352800" y="304800"/>
            <a:ext cx="3886200" cy="990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7308" y="4038600"/>
            <a:ext cx="79732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i="1" kern="0" dirty="0" err="1" smtClean="0">
                <a:latin typeface="NikoshBAN" pitchFamily="2" charset="0"/>
                <a:cs typeface="NikoshBAN" pitchFamily="2" charset="0"/>
              </a:rPr>
              <a:t>সাঈদা</a:t>
            </a:r>
            <a:r>
              <a:rPr lang="en-US" sz="4400" i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kern="0" dirty="0" err="1" smtClean="0">
                <a:latin typeface="NikoshBAN" pitchFamily="2" charset="0"/>
                <a:cs typeface="NikoshBAN" pitchFamily="2" charset="0"/>
              </a:rPr>
              <a:t>হাসমা</a:t>
            </a:r>
            <a:r>
              <a:rPr lang="en-US" sz="4400" i="1" kern="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400" i="1" kern="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i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kern="0" dirty="0" err="1" smtClean="0"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sz="4400" i="1" kern="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400" i="1" kern="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400" i="1" kern="0" dirty="0" smtClean="0">
                <a:latin typeface="NikoshBAN" pitchFamily="2" charset="0"/>
                <a:cs typeface="NikoshBAN" pitchFamily="2" charset="0"/>
              </a:rPr>
              <a:t> )</a:t>
            </a:r>
            <a:endParaRPr lang="bn-BD" sz="4400" i="1" kern="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i="1" kern="0" dirty="0">
                <a:latin typeface="NikoshBAN" pitchFamily="2" charset="0"/>
                <a:cs typeface="NikoshBAN" pitchFamily="2" charset="0"/>
              </a:rPr>
              <a:t>বড়চালা হুসাইনিয়া </a:t>
            </a:r>
            <a:r>
              <a:rPr lang="bn-BD" sz="4400" i="1" kern="0" dirty="0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400" i="1" kern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i="1" kern="0" dirty="0" smtClean="0"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4400" i="1" kern="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i="1" kern="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i="1" kern="0" dirty="0">
                <a:latin typeface="NikoshBAN" pitchFamily="2" charset="0"/>
                <a:cs typeface="NikoshBAN" pitchFamily="2" charset="0"/>
              </a:rPr>
              <a:t>ভালুকা, ময়মনসিংহ । </a:t>
            </a:r>
            <a:endParaRPr lang="en-US" sz="4400" i="1" kern="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FAHAD\Desktop\New folder (2)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3255636" cy="32399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63660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7.png"/>
          <p:cNvPicPr/>
          <p:nvPr/>
        </p:nvPicPr>
        <p:blipFill>
          <a:blip r:embed="rId2" cstate="print"/>
          <a:srcRect t="28657" r="-2021" b="36072"/>
          <a:stretch>
            <a:fillRect/>
          </a:stretch>
        </p:blipFill>
        <p:spPr>
          <a:xfrm>
            <a:off x="0" y="2071678"/>
            <a:ext cx="9144000" cy="4786322"/>
          </a:xfrm>
          <a:prstGeom prst="rect">
            <a:avLst/>
          </a:prstGeom>
        </p:spPr>
      </p:pic>
      <p:pic>
        <p:nvPicPr>
          <p:cNvPr id="3" name="Picture 2" descr="data-clipart-economic-indicators-5-464x2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143116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8600"/>
            <a:ext cx="41148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714884"/>
            <a:ext cx="7620000" cy="19050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বৈসাদৃশ্য</a:t>
            </a: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2800" dirty="0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 ।  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1"/>
            <a:ext cx="2743200" cy="22028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86200" y="1371601"/>
            <a:ext cx="3404756" cy="2209798"/>
            <a:chOff x="0" y="4162425"/>
            <a:chExt cx="4220496" cy="18478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726" r="4516"/>
            <a:stretch/>
          </p:blipFill>
          <p:spPr>
            <a:xfrm>
              <a:off x="2059588" y="4162425"/>
              <a:ext cx="2160908" cy="18478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709"/>
            <a:stretch/>
          </p:blipFill>
          <p:spPr>
            <a:xfrm>
              <a:off x="0" y="4162425"/>
              <a:ext cx="2030092" cy="184785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142976" y="3929066"/>
            <a:ext cx="669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১টি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বৈসাদৃশ্য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735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470025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7543800" cy="4495800"/>
          </a:xfrm>
        </p:spPr>
        <p:txBody>
          <a:bodyPr>
            <a:norm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১| কোন শিল্পের মূলধন দেড় কোটি টাকার কম ?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ক)বৃহৎ শিল্প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খ)মাঝারি শিল্প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ক্ষুদ্র শিল্প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ঘ)কুটিরশিল্প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২| মাঝারি শিল্পের কয়েকটি উদাহরন দাও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সিল্ক কারখানা, গার্মেন্টস, সিরামিক কারখানা, হিমাগার প্রভৃতি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00600" y="2493818"/>
            <a:ext cx="304800" cy="304800"/>
          </a:xfrm>
          <a:prstGeom prst="ellipse">
            <a:avLst/>
          </a:prstGeom>
          <a:solidFill>
            <a:srgbClr val="0070C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7155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762000"/>
            <a:ext cx="48768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30714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solidFill>
                  <a:srgbClr val="FC0C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বৃহৎ শিল্পের গুরুত্ব ব্যাখ্যা কর।</a:t>
            </a:r>
          </a:p>
        </p:txBody>
      </p:sp>
    </p:spTree>
    <p:extLst>
      <p:ext uri="{BB962C8B-B14F-4D97-AF65-F5344CB8AC3E}">
        <p14:creationId xmlns="" xmlns:p14="http://schemas.microsoft.com/office/powerpoint/2010/main" val="3522411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7620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blipFill dpi="0" rotWithShape="1"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ALL PICTURE QUEEN\flowers of bangladesh - Google Search_files\images_22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29" y="2413000"/>
            <a:ext cx="5080287" cy="438912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1644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5790" y="1219200"/>
            <a:ext cx="3727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শ্রেণি</a:t>
            </a:r>
            <a:endParaRPr lang="en-US" sz="4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  </a:t>
            </a:r>
            <a:r>
              <a:rPr lang="en-US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69577"/>
            <a:ext cx="38100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2562" y="152435"/>
            <a:ext cx="539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বিশ্ব </a:t>
            </a:r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81865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.On-SKID-Reverse-Osmosis-plant-for-process-application-in-a-food-processing-indust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" y="1071546"/>
            <a:ext cx="3141413" cy="2714644"/>
          </a:xfrm>
          <a:prstGeom prst="rect">
            <a:avLst/>
          </a:prstGeom>
        </p:spPr>
      </p:pic>
      <p:pic>
        <p:nvPicPr>
          <p:cNvPr id="5" name="Picture 4" descr="frui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019193"/>
            <a:ext cx="3143240" cy="2766997"/>
          </a:xfrm>
          <a:prstGeom prst="rect">
            <a:avLst/>
          </a:prstGeom>
        </p:spPr>
      </p:pic>
      <p:pic>
        <p:nvPicPr>
          <p:cNvPr id="6" name="Picture 5" descr="image-460899-galleryV9-zck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7500"/>
            <a:ext cx="3143240" cy="3090500"/>
          </a:xfrm>
          <a:prstGeom prst="rect">
            <a:avLst/>
          </a:prstGeom>
        </p:spPr>
      </p:pic>
      <p:pic>
        <p:nvPicPr>
          <p:cNvPr id="7" name="Picture 6" descr="nilsagor-agro-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3767291"/>
            <a:ext cx="2882684" cy="3090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234795"/>
            <a:ext cx="3078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u="sng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u="sng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u="sng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unnamed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1000108"/>
            <a:ext cx="2857520" cy="2786082"/>
          </a:xfrm>
          <a:prstGeom prst="rect">
            <a:avLst/>
          </a:prstGeom>
        </p:spPr>
      </p:pic>
      <p:pic>
        <p:nvPicPr>
          <p:cNvPr id="9" name="Picture 8" descr="ImageForNews_27152_1586261436042173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9323" y="3786190"/>
            <a:ext cx="3214678" cy="3071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8244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214950"/>
            <a:ext cx="8534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শব্দের অর্থ সৃষ্টি করা। মানুষ কোন কিছু সৃষ্টি করতে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বস্তুর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পগত উপযোগ সৃষ্টি করতে পারে। প্রকৃতি প্রদ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বস্তর রুপগত উপযোগ  সৃষ্টি করে মানুষের ব্যবহারের উপযোগী করে তোলাকে শিল্প বলে।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alo_15540090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8643998" cy="2680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00364" y="142852"/>
            <a:ext cx="2417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3857628"/>
            <a:ext cx="2472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357694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বৃটিশ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899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allAtOnce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42672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kern="1900" spc="1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kern="1900" spc="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8458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49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</a:p>
          <a:p>
            <a:endParaRPr lang="bn-BD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bn-BD" sz="3200" b="1" dirty="0" smtClean="0">
                <a:solidFill>
                  <a:srgbClr val="FC14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বৃহৎ শিল্প, মাঝারি শিল্প, ক্ষুদ্র শিল্প ও কুটির শিল্প চিহ্নিত করতে পারবে ।</a:t>
            </a:r>
          </a:p>
          <a:p>
            <a:pPr marL="971550" lvl="1" indent="-514350">
              <a:buFont typeface="+mj-lt"/>
              <a:buAutoNum type="arabicPeriod"/>
            </a:pPr>
            <a:r>
              <a:rPr lang="bn-BD" sz="3200" b="1" dirty="0" smtClean="0">
                <a:solidFill>
                  <a:srgbClr val="FC14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শিল্পের অবদান ব্যাখ্যা করতে পারবে।</a:t>
            </a:r>
          </a:p>
          <a:p>
            <a:pPr marL="971550" lvl="1" indent="-514350">
              <a:buFont typeface="+mj-lt"/>
              <a:buAutoNum type="arabicPeriod"/>
            </a:pPr>
            <a:r>
              <a:rPr lang="bn-BD" sz="3200" b="1" dirty="0" smtClean="0">
                <a:solidFill>
                  <a:srgbClr val="FC14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b="1" dirty="0" smtClean="0">
                <a:solidFill>
                  <a:srgbClr val="FC14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C14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 ভবিষ্যৎ সম্ভাবনা বর্ণনা করতে পারবে।</a:t>
            </a:r>
            <a:endParaRPr lang="en-US" sz="3200" b="1" dirty="0" smtClean="0">
              <a:solidFill>
                <a:srgbClr val="FC14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820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rehot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3581400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743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বৃহৎ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</a:t>
            </a:r>
          </a:p>
        </p:txBody>
      </p:sp>
      <p:pic>
        <p:nvPicPr>
          <p:cNvPr id="5" name="Picture 4" descr="majhari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8600"/>
            <a:ext cx="432435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2819405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bn-BD" sz="4000" dirty="0" smtClean="0">
                <a:solidFill>
                  <a:prstClr val="black"/>
                </a:solidFill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</a:t>
            </a:r>
          </a:p>
          <a:p>
            <a:pPr algn="ctr"/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hudr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429000"/>
            <a:ext cx="3505200" cy="2340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15" y="5686993"/>
            <a:ext cx="17075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bn-BD" sz="4000" dirty="0" smtClean="0">
                <a:solidFill>
                  <a:prstClr val="black"/>
                </a:solidFill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</a:t>
            </a:r>
          </a:p>
          <a:p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5715032"/>
            <a:ext cx="17892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কুটির শিল্প</a:t>
            </a:r>
          </a:p>
          <a:p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429000"/>
            <a:ext cx="4214842" cy="2357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1748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366135759"/>
              </p:ext>
            </p:extLst>
          </p:nvPr>
        </p:nvGraphicFramePr>
        <p:xfrm>
          <a:off x="228600" y="152400"/>
          <a:ext cx="8763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809919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18290910">
            <a:off x="5022491" y="2156637"/>
            <a:ext cx="1181100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486400" y="3124200"/>
            <a:ext cx="1181100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3539206">
            <a:off x="5006201" y="4118812"/>
            <a:ext cx="1181100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3638551" y="4267200"/>
            <a:ext cx="1181100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7444862">
            <a:off x="2272635" y="4119116"/>
            <a:ext cx="1181100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1790700" y="3124200"/>
            <a:ext cx="1181100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3816961">
            <a:off x="2143147" y="2205315"/>
            <a:ext cx="1181100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3638551" y="2011311"/>
            <a:ext cx="1181100" cy="3810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71800" y="2819399"/>
            <a:ext cx="2514600" cy="1066800"/>
            <a:chOff x="2971800" y="2819400"/>
            <a:chExt cx="2514600" cy="1066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" name="Rounded Rectangle 1"/>
            <p:cNvSpPr/>
            <p:nvPr/>
          </p:nvSpPr>
          <p:spPr>
            <a:xfrm>
              <a:off x="2971800" y="2819400"/>
              <a:ext cx="2514600" cy="1066800"/>
            </a:xfrm>
            <a:prstGeom prst="roundRect">
              <a:avLst/>
            </a:prstGeom>
            <a:grpFill/>
            <a:ln w="57150">
              <a:solidFill>
                <a:srgbClr val="C0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52800" y="3048000"/>
              <a:ext cx="17526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বৃহৎ শিল্প </a:t>
              </a:r>
              <a:endPara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 rot="19974952">
            <a:off x="5524500" y="4778548"/>
            <a:ext cx="1333500" cy="927643"/>
          </a:xfrm>
          <a:prstGeom prst="ellipse">
            <a:avLst/>
          </a:prstGeom>
          <a:solidFill>
            <a:srgbClr val="92D05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05600" y="2834148"/>
            <a:ext cx="1333500" cy="927643"/>
          </a:xfrm>
          <a:prstGeom prst="ellipse">
            <a:avLst/>
          </a:prstGeom>
          <a:solidFill>
            <a:srgbClr val="92D05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 rot="2115350">
            <a:off x="5607662" y="982363"/>
            <a:ext cx="1333500" cy="927643"/>
          </a:xfrm>
          <a:prstGeom prst="ellipse">
            <a:avLst/>
          </a:prstGeom>
          <a:solidFill>
            <a:srgbClr val="92D05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47602" y="596357"/>
            <a:ext cx="1333500" cy="927643"/>
          </a:xfrm>
          <a:prstGeom prst="ellipse">
            <a:avLst/>
          </a:prstGeom>
          <a:solidFill>
            <a:srgbClr val="92D05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62350" y="5105400"/>
            <a:ext cx="1333500" cy="927643"/>
          </a:xfrm>
          <a:prstGeom prst="ellipse">
            <a:avLst/>
          </a:prstGeom>
          <a:solidFill>
            <a:srgbClr val="92D05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 rot="1801740">
            <a:off x="1590418" y="4767209"/>
            <a:ext cx="1333500" cy="927643"/>
          </a:xfrm>
          <a:prstGeom prst="ellipse">
            <a:avLst/>
          </a:prstGeom>
          <a:solidFill>
            <a:srgbClr val="92D05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" y="2819400"/>
            <a:ext cx="1333500" cy="927643"/>
          </a:xfrm>
          <a:prstGeom prst="ellipse">
            <a:avLst/>
          </a:prstGeom>
          <a:solidFill>
            <a:srgbClr val="92D05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endParaRPr lang="en-US" sz="1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 rot="19420211">
            <a:off x="1364380" y="1129711"/>
            <a:ext cx="1333500" cy="927643"/>
          </a:xfrm>
          <a:prstGeom prst="ellipse">
            <a:avLst/>
          </a:prstGeom>
          <a:solidFill>
            <a:srgbClr val="92D05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014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0" grpId="0" animBg="1"/>
      <p:bldP spid="11" grpId="0" animBg="1"/>
      <p:bldP spid="9" grpId="0" animBg="1"/>
      <p:bldP spid="7" grpId="0" animBg="1"/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402</Words>
  <Application>Microsoft Office PowerPoint</Application>
  <PresentationFormat>On-screen Show (4:3)</PresentationFormat>
  <Paragraphs>117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15_Office Theme</vt:lpstr>
      <vt:lpstr>17_Office Theme</vt:lpstr>
      <vt:lpstr>16_Office Theme</vt:lpstr>
      <vt:lpstr>Waveform</vt:lpstr>
      <vt:lpstr>1_Office Theme</vt:lpstr>
      <vt:lpstr>18_Office Theme</vt:lpstr>
      <vt:lpstr>Apex</vt:lpstr>
      <vt:lpstr>Oriel</vt:lpstr>
      <vt:lpstr>Package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  একক কাজ</vt:lpstr>
      <vt:lpstr>মূল্যায়ন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FAHAD</dc:creator>
  <cp:lastModifiedBy>S.A C</cp:lastModifiedBy>
  <cp:revision>109</cp:revision>
  <dcterms:created xsi:type="dcterms:W3CDTF">2006-08-16T00:00:00Z</dcterms:created>
  <dcterms:modified xsi:type="dcterms:W3CDTF">2020-09-14T19:13:27Z</dcterms:modified>
</cp:coreProperties>
</file>