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2.jpg" ContentType="image/pn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5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18.jpg" ContentType="image/p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56" r:id="rId4"/>
    <p:sldId id="264" r:id="rId5"/>
    <p:sldId id="263" r:id="rId6"/>
    <p:sldId id="269" r:id="rId7"/>
    <p:sldId id="290" r:id="rId8"/>
    <p:sldId id="280" r:id="rId9"/>
    <p:sldId id="282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78" r:id="rId24"/>
    <p:sldId id="305" r:id="rId25"/>
    <p:sldId id="27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1183" autoAdjust="0"/>
  </p:normalViewPr>
  <p:slideViewPr>
    <p:cSldViewPr>
      <p:cViewPr varScale="1">
        <p:scale>
          <a:sx n="61" d="100"/>
          <a:sy n="61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0DE4-7216-404A-A33A-6F895D20C913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AB55-F360-47FB-8C52-1D5C8CAD2F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8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6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8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6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6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1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  মৌখিক প্রশ্ন ও  বহুনির্বাচনি প্রশ্নের ব্যবস্থা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2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9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7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3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4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2AF0-BF97-459E-AD20-DD7D12AB31BB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 - Copy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173530"/>
            <a:ext cx="2341550" cy="3760670"/>
          </a:xfrm>
          <a:prstGeom prst="rect">
            <a:avLst/>
          </a:prstGeom>
        </p:spPr>
      </p:pic>
      <p:pic>
        <p:nvPicPr>
          <p:cNvPr id="4" name="Picture 3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676400"/>
            <a:ext cx="5177741" cy="229384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316473"/>
            <a:ext cx="8686800" cy="110799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b="1" dirty="0" smtClean="0">
                <a:cs typeface="NikoshBAN" pitchFamily="2" charset="0"/>
              </a:rPr>
              <a:t>Brick Flooring)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23268" r="9982" b="3245"/>
          <a:stretch/>
        </p:blipFill>
        <p:spPr>
          <a:xfrm>
            <a:off x="1905000" y="1220490"/>
            <a:ext cx="5820671" cy="37489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42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316473"/>
            <a:ext cx="8686800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smtClean="0">
                <a:cs typeface="NikoshBAN" pitchFamily="2" charset="0"/>
              </a:rPr>
              <a:t>Stone 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0" y="1410317"/>
            <a:ext cx="5596280" cy="3443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00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(Concrete</a:t>
            </a:r>
            <a:r>
              <a:rPr lang="en-US" sz="3600" b="1" dirty="0" smtClean="0">
                <a:cs typeface="NikoshBAN" pitchFamily="2" charset="0"/>
              </a:rPr>
              <a:t> Flooring)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4" y="1225102"/>
            <a:ext cx="6603752" cy="41234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59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টেরাজো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(Terrazzo</a:t>
            </a:r>
            <a:r>
              <a:rPr lang="en-US" sz="4400" b="1" dirty="0" smtClean="0">
                <a:cs typeface="NikoshBAN" pitchFamily="2" charset="0"/>
              </a:rPr>
              <a:t> 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0292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9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মোজাইক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Mosaic</a:t>
            </a:r>
            <a:r>
              <a:rPr lang="en-US" sz="4400" b="1" dirty="0" err="1" smtClean="0">
                <a:cs typeface="NikoshBAN" pitchFamily="2" charset="0"/>
              </a:rPr>
              <a:t>Flooring</a:t>
            </a:r>
            <a:r>
              <a:rPr lang="en-US" sz="4400" b="1" dirty="0" smtClean="0">
                <a:cs typeface="NikoshBAN" pitchFamily="2" charset="0"/>
              </a:rPr>
              <a:t>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66600"/>
            <a:ext cx="6350000" cy="4203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45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টাইলস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(Tile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562599" cy="3809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7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(Marble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8089"/>
            <a:ext cx="6862412" cy="3860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0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Wodden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>
          <a:xfrm>
            <a:off x="1371600" y="1318158"/>
            <a:ext cx="6172200" cy="3751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37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অ্যাসফল্ট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(Asphalt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17172"/>
            <a:ext cx="5486400" cy="378102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Rabber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9280"/>
            <a:ext cx="6063104" cy="403472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4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277">
            <a:off x="1128652" y="2105357"/>
            <a:ext cx="3305712" cy="181588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মুন্সী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</a:rPr>
              <a:t>নড়িয়া</a:t>
            </a:r>
            <a:r>
              <a:rPr lang="en-US" sz="2800" dirty="0" smtClean="0">
                <a:latin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</a:rPr>
              <a:t>শরীয়তপুর</a:t>
            </a:r>
            <a:r>
              <a:rPr lang="en-US" sz="2800" dirty="0" smtClean="0">
                <a:latin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1438531">
            <a:off x="4897589" y="2365354"/>
            <a:ext cx="3593881" cy="22759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মেইনটেন্যান্স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ট্রেড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এসএসসি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”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লিনোথিয়াম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Linolium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>
          <a:xfrm>
            <a:off x="1336453" y="1251228"/>
            <a:ext cx="5877147" cy="37017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7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(Glass </a:t>
            </a:r>
            <a:r>
              <a:rPr lang="en-US" sz="4400" b="1" dirty="0" smtClean="0">
                <a:cs typeface="NikoshBAN" pitchFamily="2" charset="0"/>
              </a:rPr>
              <a:t>Flooring)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6425"/>
            <a:ext cx="6358280" cy="37017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8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ম্যাগনেসাইট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Magnesite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cs typeface="NikoshBAN" pitchFamily="2" charset="0"/>
              </a:rPr>
              <a:t>Flooring)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400799" cy="3817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5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gan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152400" y="76200"/>
            <a:ext cx="8991600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489354"/>
            <a:ext cx="3429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857761"/>
            <a:ext cx="7315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400" y="3048000"/>
            <a:ext cx="7467600" cy="9525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828335"/>
            <a:ext cx="8686800" cy="41549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অগ্নিরোধক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ক্ষতাসম্পন্ন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নিরোধক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আদ্রতারোধক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97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"/>
            <a:ext cx="2209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562600" y="1143000"/>
            <a:ext cx="3124200" cy="54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839773" y="1143000"/>
            <a:ext cx="693262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9773" y="1905000"/>
            <a:ext cx="7313627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10200" y="54102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886" y="2684804"/>
            <a:ext cx="731362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1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7635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6" y="4601147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/>
              </a:rPr>
              <a:t>মেঝে</a:t>
            </a:r>
            <a:r>
              <a:rPr lang="en-US" sz="8800" b="1" dirty="0" smtClean="0">
                <a:latin typeface="NikoshBAN"/>
              </a:rPr>
              <a:t> </a:t>
            </a:r>
            <a:r>
              <a:rPr lang="en-US" sz="8800" b="1" dirty="0" err="1" smtClean="0">
                <a:latin typeface="NikoshBAN"/>
              </a:rPr>
              <a:t>বা</a:t>
            </a:r>
            <a:r>
              <a:rPr lang="en-US" sz="8800" b="1" dirty="0" smtClean="0">
                <a:latin typeface="NikoshBAN"/>
              </a:rPr>
              <a:t> </a:t>
            </a:r>
            <a:r>
              <a:rPr lang="en-US" sz="11500" b="1" dirty="0" smtClean="0"/>
              <a:t>Floor</a:t>
            </a:r>
            <a:endParaRPr lang="en-US" sz="11500" b="1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89" y="651238"/>
            <a:ext cx="6014811" cy="4006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52" y="1600200"/>
            <a:ext cx="40895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15625"/>
            <a:ext cx="487184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44425"/>
            <a:ext cx="7772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81400"/>
            <a:ext cx="6629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07450"/>
            <a:ext cx="7772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28600"/>
            <a:ext cx="8001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মনদিয়ে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31465"/>
            <a:ext cx="5191291" cy="3072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419100" y="4567196"/>
            <a:ext cx="8382000" cy="175432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ইমারতের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smtClean="0">
                <a:cs typeface="NikoshBAN" pitchFamily="2" charset="0"/>
              </a:rPr>
              <a:t>Floor)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4062" y="1365678"/>
            <a:ext cx="8318938" cy="4425521"/>
            <a:chOff x="444062" y="1365679"/>
            <a:chExt cx="8395138" cy="3988028"/>
          </a:xfrm>
        </p:grpSpPr>
        <p:sp>
          <p:nvSpPr>
            <p:cNvPr id="3" name="Rounded Rectangle 2"/>
            <p:cNvSpPr/>
            <p:nvPr/>
          </p:nvSpPr>
          <p:spPr>
            <a:xfrm>
              <a:off x="2514600" y="1365679"/>
              <a:ext cx="42672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latin typeface="NikoshBAN" pitchFamily="2" charset="0"/>
                  <a:cs typeface="NikoshBAN" pitchFamily="2" charset="0"/>
                </a:rPr>
                <a:t>মেঝে</a:t>
              </a:r>
              <a:r>
                <a:rPr lang="en-US" sz="6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6600" b="1" dirty="0">
                  <a:cs typeface="NikoshBAN" pitchFamily="2" charset="0"/>
                </a:rPr>
                <a:t>Floor)</a:t>
              </a:r>
              <a:endParaRPr lang="en-US" sz="6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4062" y="4363107"/>
              <a:ext cx="3823138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atin typeface="NikoshBAN" pitchFamily="2" charset="0"/>
                  <a:cs typeface="NikoshBAN" pitchFamily="2" charset="0"/>
                </a:rPr>
                <a:t>আপার</a:t>
              </a:r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latin typeface="NikoshBAN" pitchFamily="2" charset="0"/>
                  <a:cs typeface="NikoshBAN" pitchFamily="2" charset="0"/>
                </a:rPr>
                <a:t>ফ্লোর</a:t>
              </a:r>
              <a:endParaRPr lang="en-US" sz="66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94031" y="4363107"/>
              <a:ext cx="4045169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atin typeface="NikoshBAN" pitchFamily="2" charset="0"/>
                  <a:cs typeface="NikoshBAN" pitchFamily="2" charset="0"/>
                </a:rPr>
                <a:t>গ্রাউন্ড</a:t>
              </a:r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latin typeface="NikoshBAN" pitchFamily="2" charset="0"/>
                  <a:cs typeface="NikoshBAN" pitchFamily="2" charset="0"/>
                </a:rPr>
                <a:t>ফ্লোর</a:t>
              </a:r>
              <a:endParaRPr lang="en-US" sz="6600" dirty="0"/>
            </a:p>
          </p:txBody>
        </p:sp>
        <p:cxnSp>
          <p:nvCxnSpPr>
            <p:cNvPr id="10" name="Straight Arrow Connector 9"/>
            <p:cNvCxnSpPr>
              <a:stCxn id="3" idx="2"/>
            </p:cNvCxnSpPr>
            <p:nvPr/>
          </p:nvCxnSpPr>
          <p:spPr>
            <a:xfrm flipH="1">
              <a:off x="2667000" y="2356279"/>
              <a:ext cx="1981200" cy="19919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3" idx="2"/>
              <a:endCxn id="9" idx="0"/>
            </p:cNvCxnSpPr>
            <p:nvPr/>
          </p:nvCxnSpPr>
          <p:spPr>
            <a:xfrm>
              <a:off x="4648200" y="2356279"/>
              <a:ext cx="2168416" cy="20068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557480"/>
            <a:ext cx="7457090" cy="5624798"/>
            <a:chOff x="609600" y="381000"/>
            <a:chExt cx="7457090" cy="5624798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4682359"/>
              <a:ext cx="5933090" cy="1323439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atin typeface="NikoshBAN" pitchFamily="2" charset="0"/>
                  <a:cs typeface="NikoshBAN" pitchFamily="2" charset="0"/>
                </a:rPr>
                <a:t>গ্রাউন্ড</a:t>
              </a:r>
              <a:r>
                <a:rPr lang="en-US" sz="8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cs typeface="NikoshBAN" pitchFamily="2" charset="0"/>
                </a:rPr>
                <a:t>ফ্লোর</a:t>
              </a:r>
              <a:endParaRPr lang="en-US" sz="8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3" t="5096" r="9713" b="18470"/>
            <a:stretch/>
          </p:blipFill>
          <p:spPr>
            <a:xfrm>
              <a:off x="609600" y="381000"/>
              <a:ext cx="5943600" cy="3685639"/>
            </a:xfrm>
            <a:prstGeom prst="rect">
              <a:avLst/>
            </a:prstGeom>
          </p:spPr>
        </p:pic>
        <p:sp>
          <p:nvSpPr>
            <p:cNvPr id="3" name="Curved Left Arrow 2"/>
            <p:cNvSpPr/>
            <p:nvPr/>
          </p:nvSpPr>
          <p:spPr>
            <a:xfrm flipH="1">
              <a:off x="838200" y="3171722"/>
              <a:ext cx="2354317" cy="2523796"/>
            </a:xfrm>
            <a:prstGeom prst="curvedLeftArrow">
              <a:avLst>
                <a:gd name="adj1" fmla="val 25000"/>
                <a:gd name="adj2" fmla="val 3709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8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557480"/>
            <a:ext cx="7979979" cy="5743039"/>
            <a:chOff x="609600" y="381000"/>
            <a:chExt cx="7979979" cy="5743039"/>
          </a:xfrm>
        </p:grpSpPr>
        <p:sp>
          <p:nvSpPr>
            <p:cNvPr id="6" name="TextBox 5"/>
            <p:cNvSpPr txBox="1"/>
            <p:nvPr/>
          </p:nvSpPr>
          <p:spPr>
            <a:xfrm>
              <a:off x="1219200" y="4800600"/>
              <a:ext cx="5933090" cy="1323439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atin typeface="NikoshBAN" pitchFamily="2" charset="0"/>
                  <a:cs typeface="NikoshBAN" pitchFamily="2" charset="0"/>
                </a:rPr>
                <a:t>আপার</a:t>
              </a:r>
              <a:r>
                <a:rPr lang="en-US" sz="8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cs typeface="NikoshBAN" pitchFamily="2" charset="0"/>
                </a:rPr>
                <a:t>ফ্লোর</a:t>
              </a:r>
              <a:endParaRPr lang="en-US" sz="8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3" t="5096" r="9713" b="18470"/>
            <a:stretch/>
          </p:blipFill>
          <p:spPr>
            <a:xfrm>
              <a:off x="609600" y="381000"/>
              <a:ext cx="5943600" cy="3685639"/>
            </a:xfrm>
            <a:prstGeom prst="rect">
              <a:avLst/>
            </a:prstGeom>
          </p:spPr>
        </p:pic>
        <p:sp>
          <p:nvSpPr>
            <p:cNvPr id="3" name="Curved Left Arrow 2"/>
            <p:cNvSpPr/>
            <p:nvPr/>
          </p:nvSpPr>
          <p:spPr>
            <a:xfrm>
              <a:off x="6324600" y="2194916"/>
              <a:ext cx="2264979" cy="3581400"/>
            </a:xfrm>
            <a:prstGeom prst="curvedLeftArrow">
              <a:avLst>
                <a:gd name="adj1" fmla="val 25000"/>
                <a:gd name="adj2" fmla="val 3709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3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1671"/>
            <a:ext cx="822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মালামালের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r="11128" b="4906"/>
          <a:stretch/>
        </p:blipFill>
        <p:spPr>
          <a:xfrm>
            <a:off x="1638300" y="1219095"/>
            <a:ext cx="6019800" cy="378322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04800" y="5241861"/>
            <a:ext cx="8686800" cy="110799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কাঁদার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b="1" dirty="0" smtClean="0">
                <a:cs typeface="NikoshBAN" pitchFamily="2" charset="0"/>
              </a:rPr>
              <a:t>Mud Flooring)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426</Words>
  <Application>Microsoft Office PowerPoint</Application>
  <PresentationFormat>On-screen Show (4:3)</PresentationFormat>
  <Paragraphs>92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Windows User</cp:lastModifiedBy>
  <cp:revision>311</cp:revision>
  <dcterms:created xsi:type="dcterms:W3CDTF">2014-09-21T17:24:52Z</dcterms:created>
  <dcterms:modified xsi:type="dcterms:W3CDTF">2020-09-15T15:46:08Z</dcterms:modified>
</cp:coreProperties>
</file>