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5" r:id="rId4"/>
    <p:sldId id="266" r:id="rId5"/>
    <p:sldId id="267" r:id="rId6"/>
    <p:sldId id="270" r:id="rId7"/>
    <p:sldId id="256" r:id="rId8"/>
    <p:sldId id="268" r:id="rId9"/>
    <p:sldId id="260" r:id="rId10"/>
    <p:sldId id="271" r:id="rId11"/>
    <p:sldId id="264" r:id="rId12"/>
    <p:sldId id="259" r:id="rId13"/>
    <p:sldId id="258" r:id="rId14"/>
    <p:sldId id="276" r:id="rId15"/>
    <p:sldId id="275" r:id="rId16"/>
    <p:sldId id="272" r:id="rId17"/>
    <p:sldId id="269" r:id="rId18"/>
    <p:sldId id="257" r:id="rId19"/>
    <p:sldId id="26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397"/>
            <a:ext cx="7086600" cy="627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5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4" y="685800"/>
            <a:ext cx="72299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0510" y="3657600"/>
            <a:ext cx="666298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Zn│Zn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Cu│Cu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│Zn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016"/>
            <a:ext cx="7010400" cy="202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347524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375579"/>
            <a:ext cx="3962400" cy="9742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অর্ধবিক্রিয়া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Cu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8518" y="3332959"/>
            <a:ext cx="3788690" cy="10169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অর্ধবিক্রিয়া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en-US" sz="2800" dirty="0" smtClean="0">
                <a:latin typeface="Times New Roman"/>
                <a:cs typeface="Times New Roman"/>
              </a:rPr>
              <a:t>→ Zn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r>
              <a:rPr lang="en-US" sz="2800" dirty="0" smtClean="0">
                <a:latin typeface="Times New Roman"/>
                <a:cs typeface="Times New Roman"/>
              </a:rPr>
              <a:t>+ 2e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9296" y="5594885"/>
            <a:ext cx="5844798" cy="990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701" y="4458353"/>
            <a:ext cx="5844798" cy="990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Zn  </a:t>
            </a:r>
            <a:r>
              <a:rPr lang="en-US" sz="2800" dirty="0" smtClean="0">
                <a:latin typeface="Times New Roman"/>
                <a:cs typeface="Times New Roman"/>
              </a:rPr>
              <a:t>→  Cu  +  Zn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3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873" y="3974028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600" dirty="0" smtClean="0">
                <a:latin typeface="Times New Roman"/>
                <a:cs typeface="Times New Roman"/>
              </a:rPr>
              <a:t>│Al</a:t>
            </a:r>
            <a:r>
              <a:rPr lang="en-US" sz="3600" baseline="30000" dirty="0" smtClean="0">
                <a:latin typeface="Times New Roman"/>
                <a:cs typeface="Times New Roman"/>
              </a:rPr>
              <a:t>3+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latin typeface="Times New Roman"/>
                <a:cs typeface="Times New Roman"/>
              </a:rPr>
              <a:t>Ni│Ni</a:t>
            </a:r>
            <a:r>
              <a:rPr lang="en-US" sz="3600" baseline="30000" dirty="0" smtClean="0">
                <a:latin typeface="Times New Roman"/>
                <a:cs typeface="Times New Roman"/>
              </a:rPr>
              <a:t>2+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ব্যাখ্যাপূর্বক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010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8100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কিছুক্ষণের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83103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0130"/>
            <a:ext cx="8382000" cy="37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1224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U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আগার-আগার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22012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460"/>
            <a:ext cx="4114800" cy="22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100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661" y="272980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2696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61" y="4176792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1153" y="4114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600532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2481" y="559068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621" y="2886322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194" y="285242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69" y="457200"/>
            <a:ext cx="39288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1" y="228600"/>
            <a:ext cx="44195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160" y="4277538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360" y="41663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61" y="5228893"/>
            <a:ext cx="4414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বিশোধন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469" y="5228892"/>
            <a:ext cx="4021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 descr="দলীয় কাজ | 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3903"/>
            <a:ext cx="45720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761635"/>
            <a:ext cx="4419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080" y="4367476"/>
            <a:ext cx="688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2286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Times New Roman"/>
                <a:cs typeface="Times New Roman"/>
              </a:rPr>
              <a:t>Ag│Ag</a:t>
            </a:r>
            <a:r>
              <a:rPr lang="en-US" sz="3200" baseline="30000" smtClean="0">
                <a:latin typeface="Times New Roman"/>
                <a:cs typeface="Times New Roman"/>
              </a:rPr>
              <a:t>+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সেতুতে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10521"/>
            <a:ext cx="36697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1009" y="1775972"/>
            <a:ext cx="4419600" cy="7340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42538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ধাতু-ধাতুর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0988"/>
            <a:ext cx="723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599" y="2571251"/>
            <a:ext cx="990600" cy="441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KCl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71800" y="2791778"/>
            <a:ext cx="1066801" cy="4086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" name="Picture 9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৮.৪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70C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1457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375759" y="920621"/>
            <a:ext cx="4953646" cy="50167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ভোল্টায়িক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B05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344269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41358"/>
            <a:ext cx="7696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051570"/>
            <a:ext cx="7696200" cy="580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995994"/>
            <a:ext cx="7696200" cy="99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63706"/>
            <a:ext cx="75438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6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759" y="331926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759" y="1381938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ধাতু-ধাতুর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3081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84258"/>
            <a:ext cx="2638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199" y="4953000"/>
            <a:ext cx="722996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অর্ধেকের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ধাতু-ধাতুর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0" y="2590158"/>
            <a:ext cx="72299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7020" y="685800"/>
            <a:ext cx="722996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ধাতু-ধাতুর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5962" y="5319148"/>
            <a:ext cx="2743200" cy="1081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জিংক│জিংক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dirty="0" smtClean="0">
                <a:latin typeface="Times New Roman"/>
                <a:cs typeface="Times New Roman"/>
              </a:rPr>
              <a:t>│Zn</a:t>
            </a:r>
            <a:r>
              <a:rPr lang="en-US" sz="2800" baseline="30000" dirty="0" smtClean="0">
                <a:latin typeface="Times New Roman"/>
                <a:cs typeface="Times New Roman"/>
              </a:rPr>
              <a:t>2+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2262" y="5319148"/>
            <a:ext cx="2743200" cy="1081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কপার│কপার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dirty="0" smtClean="0">
                <a:latin typeface="Times New Roman"/>
                <a:cs typeface="Times New Roman"/>
              </a:rPr>
              <a:t>│Cu</a:t>
            </a:r>
            <a:r>
              <a:rPr lang="en-US" sz="2800" baseline="30000" dirty="0" smtClean="0">
                <a:latin typeface="Times New Roman"/>
                <a:cs typeface="Times New Roman"/>
              </a:rPr>
              <a:t>2+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3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0" y="461197"/>
            <a:ext cx="2336400" cy="2000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7110" y="2538565"/>
            <a:ext cx="3962400" cy="890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006644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4800" dirty="0" err="1" smtClean="0">
                <a:latin typeface="Times New Roman"/>
                <a:cs typeface="Times New Roman"/>
              </a:rPr>
              <a:t>│Ag</a:t>
            </a:r>
            <a:r>
              <a:rPr lang="en-US" sz="4800" dirty="0" smtClean="0">
                <a:latin typeface="Times New Roman"/>
                <a:cs typeface="Times New Roman"/>
              </a:rPr>
              <a:t>+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9550"/>
            <a:ext cx="74676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838200"/>
            <a:ext cx="3233980" cy="449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680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43</cp:revision>
  <dcterms:created xsi:type="dcterms:W3CDTF">2006-08-16T00:00:00Z</dcterms:created>
  <dcterms:modified xsi:type="dcterms:W3CDTF">2020-09-15T14:04:24Z</dcterms:modified>
</cp:coreProperties>
</file>