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handoutMasterIdLst>
    <p:handoutMasterId r:id="rId26"/>
  </p:handoutMasterIdLst>
  <p:sldIdLst>
    <p:sldId id="323" r:id="rId2"/>
    <p:sldId id="274" r:id="rId3"/>
    <p:sldId id="275" r:id="rId4"/>
    <p:sldId id="260" r:id="rId5"/>
    <p:sldId id="256" r:id="rId6"/>
    <p:sldId id="258" r:id="rId7"/>
    <p:sldId id="257" r:id="rId8"/>
    <p:sldId id="259" r:id="rId9"/>
    <p:sldId id="261" r:id="rId10"/>
    <p:sldId id="262" r:id="rId11"/>
    <p:sldId id="263" r:id="rId12"/>
    <p:sldId id="264" r:id="rId13"/>
    <p:sldId id="267" r:id="rId14"/>
    <p:sldId id="265" r:id="rId15"/>
    <p:sldId id="266" r:id="rId16"/>
    <p:sldId id="268" r:id="rId17"/>
    <p:sldId id="269" r:id="rId18"/>
    <p:sldId id="270" r:id="rId19"/>
    <p:sldId id="271" r:id="rId20"/>
    <p:sldId id="276" r:id="rId21"/>
    <p:sldId id="272" r:id="rId22"/>
    <p:sldId id="273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0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7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542A4-ADA3-4BDE-8133-9707ADC64E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1EEEE-2950-44A8-A3E6-D2F848324CB8}">
      <dgm:prSet phldrT="[Text]" custT="1"/>
      <dgm:spPr/>
      <dgm:t>
        <a:bodyPr/>
        <a:lstStyle/>
        <a:p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নিউক্লিয়াসের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DFD328B7-34F3-4FCB-8049-5FF6740C6F70}" type="parTrans" cxnId="{87DBA7F1-0FAE-4483-B562-007E1D0759B9}">
      <dgm:prSet/>
      <dgm:spPr/>
      <dgm:t>
        <a:bodyPr/>
        <a:lstStyle/>
        <a:p>
          <a:endParaRPr lang="en-US"/>
        </a:p>
      </dgm:t>
    </dgm:pt>
    <dgm:pt modelId="{88E745A4-7841-47AA-B332-649F976D4988}" type="sibTrans" cxnId="{87DBA7F1-0FAE-4483-B562-007E1D0759B9}">
      <dgm:prSet/>
      <dgm:spPr/>
      <dgm:t>
        <a:bodyPr/>
        <a:lstStyle/>
        <a:p>
          <a:endParaRPr lang="en-US"/>
        </a:p>
      </dgm:t>
    </dgm:pt>
    <dgm:pt modelId="{FCD3B62B-47C5-4E28-B53D-543610FDC600}">
      <dgm:prSet phldrT="[Text]" custT="1"/>
      <dgm:spPr>
        <a:ln w="57150">
          <a:solidFill>
            <a:srgbClr val="FFFF00"/>
          </a:solidFill>
        </a:ln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আদিকোষ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8F8E2E-9D4A-4B56-9867-EF9DF9C66C2E}" type="parTrans" cxnId="{7AFCF3EF-D087-4FF4-AC3D-1CF24933CB57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B95F99F-9ACD-4306-8BE2-017050D48DDC}" type="sibTrans" cxnId="{7AFCF3EF-D087-4FF4-AC3D-1CF24933CB57}">
      <dgm:prSet/>
      <dgm:spPr/>
      <dgm:t>
        <a:bodyPr/>
        <a:lstStyle/>
        <a:p>
          <a:endParaRPr lang="en-US"/>
        </a:p>
      </dgm:t>
    </dgm:pt>
    <dgm:pt modelId="{538B00BA-F0A1-4053-AC00-75E822458D49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en-US" sz="4900" dirty="0"/>
            <a:t> </a:t>
          </a:r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B3C001E-9ACF-420A-88A0-127D3D77F4F4}" type="parTrans" cxnId="{57A05465-780A-41D2-AF09-51BCDA505C3E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5BE37FA-CE61-4863-BDFA-4B6151526E57}" type="sibTrans" cxnId="{57A05465-780A-41D2-AF09-51BCDA505C3E}">
      <dgm:prSet/>
      <dgm:spPr/>
      <dgm:t>
        <a:bodyPr/>
        <a:lstStyle/>
        <a:p>
          <a:endParaRPr lang="en-US"/>
        </a:p>
      </dgm:t>
    </dgm:pt>
    <dgm:pt modelId="{83DF4E23-89FB-459A-9FF3-179BD4D34706}" type="pres">
      <dgm:prSet presAssocID="{17D542A4-ADA3-4BDE-8133-9707ADC64E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DD0284-8EE6-411E-A4A4-6CC3E2265E6D}" type="pres">
      <dgm:prSet presAssocID="{1991EEEE-2950-44A8-A3E6-D2F848324CB8}" presName="hierRoot1" presStyleCnt="0"/>
      <dgm:spPr/>
    </dgm:pt>
    <dgm:pt modelId="{6D2B9925-49FE-4BCC-A8D2-924DDF68067A}" type="pres">
      <dgm:prSet presAssocID="{1991EEEE-2950-44A8-A3E6-D2F848324CB8}" presName="composite" presStyleCnt="0"/>
      <dgm:spPr/>
    </dgm:pt>
    <dgm:pt modelId="{3AF67E7E-7E50-424E-AC2F-A97009811172}" type="pres">
      <dgm:prSet presAssocID="{1991EEEE-2950-44A8-A3E6-D2F848324CB8}" presName="background" presStyleLbl="node0" presStyleIdx="0" presStyleCnt="1"/>
      <dgm:spPr/>
    </dgm:pt>
    <dgm:pt modelId="{5E409E21-7331-4010-B3A9-0958F247AADB}" type="pres">
      <dgm:prSet presAssocID="{1991EEEE-2950-44A8-A3E6-D2F848324CB8}" presName="text" presStyleLbl="fgAcc0" presStyleIdx="0" presStyleCnt="1" custScaleX="203644" custLinFactNeighborX="3457" custLinFactNeighborY="-8734">
        <dgm:presLayoutVars>
          <dgm:chPref val="3"/>
        </dgm:presLayoutVars>
      </dgm:prSet>
      <dgm:spPr/>
    </dgm:pt>
    <dgm:pt modelId="{12B788B2-8A26-4CAE-B41F-C5EEE3B1E11C}" type="pres">
      <dgm:prSet presAssocID="{1991EEEE-2950-44A8-A3E6-D2F848324CB8}" presName="hierChild2" presStyleCnt="0"/>
      <dgm:spPr/>
    </dgm:pt>
    <dgm:pt modelId="{2B14A548-E1B4-49DB-8C42-4B6A0D9A5DD1}" type="pres">
      <dgm:prSet presAssocID="{868F8E2E-9D4A-4B56-9867-EF9DF9C66C2E}" presName="Name10" presStyleLbl="parChTrans1D2" presStyleIdx="0" presStyleCnt="2"/>
      <dgm:spPr/>
    </dgm:pt>
    <dgm:pt modelId="{148B68F0-0260-4515-87B8-954107D22E95}" type="pres">
      <dgm:prSet presAssocID="{FCD3B62B-47C5-4E28-B53D-543610FDC600}" presName="hierRoot2" presStyleCnt="0"/>
      <dgm:spPr/>
    </dgm:pt>
    <dgm:pt modelId="{DDAB7BB3-00D6-415D-9FCA-95637410BB41}" type="pres">
      <dgm:prSet presAssocID="{FCD3B62B-47C5-4E28-B53D-543610FDC600}" presName="composite2" presStyleCnt="0"/>
      <dgm:spPr/>
    </dgm:pt>
    <dgm:pt modelId="{94A72C95-CF50-4B2D-B1AB-1CB0B348C56B}" type="pres">
      <dgm:prSet presAssocID="{FCD3B62B-47C5-4E28-B53D-543610FDC600}" presName="background2" presStyleLbl="node2" presStyleIdx="0" presStyleCnt="2"/>
      <dgm:spPr>
        <a:ln w="57150">
          <a:solidFill>
            <a:srgbClr val="FF0000"/>
          </a:solidFill>
        </a:ln>
      </dgm:spPr>
    </dgm:pt>
    <dgm:pt modelId="{0107E5BF-F244-46F3-B3BE-941CF751C14C}" type="pres">
      <dgm:prSet presAssocID="{FCD3B62B-47C5-4E28-B53D-543610FDC600}" presName="text2" presStyleLbl="fgAcc2" presStyleIdx="0" presStyleCnt="2">
        <dgm:presLayoutVars>
          <dgm:chPref val="3"/>
        </dgm:presLayoutVars>
      </dgm:prSet>
      <dgm:spPr/>
    </dgm:pt>
    <dgm:pt modelId="{3551DEB7-F84E-4CAC-978C-05BACA33419A}" type="pres">
      <dgm:prSet presAssocID="{FCD3B62B-47C5-4E28-B53D-543610FDC600}" presName="hierChild3" presStyleCnt="0"/>
      <dgm:spPr/>
    </dgm:pt>
    <dgm:pt modelId="{20150D1B-9037-42EC-BD4D-D74510A9BAEC}" type="pres">
      <dgm:prSet presAssocID="{BB3C001E-9ACF-420A-88A0-127D3D77F4F4}" presName="Name10" presStyleLbl="parChTrans1D2" presStyleIdx="1" presStyleCnt="2"/>
      <dgm:spPr/>
    </dgm:pt>
    <dgm:pt modelId="{8EE7E4DD-627B-499F-A15B-2EA97D84CCBA}" type="pres">
      <dgm:prSet presAssocID="{538B00BA-F0A1-4053-AC00-75E822458D49}" presName="hierRoot2" presStyleCnt="0"/>
      <dgm:spPr/>
    </dgm:pt>
    <dgm:pt modelId="{736156EB-B974-425E-AE99-F8B311646C8C}" type="pres">
      <dgm:prSet presAssocID="{538B00BA-F0A1-4053-AC00-75E822458D49}" presName="composite2" presStyleCnt="0"/>
      <dgm:spPr/>
    </dgm:pt>
    <dgm:pt modelId="{05DC7199-D959-4701-A9C9-5FB93CCBC707}" type="pres">
      <dgm:prSet presAssocID="{538B00BA-F0A1-4053-AC00-75E822458D49}" presName="background2" presStyleLbl="node2" presStyleIdx="1" presStyleCnt="2"/>
      <dgm:spPr>
        <a:ln w="57150">
          <a:solidFill>
            <a:srgbClr val="FF0000"/>
          </a:solidFill>
        </a:ln>
      </dgm:spPr>
    </dgm:pt>
    <dgm:pt modelId="{FCA36924-3A40-4E38-8A67-E584A23FD281}" type="pres">
      <dgm:prSet presAssocID="{538B00BA-F0A1-4053-AC00-75E822458D49}" presName="text2" presStyleLbl="fgAcc2" presStyleIdx="1" presStyleCnt="2">
        <dgm:presLayoutVars>
          <dgm:chPref val="3"/>
        </dgm:presLayoutVars>
      </dgm:prSet>
      <dgm:spPr/>
    </dgm:pt>
    <dgm:pt modelId="{39DA8470-ADE4-4CF8-B5BC-906A669A4ED8}" type="pres">
      <dgm:prSet presAssocID="{538B00BA-F0A1-4053-AC00-75E822458D49}" presName="hierChild3" presStyleCnt="0"/>
      <dgm:spPr/>
    </dgm:pt>
  </dgm:ptLst>
  <dgm:cxnLst>
    <dgm:cxn modelId="{57A05465-780A-41D2-AF09-51BCDA505C3E}" srcId="{1991EEEE-2950-44A8-A3E6-D2F848324CB8}" destId="{538B00BA-F0A1-4053-AC00-75E822458D49}" srcOrd="1" destOrd="0" parTransId="{BB3C001E-9ACF-420A-88A0-127D3D77F4F4}" sibTransId="{85BE37FA-CE61-4863-BDFA-4B6151526E57}"/>
    <dgm:cxn modelId="{509872B3-2F4F-4BDE-A2F8-8966FB0FBA7A}" type="presOf" srcId="{868F8E2E-9D4A-4B56-9867-EF9DF9C66C2E}" destId="{2B14A548-E1B4-49DB-8C42-4B6A0D9A5DD1}" srcOrd="0" destOrd="0" presId="urn:microsoft.com/office/officeart/2005/8/layout/hierarchy1"/>
    <dgm:cxn modelId="{0D29C3C6-9800-4427-AF02-7A2FFCC635AC}" type="presOf" srcId="{FCD3B62B-47C5-4E28-B53D-543610FDC600}" destId="{0107E5BF-F244-46F3-B3BE-941CF751C14C}" srcOrd="0" destOrd="0" presId="urn:microsoft.com/office/officeart/2005/8/layout/hierarchy1"/>
    <dgm:cxn modelId="{16E38AC8-4EA0-4511-B0D5-675F2914E780}" type="presOf" srcId="{17D542A4-ADA3-4BDE-8133-9707ADC64EF2}" destId="{83DF4E23-89FB-459A-9FF3-179BD4D34706}" srcOrd="0" destOrd="0" presId="urn:microsoft.com/office/officeart/2005/8/layout/hierarchy1"/>
    <dgm:cxn modelId="{5BACEBD0-722C-4EED-AB6B-0C161227AE44}" type="presOf" srcId="{BB3C001E-9ACF-420A-88A0-127D3D77F4F4}" destId="{20150D1B-9037-42EC-BD4D-D74510A9BAEC}" srcOrd="0" destOrd="0" presId="urn:microsoft.com/office/officeart/2005/8/layout/hierarchy1"/>
    <dgm:cxn modelId="{38A2D5EF-2AA5-4553-8403-91527A936A67}" type="presOf" srcId="{538B00BA-F0A1-4053-AC00-75E822458D49}" destId="{FCA36924-3A40-4E38-8A67-E584A23FD281}" srcOrd="0" destOrd="0" presId="urn:microsoft.com/office/officeart/2005/8/layout/hierarchy1"/>
    <dgm:cxn modelId="{7AFCF3EF-D087-4FF4-AC3D-1CF24933CB57}" srcId="{1991EEEE-2950-44A8-A3E6-D2F848324CB8}" destId="{FCD3B62B-47C5-4E28-B53D-543610FDC600}" srcOrd="0" destOrd="0" parTransId="{868F8E2E-9D4A-4B56-9867-EF9DF9C66C2E}" sibTransId="{AB95F99F-9ACD-4306-8BE2-017050D48DDC}"/>
    <dgm:cxn modelId="{87DBA7F1-0FAE-4483-B562-007E1D0759B9}" srcId="{17D542A4-ADA3-4BDE-8133-9707ADC64EF2}" destId="{1991EEEE-2950-44A8-A3E6-D2F848324CB8}" srcOrd="0" destOrd="0" parTransId="{DFD328B7-34F3-4FCB-8049-5FF6740C6F70}" sibTransId="{88E745A4-7841-47AA-B332-649F976D4988}"/>
    <dgm:cxn modelId="{4445BFFB-C146-4AD8-905C-5D0F95951DE1}" type="presOf" srcId="{1991EEEE-2950-44A8-A3E6-D2F848324CB8}" destId="{5E409E21-7331-4010-B3A9-0958F247AADB}" srcOrd="0" destOrd="0" presId="urn:microsoft.com/office/officeart/2005/8/layout/hierarchy1"/>
    <dgm:cxn modelId="{AE79B330-AD26-46B9-BEB1-22DAE70B4E77}" type="presParOf" srcId="{83DF4E23-89FB-459A-9FF3-179BD4D34706}" destId="{82DD0284-8EE6-411E-A4A4-6CC3E2265E6D}" srcOrd="0" destOrd="0" presId="urn:microsoft.com/office/officeart/2005/8/layout/hierarchy1"/>
    <dgm:cxn modelId="{B2CE2D50-1527-4572-BAF8-5940546D6B44}" type="presParOf" srcId="{82DD0284-8EE6-411E-A4A4-6CC3E2265E6D}" destId="{6D2B9925-49FE-4BCC-A8D2-924DDF68067A}" srcOrd="0" destOrd="0" presId="urn:microsoft.com/office/officeart/2005/8/layout/hierarchy1"/>
    <dgm:cxn modelId="{45D60F1B-EF03-4537-8B97-28F121336407}" type="presParOf" srcId="{6D2B9925-49FE-4BCC-A8D2-924DDF68067A}" destId="{3AF67E7E-7E50-424E-AC2F-A97009811172}" srcOrd="0" destOrd="0" presId="urn:microsoft.com/office/officeart/2005/8/layout/hierarchy1"/>
    <dgm:cxn modelId="{4E3C942D-5A9E-4FE2-BBAD-E982E3640576}" type="presParOf" srcId="{6D2B9925-49FE-4BCC-A8D2-924DDF68067A}" destId="{5E409E21-7331-4010-B3A9-0958F247AADB}" srcOrd="1" destOrd="0" presId="urn:microsoft.com/office/officeart/2005/8/layout/hierarchy1"/>
    <dgm:cxn modelId="{323AF6F1-A3A1-4FF0-9EE7-F40256551C7C}" type="presParOf" srcId="{82DD0284-8EE6-411E-A4A4-6CC3E2265E6D}" destId="{12B788B2-8A26-4CAE-B41F-C5EEE3B1E11C}" srcOrd="1" destOrd="0" presId="urn:microsoft.com/office/officeart/2005/8/layout/hierarchy1"/>
    <dgm:cxn modelId="{9B57D7E7-285B-444F-8E2E-5303A5C9FDE0}" type="presParOf" srcId="{12B788B2-8A26-4CAE-B41F-C5EEE3B1E11C}" destId="{2B14A548-E1B4-49DB-8C42-4B6A0D9A5DD1}" srcOrd="0" destOrd="0" presId="urn:microsoft.com/office/officeart/2005/8/layout/hierarchy1"/>
    <dgm:cxn modelId="{4E4C89B0-9B9B-469E-BD85-3A6789556BB8}" type="presParOf" srcId="{12B788B2-8A26-4CAE-B41F-C5EEE3B1E11C}" destId="{148B68F0-0260-4515-87B8-954107D22E95}" srcOrd="1" destOrd="0" presId="urn:microsoft.com/office/officeart/2005/8/layout/hierarchy1"/>
    <dgm:cxn modelId="{7AC7AF5A-9C5E-47F6-A86E-1A7CEB5B5D8F}" type="presParOf" srcId="{148B68F0-0260-4515-87B8-954107D22E95}" destId="{DDAB7BB3-00D6-415D-9FCA-95637410BB41}" srcOrd="0" destOrd="0" presId="urn:microsoft.com/office/officeart/2005/8/layout/hierarchy1"/>
    <dgm:cxn modelId="{71A7C9F2-E424-4580-9A3E-CB834526A48F}" type="presParOf" srcId="{DDAB7BB3-00D6-415D-9FCA-95637410BB41}" destId="{94A72C95-CF50-4B2D-B1AB-1CB0B348C56B}" srcOrd="0" destOrd="0" presId="urn:microsoft.com/office/officeart/2005/8/layout/hierarchy1"/>
    <dgm:cxn modelId="{F72C7C44-B9B0-49B0-BA6A-DDDD05815BE6}" type="presParOf" srcId="{DDAB7BB3-00D6-415D-9FCA-95637410BB41}" destId="{0107E5BF-F244-46F3-B3BE-941CF751C14C}" srcOrd="1" destOrd="0" presId="urn:microsoft.com/office/officeart/2005/8/layout/hierarchy1"/>
    <dgm:cxn modelId="{60068859-E08A-4D07-81C9-BF62822F1CB3}" type="presParOf" srcId="{148B68F0-0260-4515-87B8-954107D22E95}" destId="{3551DEB7-F84E-4CAC-978C-05BACA33419A}" srcOrd="1" destOrd="0" presId="urn:microsoft.com/office/officeart/2005/8/layout/hierarchy1"/>
    <dgm:cxn modelId="{70DC21E1-A1E8-441D-9EE2-B875B9D6D6B8}" type="presParOf" srcId="{12B788B2-8A26-4CAE-B41F-C5EEE3B1E11C}" destId="{20150D1B-9037-42EC-BD4D-D74510A9BAEC}" srcOrd="2" destOrd="0" presId="urn:microsoft.com/office/officeart/2005/8/layout/hierarchy1"/>
    <dgm:cxn modelId="{666F1AE9-57C2-4EBA-90B8-279B8C7BB3BD}" type="presParOf" srcId="{12B788B2-8A26-4CAE-B41F-C5EEE3B1E11C}" destId="{8EE7E4DD-627B-499F-A15B-2EA97D84CCBA}" srcOrd="3" destOrd="0" presId="urn:microsoft.com/office/officeart/2005/8/layout/hierarchy1"/>
    <dgm:cxn modelId="{364CD1F9-0AB2-4B7B-B0BB-CAE68F5992C4}" type="presParOf" srcId="{8EE7E4DD-627B-499F-A15B-2EA97D84CCBA}" destId="{736156EB-B974-425E-AE99-F8B311646C8C}" srcOrd="0" destOrd="0" presId="urn:microsoft.com/office/officeart/2005/8/layout/hierarchy1"/>
    <dgm:cxn modelId="{2674F105-2439-4F59-891E-6E0B97F4BC6A}" type="presParOf" srcId="{736156EB-B974-425E-AE99-F8B311646C8C}" destId="{05DC7199-D959-4701-A9C9-5FB93CCBC707}" srcOrd="0" destOrd="0" presId="urn:microsoft.com/office/officeart/2005/8/layout/hierarchy1"/>
    <dgm:cxn modelId="{7779AB2A-587B-436B-AE6E-5A0593AC52C6}" type="presParOf" srcId="{736156EB-B974-425E-AE99-F8B311646C8C}" destId="{FCA36924-3A40-4E38-8A67-E584A23FD281}" srcOrd="1" destOrd="0" presId="urn:microsoft.com/office/officeart/2005/8/layout/hierarchy1"/>
    <dgm:cxn modelId="{5AC0E001-C689-4316-A137-DC6ADB42AAAB}" type="presParOf" srcId="{8EE7E4DD-627B-499F-A15B-2EA97D84CCBA}" destId="{39DA8470-ADE4-4CF8-B5BC-906A669A4E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5B55B6-8274-4609-8EB7-3DAF07C3139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94246-81C6-464D-BD22-E463CB04DC1C}">
      <dgm:prSet phldrT="[Text]"/>
      <dgm:spPr>
        <a:ln w="38100"/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শারীরবৃত্তীয়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8688342-134B-4409-9056-FC04BE38BC52}" type="parTrans" cxnId="{DF7E2179-2DC8-4997-88E0-612125BF76BD}">
      <dgm:prSet/>
      <dgm:spPr/>
      <dgm:t>
        <a:bodyPr/>
        <a:lstStyle/>
        <a:p>
          <a:endParaRPr lang="en-US"/>
        </a:p>
      </dgm:t>
    </dgm:pt>
    <dgm:pt modelId="{3DCF6E60-9638-4BC3-88D4-1E2BC045D353}" type="sibTrans" cxnId="{DF7E2179-2DC8-4997-88E0-612125BF76BD}">
      <dgm:prSet/>
      <dgm:spPr/>
      <dgm:t>
        <a:bodyPr/>
        <a:lstStyle/>
        <a:p>
          <a:endParaRPr lang="en-US"/>
        </a:p>
      </dgm:t>
    </dgm:pt>
    <dgm:pt modelId="{1EF7FC5F-FFDE-4BFD-80A0-9C04CB7CC3B1}">
      <dgm:prSet phldrT="[Text]"/>
      <dgm:spPr>
        <a:solidFill>
          <a:srgbClr val="00B0F0">
            <a:alpha val="90000"/>
          </a:srgb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দেহ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119E9FD9-48B5-4B32-822D-22642EC2892F}" type="parTrans" cxnId="{F3B7453B-2092-4B37-A404-CB0DCEAE77EB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C67976F9-FEBC-45B5-ACA1-C972E871FD3B}" type="sibTrans" cxnId="{F3B7453B-2092-4B37-A404-CB0DCEAE77EB}">
      <dgm:prSet/>
      <dgm:spPr/>
      <dgm:t>
        <a:bodyPr/>
        <a:lstStyle/>
        <a:p>
          <a:endParaRPr lang="en-US"/>
        </a:p>
      </dgm:t>
    </dgm:pt>
    <dgm:pt modelId="{8B4F5DFC-3C0D-4457-B667-C63DB17B98CC}">
      <dgm:prSet phldrT="[Text]"/>
      <dgm:spPr>
        <a:solidFill>
          <a:schemeClr val="accent1">
            <a:lumMod val="75000"/>
            <a:alpha val="9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92ACC97-581D-403B-822D-000F449E033A}" type="parTrans" cxnId="{F9CF9A7A-6E6E-406A-B0B4-16936B439282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1F90E52-3606-44D3-BB4A-B40B105993CD}" type="sibTrans" cxnId="{F9CF9A7A-6E6E-406A-B0B4-16936B439282}">
      <dgm:prSet/>
      <dgm:spPr/>
      <dgm:t>
        <a:bodyPr/>
        <a:lstStyle/>
        <a:p>
          <a:endParaRPr lang="en-US"/>
        </a:p>
      </dgm:t>
    </dgm:pt>
    <dgm:pt modelId="{C7E03BD6-68BC-48B9-BB90-E44F53DC583C}" type="pres">
      <dgm:prSet presAssocID="{595B55B6-8274-4609-8EB7-3DAF07C313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10DCE-CE35-466C-8E73-8F6ABAF65579}" type="pres">
      <dgm:prSet presAssocID="{7A894246-81C6-464D-BD22-E463CB04DC1C}" presName="hierRoot1" presStyleCnt="0"/>
      <dgm:spPr/>
    </dgm:pt>
    <dgm:pt modelId="{41D43FCF-7CD4-4C10-B2F7-132471F7C601}" type="pres">
      <dgm:prSet presAssocID="{7A894246-81C6-464D-BD22-E463CB04DC1C}" presName="composite" presStyleCnt="0"/>
      <dgm:spPr/>
    </dgm:pt>
    <dgm:pt modelId="{2085EE49-C293-45EC-B6AC-E40789353A9C}" type="pres">
      <dgm:prSet presAssocID="{7A894246-81C6-464D-BD22-E463CB04DC1C}" presName="background" presStyleLbl="node0" presStyleIdx="0" presStyleCnt="1"/>
      <dgm:spPr/>
    </dgm:pt>
    <dgm:pt modelId="{1D2E5765-E7BD-484E-BA85-67C775AF0197}" type="pres">
      <dgm:prSet presAssocID="{7A894246-81C6-464D-BD22-E463CB04DC1C}" presName="text" presStyleLbl="fgAcc0" presStyleIdx="0" presStyleCnt="1">
        <dgm:presLayoutVars>
          <dgm:chPref val="3"/>
        </dgm:presLayoutVars>
      </dgm:prSet>
      <dgm:spPr/>
    </dgm:pt>
    <dgm:pt modelId="{3F87159A-5433-4433-803A-59047D4EFECD}" type="pres">
      <dgm:prSet presAssocID="{7A894246-81C6-464D-BD22-E463CB04DC1C}" presName="hierChild2" presStyleCnt="0"/>
      <dgm:spPr/>
    </dgm:pt>
    <dgm:pt modelId="{08BFB873-75C0-46C0-AF3C-F23A2EC852A7}" type="pres">
      <dgm:prSet presAssocID="{119E9FD9-48B5-4B32-822D-22642EC2892F}" presName="Name10" presStyleLbl="parChTrans1D2" presStyleIdx="0" presStyleCnt="2"/>
      <dgm:spPr/>
    </dgm:pt>
    <dgm:pt modelId="{00065F1F-36D5-4514-BDEC-BF7E8B835497}" type="pres">
      <dgm:prSet presAssocID="{1EF7FC5F-FFDE-4BFD-80A0-9C04CB7CC3B1}" presName="hierRoot2" presStyleCnt="0"/>
      <dgm:spPr/>
    </dgm:pt>
    <dgm:pt modelId="{71C7FB66-DB75-48F1-999E-D244766CB0BE}" type="pres">
      <dgm:prSet presAssocID="{1EF7FC5F-FFDE-4BFD-80A0-9C04CB7CC3B1}" presName="composite2" presStyleCnt="0"/>
      <dgm:spPr/>
    </dgm:pt>
    <dgm:pt modelId="{233C3AD3-2CD4-43CB-8CAB-BA6B1816A394}" type="pres">
      <dgm:prSet presAssocID="{1EF7FC5F-FFDE-4BFD-80A0-9C04CB7CC3B1}" presName="background2" presStyleLbl="node2" presStyleIdx="0" presStyleCnt="2"/>
      <dgm:spPr/>
    </dgm:pt>
    <dgm:pt modelId="{0CB07E0B-D1F7-4530-96FB-11320D60A14F}" type="pres">
      <dgm:prSet presAssocID="{1EF7FC5F-FFDE-4BFD-80A0-9C04CB7CC3B1}" presName="text2" presStyleLbl="fgAcc2" presStyleIdx="0" presStyleCnt="2">
        <dgm:presLayoutVars>
          <dgm:chPref val="3"/>
        </dgm:presLayoutVars>
      </dgm:prSet>
      <dgm:spPr/>
    </dgm:pt>
    <dgm:pt modelId="{1909FEFF-E0EF-4CCE-8219-979CC8234E85}" type="pres">
      <dgm:prSet presAssocID="{1EF7FC5F-FFDE-4BFD-80A0-9C04CB7CC3B1}" presName="hierChild3" presStyleCnt="0"/>
      <dgm:spPr/>
    </dgm:pt>
    <dgm:pt modelId="{CDE0EF4E-4332-4F4C-90D5-4534434E9C56}" type="pres">
      <dgm:prSet presAssocID="{892ACC97-581D-403B-822D-000F449E033A}" presName="Name10" presStyleLbl="parChTrans1D2" presStyleIdx="1" presStyleCnt="2"/>
      <dgm:spPr/>
    </dgm:pt>
    <dgm:pt modelId="{7B887B1C-E7BF-4D08-80D0-6CF42E051F57}" type="pres">
      <dgm:prSet presAssocID="{8B4F5DFC-3C0D-4457-B667-C63DB17B98CC}" presName="hierRoot2" presStyleCnt="0"/>
      <dgm:spPr/>
    </dgm:pt>
    <dgm:pt modelId="{150DB193-296C-47B3-B5A2-17E2BDCDD1F4}" type="pres">
      <dgm:prSet presAssocID="{8B4F5DFC-3C0D-4457-B667-C63DB17B98CC}" presName="composite2" presStyleCnt="0"/>
      <dgm:spPr/>
    </dgm:pt>
    <dgm:pt modelId="{51448F28-8958-4242-ABA6-F195B0A985A3}" type="pres">
      <dgm:prSet presAssocID="{8B4F5DFC-3C0D-4457-B667-C63DB17B98CC}" presName="background2" presStyleLbl="node2" presStyleIdx="1" presStyleCnt="2"/>
      <dgm:spPr>
        <a:solidFill>
          <a:srgbClr val="FFFF00"/>
        </a:solidFill>
      </dgm:spPr>
    </dgm:pt>
    <dgm:pt modelId="{09D3070C-419C-4F04-AA3C-FF2B6BF5C7F9}" type="pres">
      <dgm:prSet presAssocID="{8B4F5DFC-3C0D-4457-B667-C63DB17B98CC}" presName="text2" presStyleLbl="fgAcc2" presStyleIdx="1" presStyleCnt="2">
        <dgm:presLayoutVars>
          <dgm:chPref val="3"/>
        </dgm:presLayoutVars>
      </dgm:prSet>
      <dgm:spPr/>
    </dgm:pt>
    <dgm:pt modelId="{60342690-F0E0-4C20-AD59-D348F7F0D3FD}" type="pres">
      <dgm:prSet presAssocID="{8B4F5DFC-3C0D-4457-B667-C63DB17B98CC}" presName="hierChild3" presStyleCnt="0"/>
      <dgm:spPr/>
    </dgm:pt>
  </dgm:ptLst>
  <dgm:cxnLst>
    <dgm:cxn modelId="{9157F722-EA79-4DD7-9CB6-E1B8303B04FB}" type="presOf" srcId="{7A894246-81C6-464D-BD22-E463CB04DC1C}" destId="{1D2E5765-E7BD-484E-BA85-67C775AF0197}" srcOrd="0" destOrd="0" presId="urn:microsoft.com/office/officeart/2005/8/layout/hierarchy1"/>
    <dgm:cxn modelId="{4DC79423-450C-4906-9A7E-32A565B00416}" type="presOf" srcId="{1EF7FC5F-FFDE-4BFD-80A0-9C04CB7CC3B1}" destId="{0CB07E0B-D1F7-4530-96FB-11320D60A14F}" srcOrd="0" destOrd="0" presId="urn:microsoft.com/office/officeart/2005/8/layout/hierarchy1"/>
    <dgm:cxn modelId="{F3B7453B-2092-4B37-A404-CB0DCEAE77EB}" srcId="{7A894246-81C6-464D-BD22-E463CB04DC1C}" destId="{1EF7FC5F-FFDE-4BFD-80A0-9C04CB7CC3B1}" srcOrd="0" destOrd="0" parTransId="{119E9FD9-48B5-4B32-822D-22642EC2892F}" sibTransId="{C67976F9-FEBC-45B5-ACA1-C972E871FD3B}"/>
    <dgm:cxn modelId="{80A0AB44-AD7C-47F5-8AAA-B981F91F7079}" type="presOf" srcId="{595B55B6-8274-4609-8EB7-3DAF07C31392}" destId="{C7E03BD6-68BC-48B9-BB90-E44F53DC583C}" srcOrd="0" destOrd="0" presId="urn:microsoft.com/office/officeart/2005/8/layout/hierarchy1"/>
    <dgm:cxn modelId="{6E65E858-C572-4DF0-BFDB-6410AD5E4D7E}" type="presOf" srcId="{8B4F5DFC-3C0D-4457-B667-C63DB17B98CC}" destId="{09D3070C-419C-4F04-AA3C-FF2B6BF5C7F9}" srcOrd="0" destOrd="0" presId="urn:microsoft.com/office/officeart/2005/8/layout/hierarchy1"/>
    <dgm:cxn modelId="{DF7E2179-2DC8-4997-88E0-612125BF76BD}" srcId="{595B55B6-8274-4609-8EB7-3DAF07C31392}" destId="{7A894246-81C6-464D-BD22-E463CB04DC1C}" srcOrd="0" destOrd="0" parTransId="{68688342-134B-4409-9056-FC04BE38BC52}" sibTransId="{3DCF6E60-9638-4BC3-88D4-1E2BC045D353}"/>
    <dgm:cxn modelId="{F9CF9A7A-6E6E-406A-B0B4-16936B439282}" srcId="{7A894246-81C6-464D-BD22-E463CB04DC1C}" destId="{8B4F5DFC-3C0D-4457-B667-C63DB17B98CC}" srcOrd="1" destOrd="0" parTransId="{892ACC97-581D-403B-822D-000F449E033A}" sibTransId="{01F90E52-3606-44D3-BB4A-B40B105993CD}"/>
    <dgm:cxn modelId="{EF6E35B0-3CB7-4D05-9EBA-D66D53AADF66}" type="presOf" srcId="{892ACC97-581D-403B-822D-000F449E033A}" destId="{CDE0EF4E-4332-4F4C-90D5-4534434E9C56}" srcOrd="0" destOrd="0" presId="urn:microsoft.com/office/officeart/2005/8/layout/hierarchy1"/>
    <dgm:cxn modelId="{A1AA03B4-4635-4CA4-8F27-1BF9DD3BC9DD}" type="presOf" srcId="{119E9FD9-48B5-4B32-822D-22642EC2892F}" destId="{08BFB873-75C0-46C0-AF3C-F23A2EC852A7}" srcOrd="0" destOrd="0" presId="urn:microsoft.com/office/officeart/2005/8/layout/hierarchy1"/>
    <dgm:cxn modelId="{6DB2295F-0DD0-47F8-B4ED-ABE4860BA225}" type="presParOf" srcId="{C7E03BD6-68BC-48B9-BB90-E44F53DC583C}" destId="{3CF10DCE-CE35-466C-8E73-8F6ABAF65579}" srcOrd="0" destOrd="0" presId="urn:microsoft.com/office/officeart/2005/8/layout/hierarchy1"/>
    <dgm:cxn modelId="{EB055EDC-AE19-4AAE-8900-E3D4082C5F31}" type="presParOf" srcId="{3CF10DCE-CE35-466C-8E73-8F6ABAF65579}" destId="{41D43FCF-7CD4-4C10-B2F7-132471F7C601}" srcOrd="0" destOrd="0" presId="urn:microsoft.com/office/officeart/2005/8/layout/hierarchy1"/>
    <dgm:cxn modelId="{AD963B15-72BC-4F27-A616-8C51F9850E28}" type="presParOf" srcId="{41D43FCF-7CD4-4C10-B2F7-132471F7C601}" destId="{2085EE49-C293-45EC-B6AC-E40789353A9C}" srcOrd="0" destOrd="0" presId="urn:microsoft.com/office/officeart/2005/8/layout/hierarchy1"/>
    <dgm:cxn modelId="{DE5D17F3-20AC-4342-96AB-D2BFF3141C68}" type="presParOf" srcId="{41D43FCF-7CD4-4C10-B2F7-132471F7C601}" destId="{1D2E5765-E7BD-484E-BA85-67C775AF0197}" srcOrd="1" destOrd="0" presId="urn:microsoft.com/office/officeart/2005/8/layout/hierarchy1"/>
    <dgm:cxn modelId="{29BB2440-6C10-4412-BE7A-ECC4450FAEE4}" type="presParOf" srcId="{3CF10DCE-CE35-466C-8E73-8F6ABAF65579}" destId="{3F87159A-5433-4433-803A-59047D4EFECD}" srcOrd="1" destOrd="0" presId="urn:microsoft.com/office/officeart/2005/8/layout/hierarchy1"/>
    <dgm:cxn modelId="{809714A7-C0D9-48C6-80EE-3DEB220D31BB}" type="presParOf" srcId="{3F87159A-5433-4433-803A-59047D4EFECD}" destId="{08BFB873-75C0-46C0-AF3C-F23A2EC852A7}" srcOrd="0" destOrd="0" presId="urn:microsoft.com/office/officeart/2005/8/layout/hierarchy1"/>
    <dgm:cxn modelId="{1EACFA19-DDB8-4A9B-A4FB-F354646CBFD6}" type="presParOf" srcId="{3F87159A-5433-4433-803A-59047D4EFECD}" destId="{00065F1F-36D5-4514-BDEC-BF7E8B835497}" srcOrd="1" destOrd="0" presId="urn:microsoft.com/office/officeart/2005/8/layout/hierarchy1"/>
    <dgm:cxn modelId="{61ACB16B-357E-416B-ACB5-515F30D5472B}" type="presParOf" srcId="{00065F1F-36D5-4514-BDEC-BF7E8B835497}" destId="{71C7FB66-DB75-48F1-999E-D244766CB0BE}" srcOrd="0" destOrd="0" presId="urn:microsoft.com/office/officeart/2005/8/layout/hierarchy1"/>
    <dgm:cxn modelId="{BB93D958-8106-4620-BFCF-3BE00810CA9C}" type="presParOf" srcId="{71C7FB66-DB75-48F1-999E-D244766CB0BE}" destId="{233C3AD3-2CD4-43CB-8CAB-BA6B1816A394}" srcOrd="0" destOrd="0" presId="urn:microsoft.com/office/officeart/2005/8/layout/hierarchy1"/>
    <dgm:cxn modelId="{40DFF769-832A-4C88-BB4F-499C3F06A4E3}" type="presParOf" srcId="{71C7FB66-DB75-48F1-999E-D244766CB0BE}" destId="{0CB07E0B-D1F7-4530-96FB-11320D60A14F}" srcOrd="1" destOrd="0" presId="urn:microsoft.com/office/officeart/2005/8/layout/hierarchy1"/>
    <dgm:cxn modelId="{54185889-EF25-4424-8858-585B2118EE87}" type="presParOf" srcId="{00065F1F-36D5-4514-BDEC-BF7E8B835497}" destId="{1909FEFF-E0EF-4CCE-8219-979CC8234E85}" srcOrd="1" destOrd="0" presId="urn:microsoft.com/office/officeart/2005/8/layout/hierarchy1"/>
    <dgm:cxn modelId="{4E8395D2-4E59-4856-B293-D348BE78392E}" type="presParOf" srcId="{3F87159A-5433-4433-803A-59047D4EFECD}" destId="{CDE0EF4E-4332-4F4C-90D5-4534434E9C56}" srcOrd="2" destOrd="0" presId="urn:microsoft.com/office/officeart/2005/8/layout/hierarchy1"/>
    <dgm:cxn modelId="{989745AD-77C2-41BF-8E70-97DFC67DA59F}" type="presParOf" srcId="{3F87159A-5433-4433-803A-59047D4EFECD}" destId="{7B887B1C-E7BF-4D08-80D0-6CF42E051F57}" srcOrd="3" destOrd="0" presId="urn:microsoft.com/office/officeart/2005/8/layout/hierarchy1"/>
    <dgm:cxn modelId="{9546399C-BB75-46EB-9A2F-296D664B43AB}" type="presParOf" srcId="{7B887B1C-E7BF-4D08-80D0-6CF42E051F57}" destId="{150DB193-296C-47B3-B5A2-17E2BDCDD1F4}" srcOrd="0" destOrd="0" presId="urn:microsoft.com/office/officeart/2005/8/layout/hierarchy1"/>
    <dgm:cxn modelId="{57CE994C-6841-4614-8C37-DCADD3F3CD9C}" type="presParOf" srcId="{150DB193-296C-47B3-B5A2-17E2BDCDD1F4}" destId="{51448F28-8958-4242-ABA6-F195B0A985A3}" srcOrd="0" destOrd="0" presId="urn:microsoft.com/office/officeart/2005/8/layout/hierarchy1"/>
    <dgm:cxn modelId="{3B93FCE0-C710-4AF5-8D67-E2A78B5D2D0C}" type="presParOf" srcId="{150DB193-296C-47B3-B5A2-17E2BDCDD1F4}" destId="{09D3070C-419C-4F04-AA3C-FF2B6BF5C7F9}" srcOrd="1" destOrd="0" presId="urn:microsoft.com/office/officeart/2005/8/layout/hierarchy1"/>
    <dgm:cxn modelId="{6DFE5F5F-AB59-4967-BE94-F64A854ABAB6}" type="presParOf" srcId="{7B887B1C-E7BF-4D08-80D0-6CF42E051F57}" destId="{60342690-F0E0-4C20-AD59-D348F7F0D3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9422BA-2E6C-4B12-893B-8F7D3F21C9E8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F15B7-B694-42D7-9679-E88B1E3B0DD6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ক্রোমোজোমের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সংখ্যার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ভত্তিতে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7653F39-F17D-4FBB-9DD4-D2C653D50AA3}" type="parTrans" cxnId="{61B453A1-651E-450B-A374-D5E55E10D858}">
      <dgm:prSet/>
      <dgm:spPr/>
      <dgm:t>
        <a:bodyPr/>
        <a:lstStyle/>
        <a:p>
          <a:endParaRPr lang="en-US"/>
        </a:p>
      </dgm:t>
    </dgm:pt>
    <dgm:pt modelId="{909FBDE9-362B-4A6E-91FC-CF09FBCE923C}" type="sibTrans" cxnId="{61B453A1-651E-450B-A374-D5E55E10D858}">
      <dgm:prSet/>
      <dgm:spPr/>
      <dgm:t>
        <a:bodyPr/>
        <a:lstStyle/>
        <a:p>
          <a:endParaRPr lang="en-US"/>
        </a:p>
      </dgm:t>
    </dgm:pt>
    <dgm:pt modelId="{05A0B5EB-5975-4B81-BF62-DD1BAEBDCAA8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হ্যাপ্লয়েড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E3C801E-A947-4BE0-9D81-A961CB89A27E}" type="parTrans" cxnId="{394AEE88-6BCC-42A8-BEC1-8620E11FC7D4}">
      <dgm:prSet/>
      <dgm:spPr/>
      <dgm:t>
        <a:bodyPr/>
        <a:lstStyle/>
        <a:p>
          <a:endParaRPr lang="en-US"/>
        </a:p>
      </dgm:t>
    </dgm:pt>
    <dgm:pt modelId="{60EA64BC-9A3B-4B0D-B71A-E0CB4DC72690}" type="sibTrans" cxnId="{394AEE88-6BCC-42A8-BEC1-8620E11FC7D4}">
      <dgm:prSet/>
      <dgm:spPr/>
      <dgm:t>
        <a:bodyPr/>
        <a:lstStyle/>
        <a:p>
          <a:endParaRPr lang="en-US"/>
        </a:p>
      </dgm:t>
    </dgm:pt>
    <dgm:pt modelId="{FC9AA4D2-32CB-4A35-8893-89858EEF02CD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ডিপ্লয়েড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98720F9-BA9E-4BF9-A845-9764F31026E5}" type="parTrans" cxnId="{81755D0C-1A1C-426C-8465-6C3762B66DD7}">
      <dgm:prSet/>
      <dgm:spPr/>
      <dgm:t>
        <a:bodyPr/>
        <a:lstStyle/>
        <a:p>
          <a:endParaRPr lang="en-US"/>
        </a:p>
      </dgm:t>
    </dgm:pt>
    <dgm:pt modelId="{4BAF8C35-F3E7-4C8E-AB38-7F2C248D3A8F}" type="sibTrans" cxnId="{81755D0C-1A1C-426C-8465-6C3762B66DD7}">
      <dgm:prSet/>
      <dgm:spPr/>
      <dgm:t>
        <a:bodyPr/>
        <a:lstStyle/>
        <a:p>
          <a:endParaRPr lang="en-US"/>
        </a:p>
      </dgm:t>
    </dgm:pt>
    <dgm:pt modelId="{BA27089F-35CD-4599-B431-BD34E5F0E274}" type="pres">
      <dgm:prSet presAssocID="{759422BA-2E6C-4B12-893B-8F7D3F21C9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D39CA5-EFC5-404E-987F-5964D7643E97}" type="pres">
      <dgm:prSet presAssocID="{DB9F15B7-B694-42D7-9679-E88B1E3B0DD6}" presName="hierRoot1" presStyleCnt="0"/>
      <dgm:spPr/>
    </dgm:pt>
    <dgm:pt modelId="{D67ABCC0-074A-4E86-8C15-0C148A30E1AE}" type="pres">
      <dgm:prSet presAssocID="{DB9F15B7-B694-42D7-9679-E88B1E3B0DD6}" presName="composite" presStyleCnt="0"/>
      <dgm:spPr/>
    </dgm:pt>
    <dgm:pt modelId="{805AE6B3-D8C3-4754-B9B1-7CABC7580A19}" type="pres">
      <dgm:prSet presAssocID="{DB9F15B7-B694-42D7-9679-E88B1E3B0DD6}" presName="background" presStyleLbl="node0" presStyleIdx="0" presStyleCnt="1"/>
      <dgm:spPr/>
    </dgm:pt>
    <dgm:pt modelId="{976EDB83-97FA-4EE5-965D-105BD21D461A}" type="pres">
      <dgm:prSet presAssocID="{DB9F15B7-B694-42D7-9679-E88B1E3B0DD6}" presName="text" presStyleLbl="fgAcc0" presStyleIdx="0" presStyleCnt="1">
        <dgm:presLayoutVars>
          <dgm:chPref val="3"/>
        </dgm:presLayoutVars>
      </dgm:prSet>
      <dgm:spPr/>
    </dgm:pt>
    <dgm:pt modelId="{5B94D6BC-9399-4338-BD57-371501122DA5}" type="pres">
      <dgm:prSet presAssocID="{DB9F15B7-B694-42D7-9679-E88B1E3B0DD6}" presName="hierChild2" presStyleCnt="0"/>
      <dgm:spPr/>
    </dgm:pt>
    <dgm:pt modelId="{1CF4CE57-D25D-4B7C-BEEE-D86114D829F3}" type="pres">
      <dgm:prSet presAssocID="{6E3C801E-A947-4BE0-9D81-A961CB89A27E}" presName="Name10" presStyleLbl="parChTrans1D2" presStyleIdx="0" presStyleCnt="2"/>
      <dgm:spPr/>
    </dgm:pt>
    <dgm:pt modelId="{0655A951-167F-4819-8AD3-A39E1B5AA521}" type="pres">
      <dgm:prSet presAssocID="{05A0B5EB-5975-4B81-BF62-DD1BAEBDCAA8}" presName="hierRoot2" presStyleCnt="0"/>
      <dgm:spPr/>
    </dgm:pt>
    <dgm:pt modelId="{C287801F-EEB0-489E-94C5-8622605A1762}" type="pres">
      <dgm:prSet presAssocID="{05A0B5EB-5975-4B81-BF62-DD1BAEBDCAA8}" presName="composite2" presStyleCnt="0"/>
      <dgm:spPr/>
    </dgm:pt>
    <dgm:pt modelId="{FFCB0A36-7D3E-42FB-9DA5-8BA61CF04573}" type="pres">
      <dgm:prSet presAssocID="{05A0B5EB-5975-4B81-BF62-DD1BAEBDCAA8}" presName="background2" presStyleLbl="node2" presStyleIdx="0" presStyleCnt="2"/>
      <dgm:spPr>
        <a:solidFill>
          <a:schemeClr val="accent4">
            <a:lumMod val="60000"/>
            <a:lumOff val="40000"/>
          </a:schemeClr>
        </a:solidFill>
      </dgm:spPr>
    </dgm:pt>
    <dgm:pt modelId="{C8060EA1-51AC-40BB-ACA1-1CC481B36AE8}" type="pres">
      <dgm:prSet presAssocID="{05A0B5EB-5975-4B81-BF62-DD1BAEBDCAA8}" presName="text2" presStyleLbl="fgAcc2" presStyleIdx="0" presStyleCnt="2">
        <dgm:presLayoutVars>
          <dgm:chPref val="3"/>
        </dgm:presLayoutVars>
      </dgm:prSet>
      <dgm:spPr/>
    </dgm:pt>
    <dgm:pt modelId="{3A00747B-B1CA-4B82-8915-817A9BE23379}" type="pres">
      <dgm:prSet presAssocID="{05A0B5EB-5975-4B81-BF62-DD1BAEBDCAA8}" presName="hierChild3" presStyleCnt="0"/>
      <dgm:spPr/>
    </dgm:pt>
    <dgm:pt modelId="{131A3A03-207F-4F7E-87A9-A22966050ADE}" type="pres">
      <dgm:prSet presAssocID="{B98720F9-BA9E-4BF9-A845-9764F31026E5}" presName="Name10" presStyleLbl="parChTrans1D2" presStyleIdx="1" presStyleCnt="2"/>
      <dgm:spPr/>
    </dgm:pt>
    <dgm:pt modelId="{28C6AB94-FD04-4D20-9404-B5FCF6164CE1}" type="pres">
      <dgm:prSet presAssocID="{FC9AA4D2-32CB-4A35-8893-89858EEF02CD}" presName="hierRoot2" presStyleCnt="0"/>
      <dgm:spPr/>
    </dgm:pt>
    <dgm:pt modelId="{1D85F333-5136-417F-A6D1-0BCF341C374E}" type="pres">
      <dgm:prSet presAssocID="{FC9AA4D2-32CB-4A35-8893-89858EEF02CD}" presName="composite2" presStyleCnt="0"/>
      <dgm:spPr/>
    </dgm:pt>
    <dgm:pt modelId="{DD359790-FE3A-491E-BDC3-241E6CE9972C}" type="pres">
      <dgm:prSet presAssocID="{FC9AA4D2-32CB-4A35-8893-89858EEF02CD}" presName="background2" presStyleLbl="node2" presStyleIdx="1" presStyleCnt="2"/>
      <dgm:spPr>
        <a:solidFill>
          <a:schemeClr val="accent4">
            <a:lumMod val="60000"/>
            <a:lumOff val="40000"/>
          </a:schemeClr>
        </a:solidFill>
      </dgm:spPr>
    </dgm:pt>
    <dgm:pt modelId="{2F8C1EB2-CFA3-4472-AF42-3C4973094192}" type="pres">
      <dgm:prSet presAssocID="{FC9AA4D2-32CB-4A35-8893-89858EEF02CD}" presName="text2" presStyleLbl="fgAcc2" presStyleIdx="1" presStyleCnt="2">
        <dgm:presLayoutVars>
          <dgm:chPref val="3"/>
        </dgm:presLayoutVars>
      </dgm:prSet>
      <dgm:spPr/>
    </dgm:pt>
    <dgm:pt modelId="{F1575A1E-FC9A-4AB8-80DC-45163A6F76A6}" type="pres">
      <dgm:prSet presAssocID="{FC9AA4D2-32CB-4A35-8893-89858EEF02CD}" presName="hierChild3" presStyleCnt="0"/>
      <dgm:spPr/>
    </dgm:pt>
  </dgm:ptLst>
  <dgm:cxnLst>
    <dgm:cxn modelId="{81755D0C-1A1C-426C-8465-6C3762B66DD7}" srcId="{DB9F15B7-B694-42D7-9679-E88B1E3B0DD6}" destId="{FC9AA4D2-32CB-4A35-8893-89858EEF02CD}" srcOrd="1" destOrd="0" parTransId="{B98720F9-BA9E-4BF9-A845-9764F31026E5}" sibTransId="{4BAF8C35-F3E7-4C8E-AB38-7F2C248D3A8F}"/>
    <dgm:cxn modelId="{41A2A31E-2568-422A-8DD0-51A477E26615}" type="presOf" srcId="{B98720F9-BA9E-4BF9-A845-9764F31026E5}" destId="{131A3A03-207F-4F7E-87A9-A22966050ADE}" srcOrd="0" destOrd="0" presId="urn:microsoft.com/office/officeart/2005/8/layout/hierarchy1"/>
    <dgm:cxn modelId="{10D4443F-6F28-4432-BA91-E69809C30F4C}" type="presOf" srcId="{759422BA-2E6C-4B12-893B-8F7D3F21C9E8}" destId="{BA27089F-35CD-4599-B431-BD34E5F0E274}" srcOrd="0" destOrd="0" presId="urn:microsoft.com/office/officeart/2005/8/layout/hierarchy1"/>
    <dgm:cxn modelId="{708D3A64-F943-49E7-8CAA-06D0DE8EA4F9}" type="presOf" srcId="{05A0B5EB-5975-4B81-BF62-DD1BAEBDCAA8}" destId="{C8060EA1-51AC-40BB-ACA1-1CC481B36AE8}" srcOrd="0" destOrd="0" presId="urn:microsoft.com/office/officeart/2005/8/layout/hierarchy1"/>
    <dgm:cxn modelId="{7EC49D57-13A0-49FF-B38B-5C1B67F9CF09}" type="presOf" srcId="{DB9F15B7-B694-42D7-9679-E88B1E3B0DD6}" destId="{976EDB83-97FA-4EE5-965D-105BD21D461A}" srcOrd="0" destOrd="0" presId="urn:microsoft.com/office/officeart/2005/8/layout/hierarchy1"/>
    <dgm:cxn modelId="{394AEE88-6BCC-42A8-BEC1-8620E11FC7D4}" srcId="{DB9F15B7-B694-42D7-9679-E88B1E3B0DD6}" destId="{05A0B5EB-5975-4B81-BF62-DD1BAEBDCAA8}" srcOrd="0" destOrd="0" parTransId="{6E3C801E-A947-4BE0-9D81-A961CB89A27E}" sibTransId="{60EA64BC-9A3B-4B0D-B71A-E0CB4DC72690}"/>
    <dgm:cxn modelId="{61B453A1-651E-450B-A374-D5E55E10D858}" srcId="{759422BA-2E6C-4B12-893B-8F7D3F21C9E8}" destId="{DB9F15B7-B694-42D7-9679-E88B1E3B0DD6}" srcOrd="0" destOrd="0" parTransId="{37653F39-F17D-4FBB-9DD4-D2C653D50AA3}" sibTransId="{909FBDE9-362B-4A6E-91FC-CF09FBCE923C}"/>
    <dgm:cxn modelId="{D1E2D4E3-B0E2-4223-B591-4D5FF78B90D5}" type="presOf" srcId="{FC9AA4D2-32CB-4A35-8893-89858EEF02CD}" destId="{2F8C1EB2-CFA3-4472-AF42-3C4973094192}" srcOrd="0" destOrd="0" presId="urn:microsoft.com/office/officeart/2005/8/layout/hierarchy1"/>
    <dgm:cxn modelId="{BB6540E9-E54E-4D34-8332-F85EFCA4C643}" type="presOf" srcId="{6E3C801E-A947-4BE0-9D81-A961CB89A27E}" destId="{1CF4CE57-D25D-4B7C-BEEE-D86114D829F3}" srcOrd="0" destOrd="0" presId="urn:microsoft.com/office/officeart/2005/8/layout/hierarchy1"/>
    <dgm:cxn modelId="{E82EB268-CC84-43B0-B696-1A7428B49B5F}" type="presParOf" srcId="{BA27089F-35CD-4599-B431-BD34E5F0E274}" destId="{AFD39CA5-EFC5-404E-987F-5964D7643E97}" srcOrd="0" destOrd="0" presId="urn:microsoft.com/office/officeart/2005/8/layout/hierarchy1"/>
    <dgm:cxn modelId="{0A587763-18F3-4AED-AF38-A1B9439131B7}" type="presParOf" srcId="{AFD39CA5-EFC5-404E-987F-5964D7643E97}" destId="{D67ABCC0-074A-4E86-8C15-0C148A30E1AE}" srcOrd="0" destOrd="0" presId="urn:microsoft.com/office/officeart/2005/8/layout/hierarchy1"/>
    <dgm:cxn modelId="{5D0FD923-D85B-4704-B31D-B1FD1D7D0AFC}" type="presParOf" srcId="{D67ABCC0-074A-4E86-8C15-0C148A30E1AE}" destId="{805AE6B3-D8C3-4754-B9B1-7CABC7580A19}" srcOrd="0" destOrd="0" presId="urn:microsoft.com/office/officeart/2005/8/layout/hierarchy1"/>
    <dgm:cxn modelId="{5C2B90AF-B2A3-4C53-B823-935B6A1E4F84}" type="presParOf" srcId="{D67ABCC0-074A-4E86-8C15-0C148A30E1AE}" destId="{976EDB83-97FA-4EE5-965D-105BD21D461A}" srcOrd="1" destOrd="0" presId="urn:microsoft.com/office/officeart/2005/8/layout/hierarchy1"/>
    <dgm:cxn modelId="{4C8E2118-9EFE-49AC-96B0-588E9D36C7FE}" type="presParOf" srcId="{AFD39CA5-EFC5-404E-987F-5964D7643E97}" destId="{5B94D6BC-9399-4338-BD57-371501122DA5}" srcOrd="1" destOrd="0" presId="urn:microsoft.com/office/officeart/2005/8/layout/hierarchy1"/>
    <dgm:cxn modelId="{9BF3259F-CED2-46D6-8080-8F372A06F916}" type="presParOf" srcId="{5B94D6BC-9399-4338-BD57-371501122DA5}" destId="{1CF4CE57-D25D-4B7C-BEEE-D86114D829F3}" srcOrd="0" destOrd="0" presId="urn:microsoft.com/office/officeart/2005/8/layout/hierarchy1"/>
    <dgm:cxn modelId="{215A3F0B-0570-4BE6-8D62-4225DCA80ADE}" type="presParOf" srcId="{5B94D6BC-9399-4338-BD57-371501122DA5}" destId="{0655A951-167F-4819-8AD3-A39E1B5AA521}" srcOrd="1" destOrd="0" presId="urn:microsoft.com/office/officeart/2005/8/layout/hierarchy1"/>
    <dgm:cxn modelId="{E8F4D8DE-3053-4208-92C5-211378D9181C}" type="presParOf" srcId="{0655A951-167F-4819-8AD3-A39E1B5AA521}" destId="{C287801F-EEB0-489E-94C5-8622605A1762}" srcOrd="0" destOrd="0" presId="urn:microsoft.com/office/officeart/2005/8/layout/hierarchy1"/>
    <dgm:cxn modelId="{BA828C4B-537D-4E54-B02A-87B7D07224F3}" type="presParOf" srcId="{C287801F-EEB0-489E-94C5-8622605A1762}" destId="{FFCB0A36-7D3E-42FB-9DA5-8BA61CF04573}" srcOrd="0" destOrd="0" presId="urn:microsoft.com/office/officeart/2005/8/layout/hierarchy1"/>
    <dgm:cxn modelId="{21119B33-5604-4AEF-9BDC-98FDD2F533B6}" type="presParOf" srcId="{C287801F-EEB0-489E-94C5-8622605A1762}" destId="{C8060EA1-51AC-40BB-ACA1-1CC481B36AE8}" srcOrd="1" destOrd="0" presId="urn:microsoft.com/office/officeart/2005/8/layout/hierarchy1"/>
    <dgm:cxn modelId="{C99CA9F0-D68D-461D-8E62-18EEF642E497}" type="presParOf" srcId="{0655A951-167F-4819-8AD3-A39E1B5AA521}" destId="{3A00747B-B1CA-4B82-8915-817A9BE23379}" srcOrd="1" destOrd="0" presId="urn:microsoft.com/office/officeart/2005/8/layout/hierarchy1"/>
    <dgm:cxn modelId="{DB572F33-74D8-4417-83C3-8E85A2D64C3B}" type="presParOf" srcId="{5B94D6BC-9399-4338-BD57-371501122DA5}" destId="{131A3A03-207F-4F7E-87A9-A22966050ADE}" srcOrd="2" destOrd="0" presId="urn:microsoft.com/office/officeart/2005/8/layout/hierarchy1"/>
    <dgm:cxn modelId="{AB73DDDD-D000-4972-99B7-A7C3B8F85283}" type="presParOf" srcId="{5B94D6BC-9399-4338-BD57-371501122DA5}" destId="{28C6AB94-FD04-4D20-9404-B5FCF6164CE1}" srcOrd="3" destOrd="0" presId="urn:microsoft.com/office/officeart/2005/8/layout/hierarchy1"/>
    <dgm:cxn modelId="{C5F6CD5F-7E9A-4302-A905-94473E2DA255}" type="presParOf" srcId="{28C6AB94-FD04-4D20-9404-B5FCF6164CE1}" destId="{1D85F333-5136-417F-A6D1-0BCF341C374E}" srcOrd="0" destOrd="0" presId="urn:microsoft.com/office/officeart/2005/8/layout/hierarchy1"/>
    <dgm:cxn modelId="{D76CDD15-31E6-4F55-9B78-2DFF1AB96C1F}" type="presParOf" srcId="{1D85F333-5136-417F-A6D1-0BCF341C374E}" destId="{DD359790-FE3A-491E-BDC3-241E6CE9972C}" srcOrd="0" destOrd="0" presId="urn:microsoft.com/office/officeart/2005/8/layout/hierarchy1"/>
    <dgm:cxn modelId="{2D53ABB0-AD5F-43E8-BF11-AFE3047B49D1}" type="presParOf" srcId="{1D85F333-5136-417F-A6D1-0BCF341C374E}" destId="{2F8C1EB2-CFA3-4472-AF42-3C4973094192}" srcOrd="1" destOrd="0" presId="urn:microsoft.com/office/officeart/2005/8/layout/hierarchy1"/>
    <dgm:cxn modelId="{0EA6F52B-8296-468D-9159-FC4793C2C915}" type="presParOf" srcId="{28C6AB94-FD04-4D20-9404-B5FCF6164CE1}" destId="{F1575A1E-FC9A-4AB8-80DC-45163A6F76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9422BA-2E6C-4B12-893B-8F7D3F21C9E8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F15B7-B694-42D7-9679-E88B1E3B0DD6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জীবদেহে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উপস্থিতির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7653F39-F17D-4FBB-9DD4-D2C653D50AA3}" type="parTrans" cxnId="{61B453A1-651E-450B-A374-D5E55E10D858}">
      <dgm:prSet/>
      <dgm:spPr/>
      <dgm:t>
        <a:bodyPr/>
        <a:lstStyle/>
        <a:p>
          <a:endParaRPr lang="en-US"/>
        </a:p>
      </dgm:t>
    </dgm:pt>
    <dgm:pt modelId="{909FBDE9-362B-4A6E-91FC-CF09FBCE923C}" type="sibTrans" cxnId="{61B453A1-651E-450B-A374-D5E55E10D858}">
      <dgm:prSet/>
      <dgm:spPr/>
      <dgm:t>
        <a:bodyPr/>
        <a:lstStyle/>
        <a:p>
          <a:endParaRPr lang="en-US"/>
        </a:p>
      </dgm:t>
    </dgm:pt>
    <dgm:pt modelId="{05A0B5EB-5975-4B81-BF62-DD1BAEBDCAA8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উদ্ভিদকোষ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E3C801E-A947-4BE0-9D81-A961CB89A27E}" type="parTrans" cxnId="{394AEE88-6BCC-42A8-BEC1-8620E11FC7D4}">
      <dgm:prSet/>
      <dgm:spPr/>
      <dgm:t>
        <a:bodyPr/>
        <a:lstStyle/>
        <a:p>
          <a:endParaRPr lang="en-US"/>
        </a:p>
      </dgm:t>
    </dgm:pt>
    <dgm:pt modelId="{60EA64BC-9A3B-4B0D-B71A-E0CB4DC72690}" type="sibTrans" cxnId="{394AEE88-6BCC-42A8-BEC1-8620E11FC7D4}">
      <dgm:prSet/>
      <dgm:spPr/>
      <dgm:t>
        <a:bodyPr/>
        <a:lstStyle/>
        <a:p>
          <a:endParaRPr lang="en-US"/>
        </a:p>
      </dgm:t>
    </dgm:pt>
    <dgm:pt modelId="{FC9AA4D2-32CB-4A35-8893-89858EEF02CD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প্রাণিকোষ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98720F9-BA9E-4BF9-A845-9764F31026E5}" type="parTrans" cxnId="{81755D0C-1A1C-426C-8465-6C3762B66DD7}">
      <dgm:prSet/>
      <dgm:spPr/>
      <dgm:t>
        <a:bodyPr/>
        <a:lstStyle/>
        <a:p>
          <a:endParaRPr lang="en-US"/>
        </a:p>
      </dgm:t>
    </dgm:pt>
    <dgm:pt modelId="{4BAF8C35-F3E7-4C8E-AB38-7F2C248D3A8F}" type="sibTrans" cxnId="{81755D0C-1A1C-426C-8465-6C3762B66DD7}">
      <dgm:prSet/>
      <dgm:spPr/>
      <dgm:t>
        <a:bodyPr/>
        <a:lstStyle/>
        <a:p>
          <a:endParaRPr lang="en-US"/>
        </a:p>
      </dgm:t>
    </dgm:pt>
    <dgm:pt modelId="{BA27089F-35CD-4599-B431-BD34E5F0E274}" type="pres">
      <dgm:prSet presAssocID="{759422BA-2E6C-4B12-893B-8F7D3F21C9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D39CA5-EFC5-404E-987F-5964D7643E97}" type="pres">
      <dgm:prSet presAssocID="{DB9F15B7-B694-42D7-9679-E88B1E3B0DD6}" presName="hierRoot1" presStyleCnt="0"/>
      <dgm:spPr/>
    </dgm:pt>
    <dgm:pt modelId="{D67ABCC0-074A-4E86-8C15-0C148A30E1AE}" type="pres">
      <dgm:prSet presAssocID="{DB9F15B7-B694-42D7-9679-E88B1E3B0DD6}" presName="composite" presStyleCnt="0"/>
      <dgm:spPr/>
    </dgm:pt>
    <dgm:pt modelId="{805AE6B3-D8C3-4754-B9B1-7CABC7580A19}" type="pres">
      <dgm:prSet presAssocID="{DB9F15B7-B694-42D7-9679-E88B1E3B0DD6}" presName="background" presStyleLbl="node0" presStyleIdx="0" presStyleCnt="1"/>
      <dgm:spPr/>
    </dgm:pt>
    <dgm:pt modelId="{976EDB83-97FA-4EE5-965D-105BD21D461A}" type="pres">
      <dgm:prSet presAssocID="{DB9F15B7-B694-42D7-9679-E88B1E3B0DD6}" presName="text" presStyleLbl="fgAcc0" presStyleIdx="0" presStyleCnt="1" custScaleX="129635" custLinFactNeighborX="12414" custLinFactNeighborY="-16677">
        <dgm:presLayoutVars>
          <dgm:chPref val="3"/>
        </dgm:presLayoutVars>
      </dgm:prSet>
      <dgm:spPr/>
    </dgm:pt>
    <dgm:pt modelId="{5B94D6BC-9399-4338-BD57-371501122DA5}" type="pres">
      <dgm:prSet presAssocID="{DB9F15B7-B694-42D7-9679-E88B1E3B0DD6}" presName="hierChild2" presStyleCnt="0"/>
      <dgm:spPr/>
    </dgm:pt>
    <dgm:pt modelId="{1CF4CE57-D25D-4B7C-BEEE-D86114D829F3}" type="pres">
      <dgm:prSet presAssocID="{6E3C801E-A947-4BE0-9D81-A961CB89A27E}" presName="Name10" presStyleLbl="parChTrans1D2" presStyleIdx="0" presStyleCnt="2"/>
      <dgm:spPr/>
    </dgm:pt>
    <dgm:pt modelId="{0655A951-167F-4819-8AD3-A39E1B5AA521}" type="pres">
      <dgm:prSet presAssocID="{05A0B5EB-5975-4B81-BF62-DD1BAEBDCAA8}" presName="hierRoot2" presStyleCnt="0"/>
      <dgm:spPr/>
    </dgm:pt>
    <dgm:pt modelId="{C287801F-EEB0-489E-94C5-8622605A1762}" type="pres">
      <dgm:prSet presAssocID="{05A0B5EB-5975-4B81-BF62-DD1BAEBDCAA8}" presName="composite2" presStyleCnt="0"/>
      <dgm:spPr/>
    </dgm:pt>
    <dgm:pt modelId="{FFCB0A36-7D3E-42FB-9DA5-8BA61CF04573}" type="pres">
      <dgm:prSet presAssocID="{05A0B5EB-5975-4B81-BF62-DD1BAEBDCAA8}" presName="background2" presStyleLbl="node2" presStyleIdx="0" presStyleCnt="2"/>
      <dgm:spPr>
        <a:solidFill>
          <a:schemeClr val="accent4">
            <a:lumMod val="60000"/>
            <a:lumOff val="40000"/>
          </a:schemeClr>
        </a:solidFill>
      </dgm:spPr>
    </dgm:pt>
    <dgm:pt modelId="{C8060EA1-51AC-40BB-ACA1-1CC481B36AE8}" type="pres">
      <dgm:prSet presAssocID="{05A0B5EB-5975-4B81-BF62-DD1BAEBDCAA8}" presName="text2" presStyleLbl="fgAcc2" presStyleIdx="0" presStyleCnt="2">
        <dgm:presLayoutVars>
          <dgm:chPref val="3"/>
        </dgm:presLayoutVars>
      </dgm:prSet>
      <dgm:spPr/>
    </dgm:pt>
    <dgm:pt modelId="{3A00747B-B1CA-4B82-8915-817A9BE23379}" type="pres">
      <dgm:prSet presAssocID="{05A0B5EB-5975-4B81-BF62-DD1BAEBDCAA8}" presName="hierChild3" presStyleCnt="0"/>
      <dgm:spPr/>
    </dgm:pt>
    <dgm:pt modelId="{131A3A03-207F-4F7E-87A9-A22966050ADE}" type="pres">
      <dgm:prSet presAssocID="{B98720F9-BA9E-4BF9-A845-9764F31026E5}" presName="Name10" presStyleLbl="parChTrans1D2" presStyleIdx="1" presStyleCnt="2"/>
      <dgm:spPr/>
    </dgm:pt>
    <dgm:pt modelId="{28C6AB94-FD04-4D20-9404-B5FCF6164CE1}" type="pres">
      <dgm:prSet presAssocID="{FC9AA4D2-32CB-4A35-8893-89858EEF02CD}" presName="hierRoot2" presStyleCnt="0"/>
      <dgm:spPr/>
    </dgm:pt>
    <dgm:pt modelId="{1D85F333-5136-417F-A6D1-0BCF341C374E}" type="pres">
      <dgm:prSet presAssocID="{FC9AA4D2-32CB-4A35-8893-89858EEF02CD}" presName="composite2" presStyleCnt="0"/>
      <dgm:spPr/>
    </dgm:pt>
    <dgm:pt modelId="{DD359790-FE3A-491E-BDC3-241E6CE9972C}" type="pres">
      <dgm:prSet presAssocID="{FC9AA4D2-32CB-4A35-8893-89858EEF02CD}" presName="background2" presStyleLbl="node2" presStyleIdx="1" presStyleCnt="2"/>
      <dgm:spPr>
        <a:solidFill>
          <a:schemeClr val="accent4">
            <a:lumMod val="60000"/>
            <a:lumOff val="40000"/>
          </a:schemeClr>
        </a:solidFill>
      </dgm:spPr>
    </dgm:pt>
    <dgm:pt modelId="{2F8C1EB2-CFA3-4472-AF42-3C4973094192}" type="pres">
      <dgm:prSet presAssocID="{FC9AA4D2-32CB-4A35-8893-89858EEF02CD}" presName="text2" presStyleLbl="fgAcc2" presStyleIdx="1" presStyleCnt="2">
        <dgm:presLayoutVars>
          <dgm:chPref val="3"/>
        </dgm:presLayoutVars>
      </dgm:prSet>
      <dgm:spPr/>
    </dgm:pt>
    <dgm:pt modelId="{F1575A1E-FC9A-4AB8-80DC-45163A6F76A6}" type="pres">
      <dgm:prSet presAssocID="{FC9AA4D2-32CB-4A35-8893-89858EEF02CD}" presName="hierChild3" presStyleCnt="0"/>
      <dgm:spPr/>
    </dgm:pt>
  </dgm:ptLst>
  <dgm:cxnLst>
    <dgm:cxn modelId="{81755D0C-1A1C-426C-8465-6C3762B66DD7}" srcId="{DB9F15B7-B694-42D7-9679-E88B1E3B0DD6}" destId="{FC9AA4D2-32CB-4A35-8893-89858EEF02CD}" srcOrd="1" destOrd="0" parTransId="{B98720F9-BA9E-4BF9-A845-9764F31026E5}" sibTransId="{4BAF8C35-F3E7-4C8E-AB38-7F2C248D3A8F}"/>
    <dgm:cxn modelId="{41A2A31E-2568-422A-8DD0-51A477E26615}" type="presOf" srcId="{B98720F9-BA9E-4BF9-A845-9764F31026E5}" destId="{131A3A03-207F-4F7E-87A9-A22966050ADE}" srcOrd="0" destOrd="0" presId="urn:microsoft.com/office/officeart/2005/8/layout/hierarchy1"/>
    <dgm:cxn modelId="{10D4443F-6F28-4432-BA91-E69809C30F4C}" type="presOf" srcId="{759422BA-2E6C-4B12-893B-8F7D3F21C9E8}" destId="{BA27089F-35CD-4599-B431-BD34E5F0E274}" srcOrd="0" destOrd="0" presId="urn:microsoft.com/office/officeart/2005/8/layout/hierarchy1"/>
    <dgm:cxn modelId="{708D3A64-F943-49E7-8CAA-06D0DE8EA4F9}" type="presOf" srcId="{05A0B5EB-5975-4B81-BF62-DD1BAEBDCAA8}" destId="{C8060EA1-51AC-40BB-ACA1-1CC481B36AE8}" srcOrd="0" destOrd="0" presId="urn:microsoft.com/office/officeart/2005/8/layout/hierarchy1"/>
    <dgm:cxn modelId="{7EC49D57-13A0-49FF-B38B-5C1B67F9CF09}" type="presOf" srcId="{DB9F15B7-B694-42D7-9679-E88B1E3B0DD6}" destId="{976EDB83-97FA-4EE5-965D-105BD21D461A}" srcOrd="0" destOrd="0" presId="urn:microsoft.com/office/officeart/2005/8/layout/hierarchy1"/>
    <dgm:cxn modelId="{394AEE88-6BCC-42A8-BEC1-8620E11FC7D4}" srcId="{DB9F15B7-B694-42D7-9679-E88B1E3B0DD6}" destId="{05A0B5EB-5975-4B81-BF62-DD1BAEBDCAA8}" srcOrd="0" destOrd="0" parTransId="{6E3C801E-A947-4BE0-9D81-A961CB89A27E}" sibTransId="{60EA64BC-9A3B-4B0D-B71A-E0CB4DC72690}"/>
    <dgm:cxn modelId="{61B453A1-651E-450B-A374-D5E55E10D858}" srcId="{759422BA-2E6C-4B12-893B-8F7D3F21C9E8}" destId="{DB9F15B7-B694-42D7-9679-E88B1E3B0DD6}" srcOrd="0" destOrd="0" parTransId="{37653F39-F17D-4FBB-9DD4-D2C653D50AA3}" sibTransId="{909FBDE9-362B-4A6E-91FC-CF09FBCE923C}"/>
    <dgm:cxn modelId="{D1E2D4E3-B0E2-4223-B591-4D5FF78B90D5}" type="presOf" srcId="{FC9AA4D2-32CB-4A35-8893-89858EEF02CD}" destId="{2F8C1EB2-CFA3-4472-AF42-3C4973094192}" srcOrd="0" destOrd="0" presId="urn:microsoft.com/office/officeart/2005/8/layout/hierarchy1"/>
    <dgm:cxn modelId="{BB6540E9-E54E-4D34-8332-F85EFCA4C643}" type="presOf" srcId="{6E3C801E-A947-4BE0-9D81-A961CB89A27E}" destId="{1CF4CE57-D25D-4B7C-BEEE-D86114D829F3}" srcOrd="0" destOrd="0" presId="urn:microsoft.com/office/officeart/2005/8/layout/hierarchy1"/>
    <dgm:cxn modelId="{E82EB268-CC84-43B0-B696-1A7428B49B5F}" type="presParOf" srcId="{BA27089F-35CD-4599-B431-BD34E5F0E274}" destId="{AFD39CA5-EFC5-404E-987F-5964D7643E97}" srcOrd="0" destOrd="0" presId="urn:microsoft.com/office/officeart/2005/8/layout/hierarchy1"/>
    <dgm:cxn modelId="{0A587763-18F3-4AED-AF38-A1B9439131B7}" type="presParOf" srcId="{AFD39CA5-EFC5-404E-987F-5964D7643E97}" destId="{D67ABCC0-074A-4E86-8C15-0C148A30E1AE}" srcOrd="0" destOrd="0" presId="urn:microsoft.com/office/officeart/2005/8/layout/hierarchy1"/>
    <dgm:cxn modelId="{5D0FD923-D85B-4704-B31D-B1FD1D7D0AFC}" type="presParOf" srcId="{D67ABCC0-074A-4E86-8C15-0C148A30E1AE}" destId="{805AE6B3-D8C3-4754-B9B1-7CABC7580A19}" srcOrd="0" destOrd="0" presId="urn:microsoft.com/office/officeart/2005/8/layout/hierarchy1"/>
    <dgm:cxn modelId="{5C2B90AF-B2A3-4C53-B823-935B6A1E4F84}" type="presParOf" srcId="{D67ABCC0-074A-4E86-8C15-0C148A30E1AE}" destId="{976EDB83-97FA-4EE5-965D-105BD21D461A}" srcOrd="1" destOrd="0" presId="urn:microsoft.com/office/officeart/2005/8/layout/hierarchy1"/>
    <dgm:cxn modelId="{4C8E2118-9EFE-49AC-96B0-588E9D36C7FE}" type="presParOf" srcId="{AFD39CA5-EFC5-404E-987F-5964D7643E97}" destId="{5B94D6BC-9399-4338-BD57-371501122DA5}" srcOrd="1" destOrd="0" presId="urn:microsoft.com/office/officeart/2005/8/layout/hierarchy1"/>
    <dgm:cxn modelId="{9BF3259F-CED2-46D6-8080-8F372A06F916}" type="presParOf" srcId="{5B94D6BC-9399-4338-BD57-371501122DA5}" destId="{1CF4CE57-D25D-4B7C-BEEE-D86114D829F3}" srcOrd="0" destOrd="0" presId="urn:microsoft.com/office/officeart/2005/8/layout/hierarchy1"/>
    <dgm:cxn modelId="{215A3F0B-0570-4BE6-8D62-4225DCA80ADE}" type="presParOf" srcId="{5B94D6BC-9399-4338-BD57-371501122DA5}" destId="{0655A951-167F-4819-8AD3-A39E1B5AA521}" srcOrd="1" destOrd="0" presId="urn:microsoft.com/office/officeart/2005/8/layout/hierarchy1"/>
    <dgm:cxn modelId="{E8F4D8DE-3053-4208-92C5-211378D9181C}" type="presParOf" srcId="{0655A951-167F-4819-8AD3-A39E1B5AA521}" destId="{C287801F-EEB0-489E-94C5-8622605A1762}" srcOrd="0" destOrd="0" presId="urn:microsoft.com/office/officeart/2005/8/layout/hierarchy1"/>
    <dgm:cxn modelId="{BA828C4B-537D-4E54-B02A-87B7D07224F3}" type="presParOf" srcId="{C287801F-EEB0-489E-94C5-8622605A1762}" destId="{FFCB0A36-7D3E-42FB-9DA5-8BA61CF04573}" srcOrd="0" destOrd="0" presId="urn:microsoft.com/office/officeart/2005/8/layout/hierarchy1"/>
    <dgm:cxn modelId="{21119B33-5604-4AEF-9BDC-98FDD2F533B6}" type="presParOf" srcId="{C287801F-EEB0-489E-94C5-8622605A1762}" destId="{C8060EA1-51AC-40BB-ACA1-1CC481B36AE8}" srcOrd="1" destOrd="0" presId="urn:microsoft.com/office/officeart/2005/8/layout/hierarchy1"/>
    <dgm:cxn modelId="{C99CA9F0-D68D-461D-8E62-18EEF642E497}" type="presParOf" srcId="{0655A951-167F-4819-8AD3-A39E1B5AA521}" destId="{3A00747B-B1CA-4B82-8915-817A9BE23379}" srcOrd="1" destOrd="0" presId="urn:microsoft.com/office/officeart/2005/8/layout/hierarchy1"/>
    <dgm:cxn modelId="{DB572F33-74D8-4417-83C3-8E85A2D64C3B}" type="presParOf" srcId="{5B94D6BC-9399-4338-BD57-371501122DA5}" destId="{131A3A03-207F-4F7E-87A9-A22966050ADE}" srcOrd="2" destOrd="0" presId="urn:microsoft.com/office/officeart/2005/8/layout/hierarchy1"/>
    <dgm:cxn modelId="{AB73DDDD-D000-4972-99B7-A7C3B8F85283}" type="presParOf" srcId="{5B94D6BC-9399-4338-BD57-371501122DA5}" destId="{28C6AB94-FD04-4D20-9404-B5FCF6164CE1}" srcOrd="3" destOrd="0" presId="urn:microsoft.com/office/officeart/2005/8/layout/hierarchy1"/>
    <dgm:cxn modelId="{C5F6CD5F-7E9A-4302-A905-94473E2DA255}" type="presParOf" srcId="{28C6AB94-FD04-4D20-9404-B5FCF6164CE1}" destId="{1D85F333-5136-417F-A6D1-0BCF341C374E}" srcOrd="0" destOrd="0" presId="urn:microsoft.com/office/officeart/2005/8/layout/hierarchy1"/>
    <dgm:cxn modelId="{D76CDD15-31E6-4F55-9B78-2DFF1AB96C1F}" type="presParOf" srcId="{1D85F333-5136-417F-A6D1-0BCF341C374E}" destId="{DD359790-FE3A-491E-BDC3-241E6CE9972C}" srcOrd="0" destOrd="0" presId="urn:microsoft.com/office/officeart/2005/8/layout/hierarchy1"/>
    <dgm:cxn modelId="{2D53ABB0-AD5F-43E8-BF11-AFE3047B49D1}" type="presParOf" srcId="{1D85F333-5136-417F-A6D1-0BCF341C374E}" destId="{2F8C1EB2-CFA3-4472-AF42-3C4973094192}" srcOrd="1" destOrd="0" presId="urn:microsoft.com/office/officeart/2005/8/layout/hierarchy1"/>
    <dgm:cxn modelId="{0EA6F52B-8296-468D-9159-FC4793C2C915}" type="presParOf" srcId="{28C6AB94-FD04-4D20-9404-B5FCF6164CE1}" destId="{F1575A1E-FC9A-4AB8-80DC-45163A6F76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50D1B-9037-42EC-BD4D-D74510A9BAEC}">
      <dsp:nvSpPr>
        <dsp:cNvPr id="0" name=""/>
        <dsp:cNvSpPr/>
      </dsp:nvSpPr>
      <dsp:spPr>
        <a:xfrm>
          <a:off x="4006132" y="1600616"/>
          <a:ext cx="1589804" cy="95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451"/>
              </a:lnTo>
              <a:lnTo>
                <a:pt x="1589804" y="699451"/>
              </a:lnTo>
              <a:lnTo>
                <a:pt x="1589804" y="954902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A548-E1B4-49DB-8C42-4B6A0D9A5DD1}">
      <dsp:nvSpPr>
        <dsp:cNvPr id="0" name=""/>
        <dsp:cNvSpPr/>
      </dsp:nvSpPr>
      <dsp:spPr>
        <a:xfrm>
          <a:off x="2225674" y="1600616"/>
          <a:ext cx="1780457" cy="954902"/>
        </a:xfrm>
        <a:custGeom>
          <a:avLst/>
          <a:gdLst/>
          <a:ahLst/>
          <a:cxnLst/>
          <a:rect l="0" t="0" r="0" b="0"/>
          <a:pathLst>
            <a:path>
              <a:moveTo>
                <a:pt x="1780457" y="0"/>
              </a:moveTo>
              <a:lnTo>
                <a:pt x="1780457" y="699451"/>
              </a:lnTo>
              <a:lnTo>
                <a:pt x="0" y="699451"/>
              </a:lnTo>
              <a:lnTo>
                <a:pt x="0" y="954902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67E7E-7E50-424E-AC2F-A97009811172}">
      <dsp:nvSpPr>
        <dsp:cNvPr id="0" name=""/>
        <dsp:cNvSpPr/>
      </dsp:nvSpPr>
      <dsp:spPr>
        <a:xfrm>
          <a:off x="1198403" y="-150388"/>
          <a:ext cx="5615457" cy="1751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09E21-7331-4010-B3A9-0958F247AADB}">
      <dsp:nvSpPr>
        <dsp:cNvPr id="0" name=""/>
        <dsp:cNvSpPr/>
      </dsp:nvSpPr>
      <dsp:spPr>
        <a:xfrm>
          <a:off x="1504791" y="140680"/>
          <a:ext cx="5615457" cy="1751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নিউক্লিয়াসের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556076" y="191965"/>
        <a:ext cx="5512887" cy="1648434"/>
      </dsp:txXfrm>
    </dsp:sp>
    <dsp:sp modelId="{94A72C95-CF50-4B2D-B1AB-1CB0B348C56B}">
      <dsp:nvSpPr>
        <dsp:cNvPr id="0" name=""/>
        <dsp:cNvSpPr/>
      </dsp:nvSpPr>
      <dsp:spPr>
        <a:xfrm>
          <a:off x="846931" y="2555518"/>
          <a:ext cx="2757487" cy="1751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7E5BF-F244-46F3-B3BE-941CF751C14C}">
      <dsp:nvSpPr>
        <dsp:cNvPr id="0" name=""/>
        <dsp:cNvSpPr/>
      </dsp:nvSpPr>
      <dsp:spPr>
        <a:xfrm>
          <a:off x="1153318" y="2846586"/>
          <a:ext cx="2757487" cy="1751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আদিকোষ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4603" y="2897871"/>
        <a:ext cx="2654917" cy="1648434"/>
      </dsp:txXfrm>
    </dsp:sp>
    <dsp:sp modelId="{05DC7199-D959-4701-A9C9-5FB93CCBC707}">
      <dsp:nvSpPr>
        <dsp:cNvPr id="0" name=""/>
        <dsp:cNvSpPr/>
      </dsp:nvSpPr>
      <dsp:spPr>
        <a:xfrm>
          <a:off x="4217193" y="2555518"/>
          <a:ext cx="2757487" cy="1751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36924-3A40-4E38-8A67-E584A23FD281}">
      <dsp:nvSpPr>
        <dsp:cNvPr id="0" name=""/>
        <dsp:cNvSpPr/>
      </dsp:nvSpPr>
      <dsp:spPr>
        <a:xfrm>
          <a:off x="4523581" y="2846586"/>
          <a:ext cx="2757487" cy="1751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574866" y="2897871"/>
        <a:ext cx="2654917" cy="1648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0EF4E-4332-4F4C-90D5-4534434E9C56}">
      <dsp:nvSpPr>
        <dsp:cNvPr id="0" name=""/>
        <dsp:cNvSpPr/>
      </dsp:nvSpPr>
      <dsp:spPr>
        <a:xfrm>
          <a:off x="3883421" y="2065121"/>
          <a:ext cx="1986359" cy="94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212"/>
              </a:lnTo>
              <a:lnTo>
                <a:pt x="1986359" y="644212"/>
              </a:lnTo>
              <a:lnTo>
                <a:pt x="1986359" y="945326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FB873-75C0-46C0-AF3C-F23A2EC852A7}">
      <dsp:nvSpPr>
        <dsp:cNvPr id="0" name=""/>
        <dsp:cNvSpPr/>
      </dsp:nvSpPr>
      <dsp:spPr>
        <a:xfrm>
          <a:off x="1897062" y="2065121"/>
          <a:ext cx="1986359" cy="945326"/>
        </a:xfrm>
        <a:custGeom>
          <a:avLst/>
          <a:gdLst/>
          <a:ahLst/>
          <a:cxnLst/>
          <a:rect l="0" t="0" r="0" b="0"/>
          <a:pathLst>
            <a:path>
              <a:moveTo>
                <a:pt x="1986359" y="0"/>
              </a:moveTo>
              <a:lnTo>
                <a:pt x="1986359" y="644212"/>
              </a:lnTo>
              <a:lnTo>
                <a:pt x="0" y="644212"/>
              </a:lnTo>
              <a:lnTo>
                <a:pt x="0" y="945326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5EE49-C293-45EC-B6AC-E40789353A9C}">
      <dsp:nvSpPr>
        <dsp:cNvPr id="0" name=""/>
        <dsp:cNvSpPr/>
      </dsp:nvSpPr>
      <dsp:spPr>
        <a:xfrm>
          <a:off x="2258218" y="1113"/>
          <a:ext cx="3250406" cy="2064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E5765-E7BD-484E-BA85-67C775AF0197}">
      <dsp:nvSpPr>
        <dsp:cNvPr id="0" name=""/>
        <dsp:cNvSpPr/>
      </dsp:nvSpPr>
      <dsp:spPr>
        <a:xfrm>
          <a:off x="2619375" y="344211"/>
          <a:ext cx="3250406" cy="2064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শারীরবৃত্তীয়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679828" y="404664"/>
        <a:ext cx="3129500" cy="1943101"/>
      </dsp:txXfrm>
    </dsp:sp>
    <dsp:sp modelId="{233C3AD3-2CD4-43CB-8CAB-BA6B1816A394}">
      <dsp:nvSpPr>
        <dsp:cNvPr id="0" name=""/>
        <dsp:cNvSpPr/>
      </dsp:nvSpPr>
      <dsp:spPr>
        <a:xfrm>
          <a:off x="271859" y="3010447"/>
          <a:ext cx="3250406" cy="2064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07E0B-D1F7-4530-96FB-11320D60A14F}">
      <dsp:nvSpPr>
        <dsp:cNvPr id="0" name=""/>
        <dsp:cNvSpPr/>
      </dsp:nvSpPr>
      <dsp:spPr>
        <a:xfrm>
          <a:off x="633015" y="3353545"/>
          <a:ext cx="3250406" cy="206400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দেহ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93468" y="3413998"/>
        <a:ext cx="3129500" cy="1943101"/>
      </dsp:txXfrm>
    </dsp:sp>
    <dsp:sp modelId="{51448F28-8958-4242-ABA6-F195B0A985A3}">
      <dsp:nvSpPr>
        <dsp:cNvPr id="0" name=""/>
        <dsp:cNvSpPr/>
      </dsp:nvSpPr>
      <dsp:spPr>
        <a:xfrm>
          <a:off x="4244578" y="3010447"/>
          <a:ext cx="3250406" cy="2064007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3070C-419C-4F04-AA3C-FF2B6BF5C7F9}">
      <dsp:nvSpPr>
        <dsp:cNvPr id="0" name=""/>
        <dsp:cNvSpPr/>
      </dsp:nvSpPr>
      <dsp:spPr>
        <a:xfrm>
          <a:off x="4605734" y="3353545"/>
          <a:ext cx="3250406" cy="2064007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666187" y="3413998"/>
        <a:ext cx="3129500" cy="1943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A3A03-207F-4F7E-87A9-A22966050ADE}">
      <dsp:nvSpPr>
        <dsp:cNvPr id="0" name=""/>
        <dsp:cNvSpPr/>
      </dsp:nvSpPr>
      <dsp:spPr>
        <a:xfrm>
          <a:off x="3883421" y="2065121"/>
          <a:ext cx="1986359" cy="94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212"/>
              </a:lnTo>
              <a:lnTo>
                <a:pt x="1986359" y="644212"/>
              </a:lnTo>
              <a:lnTo>
                <a:pt x="1986359" y="94532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4CE57-D25D-4B7C-BEEE-D86114D829F3}">
      <dsp:nvSpPr>
        <dsp:cNvPr id="0" name=""/>
        <dsp:cNvSpPr/>
      </dsp:nvSpPr>
      <dsp:spPr>
        <a:xfrm>
          <a:off x="1897062" y="2065121"/>
          <a:ext cx="1986359" cy="945326"/>
        </a:xfrm>
        <a:custGeom>
          <a:avLst/>
          <a:gdLst/>
          <a:ahLst/>
          <a:cxnLst/>
          <a:rect l="0" t="0" r="0" b="0"/>
          <a:pathLst>
            <a:path>
              <a:moveTo>
                <a:pt x="1986359" y="0"/>
              </a:moveTo>
              <a:lnTo>
                <a:pt x="1986359" y="644212"/>
              </a:lnTo>
              <a:lnTo>
                <a:pt x="0" y="644212"/>
              </a:lnTo>
              <a:lnTo>
                <a:pt x="0" y="94532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AE6B3-D8C3-4754-B9B1-7CABC7580A19}">
      <dsp:nvSpPr>
        <dsp:cNvPr id="0" name=""/>
        <dsp:cNvSpPr/>
      </dsp:nvSpPr>
      <dsp:spPr>
        <a:xfrm>
          <a:off x="2258218" y="1113"/>
          <a:ext cx="3250406" cy="2064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EDB83-97FA-4EE5-965D-105BD21D461A}">
      <dsp:nvSpPr>
        <dsp:cNvPr id="0" name=""/>
        <dsp:cNvSpPr/>
      </dsp:nvSpPr>
      <dsp:spPr>
        <a:xfrm>
          <a:off x="2619375" y="344211"/>
          <a:ext cx="3250406" cy="2064007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ক্রোমোজোমের</a:t>
          </a:r>
          <a:r>
            <a:rPr lang="en-US" sz="4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সংখ্যার</a:t>
          </a:r>
          <a:r>
            <a:rPr lang="en-US" sz="4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ভত্তিতে</a:t>
          </a:r>
          <a:r>
            <a:rPr lang="en-US" sz="4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679828" y="404664"/>
        <a:ext cx="3129500" cy="1943101"/>
      </dsp:txXfrm>
    </dsp:sp>
    <dsp:sp modelId="{FFCB0A36-7D3E-42FB-9DA5-8BA61CF04573}">
      <dsp:nvSpPr>
        <dsp:cNvPr id="0" name=""/>
        <dsp:cNvSpPr/>
      </dsp:nvSpPr>
      <dsp:spPr>
        <a:xfrm>
          <a:off x="271859" y="3010447"/>
          <a:ext cx="3250406" cy="206400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060EA1-51AC-40BB-ACA1-1CC481B36AE8}">
      <dsp:nvSpPr>
        <dsp:cNvPr id="0" name=""/>
        <dsp:cNvSpPr/>
      </dsp:nvSpPr>
      <dsp:spPr>
        <a:xfrm>
          <a:off x="633015" y="3353545"/>
          <a:ext cx="3250406" cy="206400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হ্যাপ্লয়েড</a:t>
          </a:r>
          <a:r>
            <a:rPr lang="en-US" sz="4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sz="4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93468" y="3413998"/>
        <a:ext cx="3129500" cy="1943101"/>
      </dsp:txXfrm>
    </dsp:sp>
    <dsp:sp modelId="{DD359790-FE3A-491E-BDC3-241E6CE9972C}">
      <dsp:nvSpPr>
        <dsp:cNvPr id="0" name=""/>
        <dsp:cNvSpPr/>
      </dsp:nvSpPr>
      <dsp:spPr>
        <a:xfrm>
          <a:off x="4244578" y="3010447"/>
          <a:ext cx="3250406" cy="206400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C1EB2-CFA3-4472-AF42-3C4973094192}">
      <dsp:nvSpPr>
        <dsp:cNvPr id="0" name=""/>
        <dsp:cNvSpPr/>
      </dsp:nvSpPr>
      <dsp:spPr>
        <a:xfrm>
          <a:off x="4605734" y="3353545"/>
          <a:ext cx="3250406" cy="206400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ডিপ্লয়েড</a:t>
          </a:r>
          <a:r>
            <a:rPr lang="en-US" sz="4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sz="4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666187" y="3413998"/>
        <a:ext cx="3129500" cy="1943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A3A03-207F-4F7E-87A9-A22966050ADE}">
      <dsp:nvSpPr>
        <dsp:cNvPr id="0" name=""/>
        <dsp:cNvSpPr/>
      </dsp:nvSpPr>
      <dsp:spPr>
        <a:xfrm>
          <a:off x="4286927" y="1720909"/>
          <a:ext cx="1582853" cy="128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423"/>
              </a:lnTo>
              <a:lnTo>
                <a:pt x="1582853" y="988423"/>
              </a:lnTo>
              <a:lnTo>
                <a:pt x="1582853" y="128953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4CE57-D25D-4B7C-BEEE-D86114D829F3}">
      <dsp:nvSpPr>
        <dsp:cNvPr id="0" name=""/>
        <dsp:cNvSpPr/>
      </dsp:nvSpPr>
      <dsp:spPr>
        <a:xfrm>
          <a:off x="1897062" y="1720909"/>
          <a:ext cx="2389864" cy="1289537"/>
        </a:xfrm>
        <a:custGeom>
          <a:avLst/>
          <a:gdLst/>
          <a:ahLst/>
          <a:cxnLst/>
          <a:rect l="0" t="0" r="0" b="0"/>
          <a:pathLst>
            <a:path>
              <a:moveTo>
                <a:pt x="2389864" y="0"/>
              </a:moveTo>
              <a:lnTo>
                <a:pt x="2389864" y="988423"/>
              </a:lnTo>
              <a:lnTo>
                <a:pt x="0" y="988423"/>
              </a:lnTo>
              <a:lnTo>
                <a:pt x="0" y="128953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AE6B3-D8C3-4754-B9B1-7CABC7580A19}">
      <dsp:nvSpPr>
        <dsp:cNvPr id="0" name=""/>
        <dsp:cNvSpPr/>
      </dsp:nvSpPr>
      <dsp:spPr>
        <a:xfrm>
          <a:off x="2180095" y="-343098"/>
          <a:ext cx="4213664" cy="2064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EDB83-97FA-4EE5-965D-105BD21D461A}">
      <dsp:nvSpPr>
        <dsp:cNvPr id="0" name=""/>
        <dsp:cNvSpPr/>
      </dsp:nvSpPr>
      <dsp:spPr>
        <a:xfrm>
          <a:off x="2541251" y="0"/>
          <a:ext cx="4213664" cy="2064007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জীবদেহে</a:t>
          </a:r>
          <a:r>
            <a:rPr lang="en-US" sz="5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উপস্থিতির</a:t>
          </a:r>
          <a:r>
            <a:rPr lang="en-US" sz="5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5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601704" y="60453"/>
        <a:ext cx="4092758" cy="1943101"/>
      </dsp:txXfrm>
    </dsp:sp>
    <dsp:sp modelId="{FFCB0A36-7D3E-42FB-9DA5-8BA61CF04573}">
      <dsp:nvSpPr>
        <dsp:cNvPr id="0" name=""/>
        <dsp:cNvSpPr/>
      </dsp:nvSpPr>
      <dsp:spPr>
        <a:xfrm>
          <a:off x="271859" y="3010447"/>
          <a:ext cx="3250406" cy="206400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060EA1-51AC-40BB-ACA1-1CC481B36AE8}">
      <dsp:nvSpPr>
        <dsp:cNvPr id="0" name=""/>
        <dsp:cNvSpPr/>
      </dsp:nvSpPr>
      <dsp:spPr>
        <a:xfrm>
          <a:off x="633015" y="3353545"/>
          <a:ext cx="3250406" cy="206400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উদ্ভিদকোষ</a:t>
          </a:r>
          <a:r>
            <a:rPr lang="en-US" sz="5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93468" y="3413998"/>
        <a:ext cx="3129500" cy="1943101"/>
      </dsp:txXfrm>
    </dsp:sp>
    <dsp:sp modelId="{DD359790-FE3A-491E-BDC3-241E6CE9972C}">
      <dsp:nvSpPr>
        <dsp:cNvPr id="0" name=""/>
        <dsp:cNvSpPr/>
      </dsp:nvSpPr>
      <dsp:spPr>
        <a:xfrm>
          <a:off x="4244578" y="3010447"/>
          <a:ext cx="3250406" cy="206400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C1EB2-CFA3-4472-AF42-3C4973094192}">
      <dsp:nvSpPr>
        <dsp:cNvPr id="0" name=""/>
        <dsp:cNvSpPr/>
      </dsp:nvSpPr>
      <dsp:spPr>
        <a:xfrm>
          <a:off x="4605734" y="3353545"/>
          <a:ext cx="3250406" cy="206400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প্রাণিকোষ</a:t>
          </a:r>
          <a:r>
            <a:rPr lang="en-US" sz="5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666187" y="3413998"/>
        <a:ext cx="3129500" cy="1943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DCC925-56CF-487D-AA39-D6FFDDB103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9EDE7-DA0A-4FC1-B4AF-A64ED4981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A85A-7F9C-4ED4-9339-F9F0CFF2B911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DE8D6-7BC5-4604-867E-474926C532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AB1EB-B203-4A6B-90EC-F5768E81FF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CEDDF-CCB5-4D65-A33F-DA040CF8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E8B5D-DBA1-4F17-A279-1B0EF6C51A9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1A3-082E-4175-92D4-58E12E8B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7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C31A3-082E-4175-92D4-58E12E8B89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5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6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7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1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2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7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1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9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7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0C8A-848A-482D-BAD7-50FA51D3ABD3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68AE1-8D5D-4ED1-AFF7-3EE7677E64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F96DC-8AE8-4CCB-97D4-6E6361F1C0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38" y="128589"/>
            <a:ext cx="1071562" cy="1071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D0EFB3-81BA-4B04-95FD-FEFC42D629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90" y="5162665"/>
            <a:ext cx="1092820" cy="15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15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B2%E0%A6%BE%E0%A6%A4%E0%A6%BF%E0%A6%A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68528E-91BA-4B80-A565-C1C9301DC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09" y="467139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958C4-9AA6-441D-98EE-B275A7878E3B}"/>
              </a:ext>
            </a:extLst>
          </p:cNvPr>
          <p:cNvSpPr txBox="1"/>
          <p:nvPr/>
        </p:nvSpPr>
        <p:spPr>
          <a:xfrm>
            <a:off x="2057400" y="441960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ভূঁঞা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মাইলস্টোন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8CC1E-A447-4BF3-827D-A5F6C87599CC}"/>
              </a:ext>
            </a:extLst>
          </p:cNvPr>
          <p:cNvSpPr txBox="1"/>
          <p:nvPr/>
        </p:nvSpPr>
        <p:spPr>
          <a:xfrm>
            <a:off x="6791178" y="511660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D0FA4-495D-4890-B2BA-70A4E651C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28" y="467139"/>
            <a:ext cx="3668972" cy="46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074A76-5AD6-4120-97EB-B2D9FE629D09}"/>
              </a:ext>
            </a:extLst>
          </p:cNvPr>
          <p:cNvSpPr txBox="1"/>
          <p:nvPr/>
        </p:nvSpPr>
        <p:spPr>
          <a:xfrm>
            <a:off x="609600" y="609176"/>
            <a:ext cx="10972799" cy="113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৭।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কাঁচামাল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সংগ্রহ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করতে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অণুগুলো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প্রোটি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সংশ্লেষণ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করতে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137B3-EECC-487A-A786-F13EAA009FE1}"/>
              </a:ext>
            </a:extLst>
          </p:cNvPr>
          <p:cNvSpPr txBox="1"/>
          <p:nvPr/>
        </p:nvSpPr>
        <p:spPr>
          <a:xfrm>
            <a:off x="609600" y="2104809"/>
            <a:ext cx="10081846" cy="113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৮।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জৈবিক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সম্পাদনের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জন্য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অভ্যন্তরে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হো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মিওস্ট্যাটিক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বজায়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 </a:t>
            </a:r>
            <a:endParaRPr lang="en-US" sz="1050" dirty="0">
              <a:effectLst/>
              <a:latin typeface="NikoshBAN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281A0733-E0A8-431E-8D71-4071541B6762}"/>
              </a:ext>
            </a:extLst>
          </p:cNvPr>
          <p:cNvSpPr/>
          <p:nvPr/>
        </p:nvSpPr>
        <p:spPr>
          <a:xfrm>
            <a:off x="6095999" y="3034762"/>
            <a:ext cx="3981157" cy="377751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তারতম্যের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মাঝেও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স্থিতি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056528A2-2173-493F-9597-D9CD50CA4F17}"/>
              </a:ext>
            </a:extLst>
          </p:cNvPr>
          <p:cNvSpPr/>
          <p:nvPr/>
        </p:nvSpPr>
        <p:spPr>
          <a:xfrm rot="5400000">
            <a:off x="7709095" y="1650098"/>
            <a:ext cx="1125415" cy="1969476"/>
          </a:xfrm>
          <a:prstGeom prst="rightArrow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AC32BD-28CD-4716-B635-1C50EDA616E7}"/>
              </a:ext>
            </a:extLst>
          </p:cNvPr>
          <p:cNvSpPr txBox="1"/>
          <p:nvPr/>
        </p:nvSpPr>
        <p:spPr>
          <a:xfrm>
            <a:off x="728003" y="265930"/>
            <a:ext cx="6098344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কোষ</a:t>
            </a:r>
            <a:r>
              <a:rPr lang="en-US" sz="40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তত্ত্ব</a:t>
            </a:r>
            <a:endParaRPr lang="en-US" sz="40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41801-D90F-4557-960B-6BC222ECBB06}"/>
              </a:ext>
            </a:extLst>
          </p:cNvPr>
          <p:cNvSpPr txBox="1"/>
          <p:nvPr/>
        </p:nvSpPr>
        <p:spPr>
          <a:xfrm>
            <a:off x="422030" y="1390414"/>
            <a:ext cx="110431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নানান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সত্বেও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ভিত্তি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সমন্বয়ে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মতবাদ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তত্ব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তত্ত্ব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104AC-2B7C-4BC0-98D7-E7F53A09939F}"/>
              </a:ext>
            </a:extLst>
          </p:cNvPr>
          <p:cNvSpPr txBox="1"/>
          <p:nvPr/>
        </p:nvSpPr>
        <p:spPr>
          <a:xfrm>
            <a:off x="710417" y="3065648"/>
            <a:ext cx="10512083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জার্মান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উদ্ভিদবিজ্ঞানী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শ্লেইডেন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,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প্রাণীবিজ্ঞানী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থিয়োডোর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সোয়ান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(Rudolf. Virchow)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রুডলফ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ভারচু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১৮৮৫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তত্ত্ব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EE328-F351-4044-820E-00F6FC4D6B21}"/>
              </a:ext>
            </a:extLst>
          </p:cNvPr>
          <p:cNvSpPr txBox="1"/>
          <p:nvPr/>
        </p:nvSpPr>
        <p:spPr>
          <a:xfrm>
            <a:off x="868679" y="528292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যাতে</a:t>
            </a:r>
            <a:r>
              <a:rPr lang="en-US" sz="3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হয়েছে</a:t>
            </a:r>
            <a:r>
              <a:rPr lang="en-US" sz="3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16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FE884D-2822-432B-B425-508D858F03E3}"/>
              </a:ext>
            </a:extLst>
          </p:cNvPr>
          <p:cNvSpPr txBox="1"/>
          <p:nvPr/>
        </p:nvSpPr>
        <p:spPr>
          <a:xfrm>
            <a:off x="531817" y="1259878"/>
            <a:ext cx="8781757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জীবন্ত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সত্তার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গাঠনিক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শারীরিক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সাংগাঠনিক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C80CC-6446-4752-9CB1-B7B82C86A685}"/>
              </a:ext>
            </a:extLst>
          </p:cNvPr>
          <p:cNvSpPr txBox="1"/>
          <p:nvPr/>
        </p:nvSpPr>
        <p:spPr>
          <a:xfrm>
            <a:off x="531817" y="2405992"/>
            <a:ext cx="6098344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জীবনের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B7703-9166-4A02-A380-522A08225CF5}"/>
              </a:ext>
            </a:extLst>
          </p:cNvPr>
          <p:cNvSpPr txBox="1"/>
          <p:nvPr/>
        </p:nvSpPr>
        <p:spPr>
          <a:xfrm>
            <a:off x="531817" y="3476861"/>
            <a:ext cx="6098344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বংশগতির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5E0C0E-DAA5-41DB-B319-744C34F791DE}"/>
              </a:ext>
            </a:extLst>
          </p:cNvPr>
          <p:cNvSpPr txBox="1"/>
          <p:nvPr/>
        </p:nvSpPr>
        <p:spPr>
          <a:xfrm>
            <a:off x="432580" y="4698221"/>
            <a:ext cx="10043162" cy="113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পূর্বসৃষ্ট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থেকেই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হয় । 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AADA23-0E5F-4EAE-AC2F-D12082B791EE}"/>
              </a:ext>
            </a:extLst>
          </p:cNvPr>
          <p:cNvSpPr/>
          <p:nvPr/>
        </p:nvSpPr>
        <p:spPr>
          <a:xfrm>
            <a:off x="829994" y="337625"/>
            <a:ext cx="10311617" cy="113948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/ Types of Cell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56CDAD-ADE7-47AA-A61C-EE63608F2FC3}"/>
              </a:ext>
            </a:extLst>
          </p:cNvPr>
          <p:cNvSpPr/>
          <p:nvPr/>
        </p:nvSpPr>
        <p:spPr>
          <a:xfrm>
            <a:off x="3938952" y="1899502"/>
            <a:ext cx="454386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1757C5-2783-453A-9BBA-9DDDDE9DFC7E}"/>
              </a:ext>
            </a:extLst>
          </p:cNvPr>
          <p:cNvSpPr/>
          <p:nvPr/>
        </p:nvSpPr>
        <p:spPr>
          <a:xfrm>
            <a:off x="3446584" y="3197552"/>
            <a:ext cx="5298833" cy="8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4AC6D8-E9C3-45FF-99CA-4CEDED48D08A}"/>
              </a:ext>
            </a:extLst>
          </p:cNvPr>
          <p:cNvSpPr/>
          <p:nvPr/>
        </p:nvSpPr>
        <p:spPr>
          <a:xfrm>
            <a:off x="3233224" y="4348340"/>
            <a:ext cx="57255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ভত্তিতে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F781E0-4CFC-4D41-A83C-D4D9CBB20BB7}"/>
              </a:ext>
            </a:extLst>
          </p:cNvPr>
          <p:cNvSpPr/>
          <p:nvPr/>
        </p:nvSpPr>
        <p:spPr>
          <a:xfrm>
            <a:off x="3598983" y="5593248"/>
            <a:ext cx="5223804" cy="927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7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1B1905-982D-4759-ACFC-7672721BDE82}"/>
              </a:ext>
            </a:extLst>
          </p:cNvPr>
          <p:cNvSpPr/>
          <p:nvPr/>
        </p:nvSpPr>
        <p:spPr>
          <a:xfrm>
            <a:off x="2574387" y="337625"/>
            <a:ext cx="7540283" cy="1139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 Types of Cell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F04640-2D86-4694-8923-239A585A3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149111"/>
              </p:ext>
            </p:extLst>
          </p:nvPr>
        </p:nvGraphicFramePr>
        <p:xfrm>
          <a:off x="2032000" y="2082018"/>
          <a:ext cx="8128000" cy="460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0D88197F-ACA5-4C19-8F30-6F8406CF4DE8}"/>
              </a:ext>
            </a:extLst>
          </p:cNvPr>
          <p:cNvSpPr/>
          <p:nvPr/>
        </p:nvSpPr>
        <p:spPr>
          <a:xfrm>
            <a:off x="-57053" y="914400"/>
            <a:ext cx="2954997" cy="488148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মাইটকন্ড্রিয়া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গলগি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লাইসোজোম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A1C58B-BAB1-43CD-AF84-CD51A91CE57C}"/>
              </a:ext>
            </a:extLst>
          </p:cNvPr>
          <p:cNvSpPr/>
          <p:nvPr/>
        </p:nvSpPr>
        <p:spPr>
          <a:xfrm>
            <a:off x="274709" y="1491177"/>
            <a:ext cx="3854548" cy="1955409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Prokaryotic Cell- Gr. Pro=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Karyon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E9DE88-76DB-472D-AB76-A62587F86F80}"/>
              </a:ext>
            </a:extLst>
          </p:cNvPr>
          <p:cNvSpPr/>
          <p:nvPr/>
        </p:nvSpPr>
        <p:spPr>
          <a:xfrm>
            <a:off x="52881" y="1267130"/>
            <a:ext cx="3854548" cy="341141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সায়ানোব্যাকটেরিয়া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মাইকোপ্লাজমা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4494CB-DE48-4206-8926-609A6AEC64CC}"/>
              </a:ext>
            </a:extLst>
          </p:cNvPr>
          <p:cNvSpPr/>
          <p:nvPr/>
        </p:nvSpPr>
        <p:spPr>
          <a:xfrm>
            <a:off x="7849772" y="2046849"/>
            <a:ext cx="4399281" cy="2271932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Eukaryotic Cell: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Gr.Eu-প্রকৃত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Karyon-নিউক্লিয়াস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05C600-46A6-4B8C-9730-197255A1FBFC}"/>
              </a:ext>
            </a:extLst>
          </p:cNvPr>
          <p:cNvSpPr/>
          <p:nvPr/>
        </p:nvSpPr>
        <p:spPr>
          <a:xfrm>
            <a:off x="7518010" y="1740879"/>
            <a:ext cx="3854548" cy="2732648"/>
          </a:xfrm>
          <a:prstGeom prst="ellips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0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54F370-587B-430C-891C-41071162B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9580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7516471-24A8-4B37-991D-12C73ECD51AF}"/>
              </a:ext>
            </a:extLst>
          </p:cNvPr>
          <p:cNvSpPr/>
          <p:nvPr/>
        </p:nvSpPr>
        <p:spPr>
          <a:xfrm>
            <a:off x="175065" y="461108"/>
            <a:ext cx="3713870" cy="4065563"/>
          </a:xfrm>
          <a:prstGeom prst="ellipse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ক্রমোজোম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CABF3D-AC75-4D45-8E41-022AF5DC2ED9}"/>
              </a:ext>
            </a:extLst>
          </p:cNvPr>
          <p:cNvSpPr/>
          <p:nvPr/>
        </p:nvSpPr>
        <p:spPr>
          <a:xfrm>
            <a:off x="175065" y="461108"/>
            <a:ext cx="3713870" cy="3227642"/>
          </a:xfrm>
          <a:prstGeom prst="ellipse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97D1AA-587A-4FBA-B23E-6BE284ABE816}"/>
              </a:ext>
            </a:extLst>
          </p:cNvPr>
          <p:cNvSpPr/>
          <p:nvPr/>
        </p:nvSpPr>
        <p:spPr>
          <a:xfrm>
            <a:off x="8303067" y="308708"/>
            <a:ext cx="3713870" cy="406556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জননাঙ্গে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মায়োসিস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প্রক্রিয়ায়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হ্যাপ্লয়েড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জননকোষ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810497-26E5-4EF7-AA11-5E01B9F71595}"/>
              </a:ext>
            </a:extLst>
          </p:cNvPr>
          <p:cNvSpPr/>
          <p:nvPr/>
        </p:nvSpPr>
        <p:spPr>
          <a:xfrm>
            <a:off x="8303065" y="697001"/>
            <a:ext cx="3713870" cy="3227642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3" grpId="1" animBg="1"/>
      <p:bldP spid="5" grpId="0" animBg="1"/>
      <p:bldP spid="7" grpId="0" animBg="1"/>
      <p:bldP spid="7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C493F6-A5CA-4147-95DA-5C2643909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1802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18968F8E-B19C-48E1-9FD6-D21AC5316BDD}"/>
              </a:ext>
            </a:extLst>
          </p:cNvPr>
          <p:cNvSpPr/>
          <p:nvPr/>
        </p:nvSpPr>
        <p:spPr>
          <a:xfrm rot="19807225">
            <a:off x="700838" y="1205469"/>
            <a:ext cx="2908091" cy="358954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619D65FA-D8F7-4FBD-9186-8C090A87D9BB}"/>
              </a:ext>
            </a:extLst>
          </p:cNvPr>
          <p:cNvSpPr/>
          <p:nvPr/>
        </p:nvSpPr>
        <p:spPr>
          <a:xfrm rot="1523205">
            <a:off x="8511291" y="1169738"/>
            <a:ext cx="2908091" cy="358954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C57D74-00A6-4320-A0F1-FA59A3A54196}"/>
              </a:ext>
            </a:extLst>
          </p:cNvPr>
          <p:cNvSpPr/>
          <p:nvPr/>
        </p:nvSpPr>
        <p:spPr>
          <a:xfrm>
            <a:off x="-113378" y="168127"/>
            <a:ext cx="3713870" cy="5036695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স্পোরোজোয়া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ব্রায়োফাইটস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D48DE4-C91F-4768-90B8-30B3BBCB68CE}"/>
              </a:ext>
            </a:extLst>
          </p:cNvPr>
          <p:cNvSpPr/>
          <p:nvPr/>
        </p:nvSpPr>
        <p:spPr>
          <a:xfrm>
            <a:off x="8303065" y="0"/>
            <a:ext cx="3713870" cy="5036695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দেহকোষ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6" grpId="1" animBg="1"/>
      <p:bldP spid="8" grpId="0" animBg="1"/>
      <p:bldP spid="8" grpId="1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C493F6-A5CA-4147-95DA-5C2643909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4535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FA936CC-4636-466E-AD4D-4F1F4CAB6159}"/>
              </a:ext>
            </a:extLst>
          </p:cNvPr>
          <p:cNvGrpSpPr/>
          <p:nvPr/>
        </p:nvGrpSpPr>
        <p:grpSpPr>
          <a:xfrm>
            <a:off x="-212060" y="0"/>
            <a:ext cx="4488120" cy="4941546"/>
            <a:chOff x="2064732" y="611753"/>
            <a:chExt cx="4488120" cy="4941546"/>
          </a:xfrm>
        </p:grpSpPr>
        <p:sp>
          <p:nvSpPr>
            <p:cNvPr id="17" name="Callout: Down Arrow 16">
              <a:extLst>
                <a:ext uri="{FF2B5EF4-FFF2-40B4-BE49-F238E27FC236}">
                  <a16:creationId xmlns:a16="http://schemas.microsoft.com/office/drawing/2014/main" id="{8A2E08C4-DB01-436C-B004-608D8A08B7BE}"/>
                </a:ext>
              </a:extLst>
            </p:cNvPr>
            <p:cNvSpPr/>
            <p:nvPr/>
          </p:nvSpPr>
          <p:spPr>
            <a:xfrm rot="19807225">
              <a:off x="3644761" y="1963753"/>
              <a:ext cx="2908091" cy="3589546"/>
            </a:xfrm>
            <a:prstGeom prst="downArrow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সেলুলোজ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নির্মিত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দৃঢ়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কোষ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প্রচীর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293920C-1761-4EE4-A770-07DC93C19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44964">
              <a:off x="2064732" y="611753"/>
              <a:ext cx="3051922" cy="2096429"/>
            </a:xfrm>
            <a:prstGeom prst="rect">
              <a:avLst/>
            </a:prstGeom>
            <a:effectLst>
              <a:outerShdw blurRad="50800" dist="50800" dir="5400000" sx="28000" sy="28000" algn="ctr" rotWithShape="0">
                <a:srgbClr val="000000"/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E37B6-6DA3-4CF2-BB4D-0EBDAF59E6E2}"/>
              </a:ext>
            </a:extLst>
          </p:cNvPr>
          <p:cNvGrpSpPr/>
          <p:nvPr/>
        </p:nvGrpSpPr>
        <p:grpSpPr>
          <a:xfrm>
            <a:off x="8311841" y="0"/>
            <a:ext cx="3696318" cy="5036251"/>
            <a:chOff x="8363195" y="-130435"/>
            <a:chExt cx="3696318" cy="5036251"/>
          </a:xfrm>
        </p:grpSpPr>
        <p:sp>
          <p:nvSpPr>
            <p:cNvPr id="8" name="Callout: Down Arrow 7">
              <a:extLst>
                <a:ext uri="{FF2B5EF4-FFF2-40B4-BE49-F238E27FC236}">
                  <a16:creationId xmlns:a16="http://schemas.microsoft.com/office/drawing/2014/main" id="{619D65FA-D8F7-4FBD-9186-8C090A87D9BB}"/>
                </a:ext>
              </a:extLst>
            </p:cNvPr>
            <p:cNvSpPr/>
            <p:nvPr/>
          </p:nvSpPr>
          <p:spPr>
            <a:xfrm rot="1523205">
              <a:off x="8363195" y="1316270"/>
              <a:ext cx="2908091" cy="3589546"/>
            </a:xfrm>
            <a:prstGeom prst="downArrow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কোষপ্রাচীর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ক্লোরোপ্লাস্ট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6E9857-99DA-4715-8B8F-B660E6FA8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0714">
              <a:off x="9908746" y="-130435"/>
              <a:ext cx="2150767" cy="2162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4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1CCD4D-EE71-431B-902F-BA6625AFCE4A}"/>
              </a:ext>
            </a:extLst>
          </p:cNvPr>
          <p:cNvSpPr/>
          <p:nvPr/>
        </p:nvSpPr>
        <p:spPr>
          <a:xfrm>
            <a:off x="3249637" y="618978"/>
            <a:ext cx="5472332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AE3A4E-CA71-4738-923B-4EFF9A5C6D2D}"/>
              </a:ext>
            </a:extLst>
          </p:cNvPr>
          <p:cNvSpPr/>
          <p:nvPr/>
        </p:nvSpPr>
        <p:spPr>
          <a:xfrm>
            <a:off x="492369" y="1969477"/>
            <a:ext cx="10621107" cy="13223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প্রোটিন-লিপিড-প্রোটিন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 P-L-P 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Rectangle: Top Corners Snipped 3">
            <a:extLst>
              <a:ext uri="{FF2B5EF4-FFF2-40B4-BE49-F238E27FC236}">
                <a16:creationId xmlns:a16="http://schemas.microsoft.com/office/drawing/2014/main" id="{BD29B625-BF4E-4838-92A7-D537C9FBE9AC}"/>
              </a:ext>
            </a:extLst>
          </p:cNvPr>
          <p:cNvSpPr/>
          <p:nvPr/>
        </p:nvSpPr>
        <p:spPr>
          <a:xfrm>
            <a:off x="1406769" y="4037428"/>
            <a:ext cx="7976381" cy="2067950"/>
          </a:xfrm>
          <a:prstGeom prst="snip2Same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রবার্টসন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১৯৫৯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P-L-P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ত্রিস্তর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অবিহিত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04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36616-4BD3-43C8-A6DE-21514BB99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95" y="935666"/>
            <a:ext cx="7289800" cy="5667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4EF10-4DEB-43E4-8C92-29BB6FE720C9}"/>
              </a:ext>
            </a:extLst>
          </p:cNvPr>
          <p:cNvSpPr txBox="1"/>
          <p:nvPr/>
        </p:nvSpPr>
        <p:spPr>
          <a:xfrm>
            <a:off x="-28058" y="0"/>
            <a:ext cx="11057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অণুবীক্ষণ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206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8E0FDB-D6E9-4F06-B238-24F8AAFC2A6F}"/>
              </a:ext>
            </a:extLst>
          </p:cNvPr>
          <p:cNvSpPr/>
          <p:nvPr/>
        </p:nvSpPr>
        <p:spPr>
          <a:xfrm>
            <a:off x="2368062" y="239150"/>
            <a:ext cx="7455877" cy="1603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EBE912-8793-48B8-8846-33C8981471FB}"/>
              </a:ext>
            </a:extLst>
          </p:cNvPr>
          <p:cNvSpPr/>
          <p:nvPr/>
        </p:nvSpPr>
        <p:spPr>
          <a:xfrm>
            <a:off x="2674034" y="2627141"/>
            <a:ext cx="7455877" cy="1603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140675-0C12-448A-BBFB-650E9E626594}"/>
              </a:ext>
            </a:extLst>
          </p:cNvPr>
          <p:cNvSpPr/>
          <p:nvPr/>
        </p:nvSpPr>
        <p:spPr>
          <a:xfrm>
            <a:off x="2028092" y="4608341"/>
            <a:ext cx="8747760" cy="1603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Cell &amp; It’s Structure </a:t>
            </a:r>
          </a:p>
        </p:txBody>
      </p:sp>
    </p:spTree>
    <p:extLst>
      <p:ext uri="{BB962C8B-B14F-4D97-AF65-F5344CB8AC3E}">
        <p14:creationId xmlns:p14="http://schemas.microsoft.com/office/powerpoint/2010/main" val="22602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672DBC-76F8-4046-BAFE-A242FDD12F34}"/>
              </a:ext>
            </a:extLst>
          </p:cNvPr>
          <p:cNvSpPr txBox="1"/>
          <p:nvPr/>
        </p:nvSpPr>
        <p:spPr>
          <a:xfrm>
            <a:off x="960475" y="2292720"/>
            <a:ext cx="102710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7181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C74187-2827-465A-911A-36B3B9450118}"/>
              </a:ext>
            </a:extLst>
          </p:cNvPr>
          <p:cNvGrpSpPr/>
          <p:nvPr/>
        </p:nvGrpSpPr>
        <p:grpSpPr>
          <a:xfrm>
            <a:off x="159167" y="0"/>
            <a:ext cx="8633141" cy="6858000"/>
            <a:chOff x="159167" y="0"/>
            <a:chExt cx="8633141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5BE3EDB-1035-4BFE-B25A-8CC053F41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24" b="23692"/>
            <a:stretch/>
          </p:blipFill>
          <p:spPr>
            <a:xfrm>
              <a:off x="159167" y="0"/>
              <a:ext cx="8633141" cy="6288259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EF8662D-8293-4841-9B7E-C15D91555D07}"/>
                </a:ext>
              </a:extLst>
            </p:cNvPr>
            <p:cNvSpPr/>
            <p:nvPr/>
          </p:nvSpPr>
          <p:spPr>
            <a:xfrm>
              <a:off x="159167" y="6267157"/>
              <a:ext cx="8633141" cy="590843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অণুবীক্ষণ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দৃষ্ট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উদ্ভিদকোষ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5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7EEE35-3F7B-481F-B0B5-8B9FFF09A80F}"/>
              </a:ext>
            </a:extLst>
          </p:cNvPr>
          <p:cNvSpPr/>
          <p:nvPr/>
        </p:nvSpPr>
        <p:spPr>
          <a:xfrm>
            <a:off x="725714" y="2677886"/>
            <a:ext cx="10740571" cy="3556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951793-EA4A-4448-9D50-BA3974252038}"/>
              </a:ext>
            </a:extLst>
          </p:cNvPr>
          <p:cNvSpPr/>
          <p:nvPr/>
        </p:nvSpPr>
        <p:spPr>
          <a:xfrm>
            <a:off x="2873828" y="355600"/>
            <a:ext cx="6212114" cy="185782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9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521AA-3B58-4810-9743-7506763B8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1" y="281354"/>
            <a:ext cx="8693834" cy="61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DFC393-9FD1-49B3-A82D-52543E8B8D15}"/>
              </a:ext>
            </a:extLst>
          </p:cNvPr>
          <p:cNvSpPr/>
          <p:nvPr/>
        </p:nvSpPr>
        <p:spPr>
          <a:xfrm>
            <a:off x="2695136" y="239150"/>
            <a:ext cx="7455877" cy="1603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948DBA-1807-41E4-9E17-FDFDA487055E}"/>
              </a:ext>
            </a:extLst>
          </p:cNvPr>
          <p:cNvSpPr/>
          <p:nvPr/>
        </p:nvSpPr>
        <p:spPr>
          <a:xfrm>
            <a:off x="1999957" y="1950495"/>
            <a:ext cx="8846234" cy="1343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কী,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কী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পারবো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5A12F0-1525-4234-B446-BAF447DBCABA}"/>
              </a:ext>
            </a:extLst>
          </p:cNvPr>
          <p:cNvSpPr/>
          <p:nvPr/>
        </p:nvSpPr>
        <p:spPr>
          <a:xfrm>
            <a:off x="305990" y="4634729"/>
            <a:ext cx="10740571" cy="1704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ব্যাখ্যা করতে  পারবো। </a:t>
            </a:r>
            <a:endParaRPr lang="en-US" sz="6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3AA11B-04A3-426D-9EE8-30E7B0C47853}"/>
              </a:ext>
            </a:extLst>
          </p:cNvPr>
          <p:cNvSpPr/>
          <p:nvPr/>
        </p:nvSpPr>
        <p:spPr>
          <a:xfrm>
            <a:off x="2958346" y="3429000"/>
            <a:ext cx="7282934" cy="8513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পারবো 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639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0C1576B-ECCD-455C-84F4-9619DE5BD173}"/>
              </a:ext>
            </a:extLst>
          </p:cNvPr>
          <p:cNvSpPr/>
          <p:nvPr/>
        </p:nvSpPr>
        <p:spPr>
          <a:xfrm>
            <a:off x="3744427" y="0"/>
            <a:ext cx="3488788" cy="1097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BE97D-A67E-4055-A009-3D56AA7E025A}"/>
              </a:ext>
            </a:extLst>
          </p:cNvPr>
          <p:cNvSpPr txBox="1"/>
          <p:nvPr/>
        </p:nvSpPr>
        <p:spPr>
          <a:xfrm>
            <a:off x="1246910" y="1316621"/>
            <a:ext cx="10607039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প্রতিশব্দ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সেল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(cell)।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সেল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3" tooltip="লাতি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লাতিন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Cellula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সেলুলা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এসেছে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ছোট্ট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কক্ষ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AB126-2A61-456A-90B1-002DDC8E5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3186364"/>
            <a:ext cx="11061469" cy="34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DB62DC-2503-4F66-8BC5-627F22AEB9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47E7F8"/>
              </a:clrFrom>
              <a:clrTo>
                <a:srgbClr val="47E7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37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91" y="319314"/>
            <a:ext cx="5612309" cy="6434284"/>
          </a:xfrm>
          <a:prstGeom prst="rect">
            <a:avLst/>
          </a:prstGeom>
          <a:effectLst>
            <a:glow rad="889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EE90A-7FFC-47F9-8199-BDF5FB75FBA8}"/>
              </a:ext>
            </a:extLst>
          </p:cNvPr>
          <p:cNvSpPr txBox="1"/>
          <p:nvPr/>
        </p:nvSpPr>
        <p:spPr>
          <a:xfrm>
            <a:off x="647115" y="5104316"/>
            <a:ext cx="10550769" cy="113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জৈবিক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ক্রিয়াকলাপের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অর্ধভেদ্য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ঝিল্লি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পরিবেষ্টিত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সজীব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ছাড়াই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আত্ম-প্রজননে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সক্ষম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A82F6-3256-4427-9AC5-FC49E8B3D642}"/>
              </a:ext>
            </a:extLst>
          </p:cNvPr>
          <p:cNvSpPr txBox="1"/>
          <p:nvPr/>
        </p:nvSpPr>
        <p:spPr>
          <a:xfrm>
            <a:off x="770206" y="1544879"/>
            <a:ext cx="6098344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জৈবিক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ক্রিয়াকলাপের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B46A-BB92-4937-A833-F82A758E8058}"/>
              </a:ext>
            </a:extLst>
          </p:cNvPr>
          <p:cNvSpPr txBox="1"/>
          <p:nvPr/>
        </p:nvSpPr>
        <p:spPr>
          <a:xfrm>
            <a:off x="770206" y="2293532"/>
            <a:ext cx="6098344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অর্ধভেদ্য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ঝিল্লি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পরিবেষ্টিত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6CE05-38AB-4016-9C9C-46AFA27F9424}"/>
              </a:ext>
            </a:extLst>
          </p:cNvPr>
          <p:cNvSpPr txBox="1"/>
          <p:nvPr/>
        </p:nvSpPr>
        <p:spPr>
          <a:xfrm>
            <a:off x="770206" y="3019258"/>
            <a:ext cx="7937696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সজীব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ছাড়াই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আত্ম-প্রজননে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সক্ষম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9F1C0C-A17B-4924-AC93-1BC47C2A5EE0}"/>
              </a:ext>
            </a:extLst>
          </p:cNvPr>
          <p:cNvSpPr/>
          <p:nvPr/>
        </p:nvSpPr>
        <p:spPr>
          <a:xfrm>
            <a:off x="3819378" y="215763"/>
            <a:ext cx="3488788" cy="1097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67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2A6FD-65AA-49F3-AA23-B72C367AB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30" y="351692"/>
            <a:ext cx="6858000" cy="6154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882ED9-72E1-47E1-8EED-93273E2116D8}"/>
              </a:ext>
            </a:extLst>
          </p:cNvPr>
          <p:cNvSpPr txBox="1"/>
          <p:nvPr/>
        </p:nvSpPr>
        <p:spPr>
          <a:xfrm>
            <a:off x="8479302" y="865555"/>
            <a:ext cx="35907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Robert Hooke</a:t>
            </a:r>
          </a:p>
          <a:p>
            <a:r>
              <a:rPr lang="en-US" sz="4400" dirty="0"/>
              <a:t>(1635–1703)</a:t>
            </a:r>
          </a:p>
        </p:txBody>
      </p:sp>
    </p:spTree>
    <p:extLst>
      <p:ext uri="{BB962C8B-B14F-4D97-AF65-F5344CB8AC3E}">
        <p14:creationId xmlns:p14="http://schemas.microsoft.com/office/powerpoint/2010/main" val="21211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75A9A-CD15-4262-8916-F845E0059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397"/>
            <a:ext cx="4754246" cy="6485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A2BE7-B597-473C-A051-BDBC20FE9153}"/>
              </a:ext>
            </a:extLst>
          </p:cNvPr>
          <p:cNvSpPr txBox="1"/>
          <p:nvPr/>
        </p:nvSpPr>
        <p:spPr>
          <a:xfrm>
            <a:off x="390378" y="1046257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রবার্ট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হুকের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মাইক্রোগ্রাফিয়া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গ্রন্থে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উল্লেখিত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চিত্র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A3C08-4B0D-41B0-B1ED-167FF79FB57C}"/>
              </a:ext>
            </a:extLst>
          </p:cNvPr>
          <p:cNvSpPr txBox="1"/>
          <p:nvPr/>
        </p:nvSpPr>
        <p:spPr>
          <a:xfrm>
            <a:off x="390378" y="2690947"/>
            <a:ext cx="51827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বইয়েই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(১6৬৫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হয়।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0C160-AC04-4CDA-8EF1-56FAF879B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60" y="863843"/>
            <a:ext cx="6618849" cy="58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DF2035-FA92-4EB8-9D10-21D83BE42BB3}"/>
              </a:ext>
            </a:extLst>
          </p:cNvPr>
          <p:cNvSpPr txBox="1"/>
          <p:nvPr/>
        </p:nvSpPr>
        <p:spPr>
          <a:xfrm>
            <a:off x="1192236" y="1180250"/>
            <a:ext cx="9921241" cy="6106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কোষবিদ্যা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সাইটোলজি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(Cytology)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জীববিজ্ঞানের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282FC-E909-4940-8F91-93C2BB6BA176}"/>
              </a:ext>
            </a:extLst>
          </p:cNvPr>
          <p:cNvSpPr txBox="1"/>
          <p:nvPr/>
        </p:nvSpPr>
        <p:spPr>
          <a:xfrm>
            <a:off x="924363" y="2129732"/>
            <a:ext cx="10343272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গ্রিক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kytos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= cell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ফাঁপা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logos = knowledge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জ্ঞান-এর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সমন্বয়ে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Cytology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শব্দটির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হয়েছে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0C5B09-82B7-45DD-B8FC-564A82541EC8}"/>
              </a:ext>
            </a:extLst>
          </p:cNvPr>
          <p:cNvSpPr/>
          <p:nvPr/>
        </p:nvSpPr>
        <p:spPr>
          <a:xfrm>
            <a:off x="4337539" y="126608"/>
            <a:ext cx="418748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Cytology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7AC76-1340-4E7E-8578-7BD372EE74CB}"/>
              </a:ext>
            </a:extLst>
          </p:cNvPr>
          <p:cNvSpPr txBox="1"/>
          <p:nvPr/>
        </p:nvSpPr>
        <p:spPr>
          <a:xfrm>
            <a:off x="146682" y="3495144"/>
            <a:ext cx="11898631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জীববিদ্যার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শাখায়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কোষবিদ্যা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সাইটোলজি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E95DEB-F3C3-442E-B273-F5899A1B88E8}"/>
              </a:ext>
            </a:extLst>
          </p:cNvPr>
          <p:cNvSpPr txBox="1"/>
          <p:nvPr/>
        </p:nvSpPr>
        <p:spPr>
          <a:xfrm>
            <a:off x="1655883" y="4428883"/>
            <a:ext cx="9992165" cy="6106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Robert Hooke-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Cytology-র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হয়।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C0164-1BF7-4CCF-9571-118D168ABE17}"/>
              </a:ext>
            </a:extLst>
          </p:cNvPr>
          <p:cNvSpPr txBox="1"/>
          <p:nvPr/>
        </p:nvSpPr>
        <p:spPr>
          <a:xfrm>
            <a:off x="1404423" y="5332249"/>
            <a:ext cx="9383151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Modern 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Cytology-র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–C. P. Swanson</a:t>
            </a:r>
          </a:p>
        </p:txBody>
      </p:sp>
    </p:spTree>
    <p:extLst>
      <p:ext uri="{BB962C8B-B14F-4D97-AF65-F5344CB8AC3E}">
        <p14:creationId xmlns:p14="http://schemas.microsoft.com/office/powerpoint/2010/main" val="17550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F64187-A372-4C6E-A201-1478F4C99CCC}"/>
              </a:ext>
            </a:extLst>
          </p:cNvPr>
          <p:cNvSpPr txBox="1"/>
          <p:nvPr/>
        </p:nvSpPr>
        <p:spPr>
          <a:xfrm>
            <a:off x="436098" y="-1356"/>
            <a:ext cx="2901462" cy="61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বৈশিষ্ট্য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B7254-E0A4-4728-B8B2-387D8B4197F1}"/>
              </a:ext>
            </a:extLst>
          </p:cNvPr>
          <p:cNvSpPr txBox="1"/>
          <p:nvPr/>
        </p:nvSpPr>
        <p:spPr>
          <a:xfrm>
            <a:off x="436098" y="648128"/>
            <a:ext cx="9228405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পূর্বতন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আত্মপ্রজননশীল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49F33-7698-4C18-B4E6-5692EAB2B78F}"/>
              </a:ext>
            </a:extLst>
          </p:cNvPr>
          <p:cNvSpPr txBox="1"/>
          <p:nvPr/>
        </p:nvSpPr>
        <p:spPr>
          <a:xfrm>
            <a:off x="481816" y="1349698"/>
            <a:ext cx="8131126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সুনিয়ন্ত্রিতভাবে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বেড়ে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উঠতে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7E0AB-710B-4978-8F50-51872B3651CD}"/>
              </a:ext>
            </a:extLst>
          </p:cNvPr>
          <p:cNvSpPr txBox="1"/>
          <p:nvPr/>
        </p:nvSpPr>
        <p:spPr>
          <a:xfrm>
            <a:off x="592599" y="2204069"/>
            <a:ext cx="7909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উত্তেজনার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সাড়া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সক্ষম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63DEC-C14D-49F9-8F49-FB567C097F8E}"/>
              </a:ext>
            </a:extLst>
          </p:cNvPr>
          <p:cNvSpPr txBox="1"/>
          <p:nvPr/>
        </p:nvSpPr>
        <p:spPr>
          <a:xfrm>
            <a:off x="436098" y="2933314"/>
            <a:ext cx="10448777" cy="143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পুষ্টির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অভাবে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বিষাক্ত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জিনগত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নিয়ন্ত্রণে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মৃত্যু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NikoshBAN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A0154-9D94-4995-870F-59BB230A9FA1}"/>
              </a:ext>
            </a:extLst>
          </p:cNvPr>
          <p:cNvSpPr txBox="1"/>
          <p:nvPr/>
        </p:nvSpPr>
        <p:spPr>
          <a:xfrm>
            <a:off x="481816" y="4614771"/>
            <a:ext cx="9762979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কাল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পরিক্রমায়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অভিযোজিত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রূপান্তরিত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50C086-7640-4636-BCF9-D2C068C3CD7D}"/>
              </a:ext>
            </a:extLst>
          </p:cNvPr>
          <p:cNvSpPr txBox="1"/>
          <p:nvPr/>
        </p:nvSpPr>
        <p:spPr>
          <a:xfrm>
            <a:off x="481816" y="5326505"/>
            <a:ext cx="11113477" cy="143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৬।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কোষে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জীবদেহের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গাঠনিক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আণবিক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উপাদান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কাঁচামাল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ভেতরে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করতে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সক্ষম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NikoshBAN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E585BC3-29AA-4ACA-9771-1C230A1E2F85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</TotalTime>
  <Words>703</Words>
  <Application>Microsoft Office PowerPoint</Application>
  <PresentationFormat>Widescreen</PresentationFormat>
  <Paragraphs>101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Monirul Islam Bhuiyan</dc:creator>
  <cp:lastModifiedBy>Mohammed Monirul Islam Bhuiyan</cp:lastModifiedBy>
  <cp:revision>64</cp:revision>
  <dcterms:created xsi:type="dcterms:W3CDTF">2020-08-30T02:46:03Z</dcterms:created>
  <dcterms:modified xsi:type="dcterms:W3CDTF">2020-09-15T00:23:54Z</dcterms:modified>
</cp:coreProperties>
</file>