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87" r:id="rId3"/>
    <p:sldId id="269" r:id="rId4"/>
    <p:sldId id="270" r:id="rId5"/>
    <p:sldId id="261" r:id="rId6"/>
    <p:sldId id="271" r:id="rId7"/>
    <p:sldId id="272" r:id="rId8"/>
    <p:sldId id="260" r:id="rId9"/>
    <p:sldId id="274" r:id="rId10"/>
    <p:sldId id="275" r:id="rId11"/>
    <p:sldId id="276" r:id="rId12"/>
    <p:sldId id="278" r:id="rId13"/>
    <p:sldId id="279" r:id="rId14"/>
    <p:sldId id="280" r:id="rId15"/>
    <p:sldId id="282" r:id="rId16"/>
    <p:sldId id="283" r:id="rId17"/>
    <p:sldId id="284" r:id="rId18"/>
    <p:sldId id="2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FAE394-4C82-40FF-9D4A-BD3CBF5879F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7A486D-765E-400B-8135-B13515F8751A}">
      <dgm:prSet custT="1"/>
      <dgm:spPr/>
      <dgm:t>
        <a:bodyPr/>
        <a:lstStyle/>
        <a:p>
          <a:pPr rtl="0"/>
          <a:r>
            <a:rPr lang="bn-BD" sz="3200" b="1" i="0" baseline="0" dirty="0">
              <a:latin typeface="NikoshBAN" pitchFamily="2" charset="0"/>
              <a:cs typeface="NikoshBAN" pitchFamily="2" charset="0"/>
            </a:rPr>
            <a:t>মোঃ জহরুল ইসলাম </a:t>
          </a:r>
          <a:br>
            <a:rPr lang="bn-BD" sz="2000" b="1" i="0" baseline="0" dirty="0">
              <a:latin typeface="NikoshBAN" pitchFamily="2" charset="0"/>
              <a:cs typeface="NikoshBAN" pitchFamily="2" charset="0"/>
            </a:rPr>
          </a:br>
          <a:r>
            <a:rPr lang="bn-BD" sz="2400" b="1" i="0" baseline="0" dirty="0">
              <a:latin typeface="NikoshBAN" pitchFamily="2" charset="0"/>
              <a:cs typeface="NikoshBAN" pitchFamily="2" charset="0"/>
            </a:rPr>
            <a:t>সহকারী শিক্ষক</a:t>
          </a:r>
          <a:endParaRPr lang="bn-BD" sz="2000" b="1" i="0" baseline="0" dirty="0">
            <a:latin typeface="NikoshBAN" pitchFamily="2" charset="0"/>
            <a:cs typeface="NikoshBAN" pitchFamily="2" charset="0"/>
          </a:endParaRPr>
        </a:p>
      </dgm:t>
    </dgm:pt>
    <dgm:pt modelId="{C03F28F4-B4E0-4BE2-9973-57DAC1D368D4}" type="parTrans" cxnId="{4924EDD4-C1F1-406D-8187-C757A365D9CB}">
      <dgm:prSet/>
      <dgm:spPr/>
      <dgm:t>
        <a:bodyPr/>
        <a:lstStyle/>
        <a:p>
          <a:endParaRPr lang="en-US"/>
        </a:p>
      </dgm:t>
    </dgm:pt>
    <dgm:pt modelId="{23073CE5-3E91-4CAA-808B-B6AAD3D9CA9C}" type="sibTrans" cxnId="{4924EDD4-C1F1-406D-8187-C757A365D9CB}">
      <dgm:prSet/>
      <dgm:spPr/>
      <dgm:t>
        <a:bodyPr/>
        <a:lstStyle/>
        <a:p>
          <a:endParaRPr lang="en-US"/>
        </a:p>
      </dgm:t>
    </dgm:pt>
    <dgm:pt modelId="{822EA1A4-C990-4A46-B65D-4DC289207B68}">
      <dgm:prSet/>
      <dgm:spPr/>
      <dgm:t>
        <a:bodyPr/>
        <a:lstStyle/>
        <a:p>
          <a:pPr rtl="0"/>
          <a:r>
            <a:rPr lang="bn-BD" b="1" i="0" baseline="0">
              <a:latin typeface="NikoshBAN" pitchFamily="2" charset="0"/>
              <a:cs typeface="NikoshBAN" pitchFamily="2" charset="0"/>
            </a:rPr>
            <a:t>চরমোহনপুর উচ্চ বিদ্যালয়</a:t>
          </a:r>
          <a:endParaRPr lang="en-US" b="1" i="0" baseline="0" dirty="0">
            <a:latin typeface="NikoshBAN" pitchFamily="2" charset="0"/>
            <a:cs typeface="NikoshBAN" pitchFamily="2" charset="0"/>
          </a:endParaRPr>
        </a:p>
      </dgm:t>
    </dgm:pt>
    <dgm:pt modelId="{87E725E8-F029-43B0-8C1E-375D4718101D}" type="parTrans" cxnId="{5D908E21-78AB-4B0F-B81F-29B365206E15}">
      <dgm:prSet/>
      <dgm:spPr/>
      <dgm:t>
        <a:bodyPr/>
        <a:lstStyle/>
        <a:p>
          <a:endParaRPr lang="en-US"/>
        </a:p>
      </dgm:t>
    </dgm:pt>
    <dgm:pt modelId="{263DE8BC-3B44-4CAE-B3B5-D4F63F4E9829}" type="sibTrans" cxnId="{5D908E21-78AB-4B0F-B81F-29B365206E15}">
      <dgm:prSet/>
      <dgm:spPr/>
      <dgm:t>
        <a:bodyPr/>
        <a:lstStyle/>
        <a:p>
          <a:endParaRPr lang="en-US"/>
        </a:p>
      </dgm:t>
    </dgm:pt>
    <dgm:pt modelId="{E71DFEC7-933D-494D-8A10-FABB400CAD08}">
      <dgm:prSet/>
      <dgm:spPr/>
      <dgm:t>
        <a:bodyPr/>
        <a:lstStyle/>
        <a:p>
          <a:pPr rtl="0"/>
          <a:r>
            <a:rPr lang="en-US" b="1" i="0" baseline="0">
              <a:latin typeface="NikoshBAN" pitchFamily="2" charset="0"/>
              <a:cs typeface="NikoshBAN" pitchFamily="2" charset="0"/>
            </a:rPr>
            <a:t>টিকরামপুর, চাঁপাই নবাবগঞ্জ</a:t>
          </a:r>
          <a:endParaRPr lang="bn-BD" b="1" i="0" baseline="0" dirty="0">
            <a:latin typeface="NikoshBAN" pitchFamily="2" charset="0"/>
            <a:cs typeface="NikoshBAN" pitchFamily="2" charset="0"/>
          </a:endParaRPr>
        </a:p>
      </dgm:t>
    </dgm:pt>
    <dgm:pt modelId="{95AE2181-0617-4701-9E83-8120E3067129}" type="parTrans" cxnId="{072CF9AA-2DCF-4FD3-A465-2018D4C24D6C}">
      <dgm:prSet/>
      <dgm:spPr/>
      <dgm:t>
        <a:bodyPr/>
        <a:lstStyle/>
        <a:p>
          <a:endParaRPr lang="en-US"/>
        </a:p>
      </dgm:t>
    </dgm:pt>
    <dgm:pt modelId="{62874BF0-5464-4417-8414-8271C29AC049}" type="sibTrans" cxnId="{072CF9AA-2DCF-4FD3-A465-2018D4C24D6C}">
      <dgm:prSet/>
      <dgm:spPr/>
      <dgm:t>
        <a:bodyPr/>
        <a:lstStyle/>
        <a:p>
          <a:endParaRPr lang="en-US"/>
        </a:p>
      </dgm:t>
    </dgm:pt>
    <dgm:pt modelId="{D540AC9E-9713-4695-BC43-E683B2A6BC56}" type="pres">
      <dgm:prSet presAssocID="{44FAE394-4C82-40FF-9D4A-BD3CBF5879FF}" presName="compositeShape" presStyleCnt="0">
        <dgm:presLayoutVars>
          <dgm:dir/>
          <dgm:resizeHandles/>
        </dgm:presLayoutVars>
      </dgm:prSet>
      <dgm:spPr/>
    </dgm:pt>
    <dgm:pt modelId="{2C37AE6A-9D34-421B-A1B6-EA82D8580076}" type="pres">
      <dgm:prSet presAssocID="{44FAE394-4C82-40FF-9D4A-BD3CBF5879FF}" presName="pyramid" presStyleLbl="node1" presStyleIdx="0" presStyleCnt="1" custScaleX="60359" custLinFactNeighborX="-12836" custLinFactNeighborY="1252"/>
      <dgm:spPr>
        <a:prstGeom prst="flowChartDocument">
          <a:avLst/>
        </a:prstGeom>
      </dgm:spPr>
    </dgm:pt>
    <dgm:pt modelId="{4D884149-EED1-4B6F-B401-435106248F20}" type="pres">
      <dgm:prSet presAssocID="{44FAE394-4C82-40FF-9D4A-BD3CBF5879FF}" presName="theList" presStyleCnt="0"/>
      <dgm:spPr/>
    </dgm:pt>
    <dgm:pt modelId="{21382964-15AA-4B47-B992-F76C93916407}" type="pres">
      <dgm:prSet presAssocID="{9B7A486D-765E-400B-8135-B13515F8751A}" presName="aNode" presStyleLbl="fgAcc1" presStyleIdx="0" presStyleCnt="3" custScaleX="174658" custLinFactY="-10769" custLinFactNeighborX="24808" custLinFactNeighborY="-100000">
        <dgm:presLayoutVars>
          <dgm:bulletEnabled val="1"/>
        </dgm:presLayoutVars>
      </dgm:prSet>
      <dgm:spPr>
        <a:prstGeom prst="flowChartDelay">
          <a:avLst/>
        </a:prstGeom>
      </dgm:spPr>
    </dgm:pt>
    <dgm:pt modelId="{D37093ED-9172-4F44-906A-158BFA7A9112}" type="pres">
      <dgm:prSet presAssocID="{9B7A486D-765E-400B-8135-B13515F8751A}" presName="aSpace" presStyleCnt="0"/>
      <dgm:spPr/>
    </dgm:pt>
    <dgm:pt modelId="{444152A1-90BA-496D-9E71-F1BF672F3483}" type="pres">
      <dgm:prSet presAssocID="{822EA1A4-C990-4A46-B65D-4DC289207B68}" presName="aNode" presStyleLbl="fgAcc1" presStyleIdx="1" presStyleCnt="3" custScaleX="175814" custLinFactNeighborX="18548" custLinFactNeighborY="-62052">
        <dgm:presLayoutVars>
          <dgm:bulletEnabled val="1"/>
        </dgm:presLayoutVars>
      </dgm:prSet>
      <dgm:spPr>
        <a:prstGeom prst="flowChartDelay">
          <a:avLst/>
        </a:prstGeom>
      </dgm:spPr>
    </dgm:pt>
    <dgm:pt modelId="{9BCFFB6C-E3BC-4419-87CB-99FA1944C7D0}" type="pres">
      <dgm:prSet presAssocID="{822EA1A4-C990-4A46-B65D-4DC289207B68}" presName="aSpace" presStyleCnt="0"/>
      <dgm:spPr/>
    </dgm:pt>
    <dgm:pt modelId="{C108F0B3-9727-4D14-A938-2A62B0C20301}" type="pres">
      <dgm:prSet presAssocID="{E71DFEC7-933D-494D-8A10-FABB400CAD08}" presName="aNode" presStyleLbl="fgAcc1" presStyleIdx="2" presStyleCnt="3" custScaleX="174909" custLinFactNeighborX="18096" custLinFactNeighborY="62049">
        <dgm:presLayoutVars>
          <dgm:bulletEnabled val="1"/>
        </dgm:presLayoutVars>
      </dgm:prSet>
      <dgm:spPr>
        <a:prstGeom prst="flowChartDelay">
          <a:avLst/>
        </a:prstGeom>
      </dgm:spPr>
    </dgm:pt>
    <dgm:pt modelId="{0DBB93F5-4BA1-4203-8363-3FF0A6E943B8}" type="pres">
      <dgm:prSet presAssocID="{E71DFEC7-933D-494D-8A10-FABB400CAD08}" presName="aSpace" presStyleCnt="0"/>
      <dgm:spPr/>
    </dgm:pt>
  </dgm:ptLst>
  <dgm:cxnLst>
    <dgm:cxn modelId="{5D908E21-78AB-4B0F-B81F-29B365206E15}" srcId="{44FAE394-4C82-40FF-9D4A-BD3CBF5879FF}" destId="{822EA1A4-C990-4A46-B65D-4DC289207B68}" srcOrd="1" destOrd="0" parTransId="{87E725E8-F029-43B0-8C1E-375D4718101D}" sibTransId="{263DE8BC-3B44-4CAE-B3B5-D4F63F4E9829}"/>
    <dgm:cxn modelId="{B2BAA225-62EE-4A47-8A22-E7EBC08CD709}" type="presOf" srcId="{44FAE394-4C82-40FF-9D4A-BD3CBF5879FF}" destId="{D540AC9E-9713-4695-BC43-E683B2A6BC56}" srcOrd="0" destOrd="0" presId="urn:microsoft.com/office/officeart/2005/8/layout/pyramid2"/>
    <dgm:cxn modelId="{79D5183F-C41C-4F1E-A86A-E87A9B9A7FBF}" type="presOf" srcId="{9B7A486D-765E-400B-8135-B13515F8751A}" destId="{21382964-15AA-4B47-B992-F76C93916407}" srcOrd="0" destOrd="0" presId="urn:microsoft.com/office/officeart/2005/8/layout/pyramid2"/>
    <dgm:cxn modelId="{AABA988A-053F-4D62-8CD8-6D09FF1E3C26}" type="presOf" srcId="{822EA1A4-C990-4A46-B65D-4DC289207B68}" destId="{444152A1-90BA-496D-9E71-F1BF672F3483}" srcOrd="0" destOrd="0" presId="urn:microsoft.com/office/officeart/2005/8/layout/pyramid2"/>
    <dgm:cxn modelId="{F7FBB798-5E21-45B1-8993-CD0550CDCDC1}" type="presOf" srcId="{E71DFEC7-933D-494D-8A10-FABB400CAD08}" destId="{C108F0B3-9727-4D14-A938-2A62B0C20301}" srcOrd="0" destOrd="0" presId="urn:microsoft.com/office/officeart/2005/8/layout/pyramid2"/>
    <dgm:cxn modelId="{072CF9AA-2DCF-4FD3-A465-2018D4C24D6C}" srcId="{44FAE394-4C82-40FF-9D4A-BD3CBF5879FF}" destId="{E71DFEC7-933D-494D-8A10-FABB400CAD08}" srcOrd="2" destOrd="0" parTransId="{95AE2181-0617-4701-9E83-8120E3067129}" sibTransId="{62874BF0-5464-4417-8414-8271C29AC049}"/>
    <dgm:cxn modelId="{4924EDD4-C1F1-406D-8187-C757A365D9CB}" srcId="{44FAE394-4C82-40FF-9D4A-BD3CBF5879FF}" destId="{9B7A486D-765E-400B-8135-B13515F8751A}" srcOrd="0" destOrd="0" parTransId="{C03F28F4-B4E0-4BE2-9973-57DAC1D368D4}" sibTransId="{23073CE5-3E91-4CAA-808B-B6AAD3D9CA9C}"/>
    <dgm:cxn modelId="{0C848FD7-9145-4C4B-A407-ECA94C037285}" type="presParOf" srcId="{D540AC9E-9713-4695-BC43-E683B2A6BC56}" destId="{2C37AE6A-9D34-421B-A1B6-EA82D8580076}" srcOrd="0" destOrd="0" presId="urn:microsoft.com/office/officeart/2005/8/layout/pyramid2"/>
    <dgm:cxn modelId="{6C4FCC23-16A6-47A5-BA3E-79CDEC5BF116}" type="presParOf" srcId="{D540AC9E-9713-4695-BC43-E683B2A6BC56}" destId="{4D884149-EED1-4B6F-B401-435106248F20}" srcOrd="1" destOrd="0" presId="urn:microsoft.com/office/officeart/2005/8/layout/pyramid2"/>
    <dgm:cxn modelId="{20987815-B873-4C39-8645-D4C6268E3613}" type="presParOf" srcId="{4D884149-EED1-4B6F-B401-435106248F20}" destId="{21382964-15AA-4B47-B992-F76C93916407}" srcOrd="0" destOrd="0" presId="urn:microsoft.com/office/officeart/2005/8/layout/pyramid2"/>
    <dgm:cxn modelId="{A459A29B-3AED-44B2-9369-66C043BD22C5}" type="presParOf" srcId="{4D884149-EED1-4B6F-B401-435106248F20}" destId="{D37093ED-9172-4F44-906A-158BFA7A9112}" srcOrd="1" destOrd="0" presId="urn:microsoft.com/office/officeart/2005/8/layout/pyramid2"/>
    <dgm:cxn modelId="{69858F21-CFC7-4C84-9C8B-D6FC8173209E}" type="presParOf" srcId="{4D884149-EED1-4B6F-B401-435106248F20}" destId="{444152A1-90BA-496D-9E71-F1BF672F3483}" srcOrd="2" destOrd="0" presId="urn:microsoft.com/office/officeart/2005/8/layout/pyramid2"/>
    <dgm:cxn modelId="{7B25DE42-D5E5-4209-9F6F-09964DE70C14}" type="presParOf" srcId="{4D884149-EED1-4B6F-B401-435106248F20}" destId="{9BCFFB6C-E3BC-4419-87CB-99FA1944C7D0}" srcOrd="3" destOrd="0" presId="urn:microsoft.com/office/officeart/2005/8/layout/pyramid2"/>
    <dgm:cxn modelId="{ACFBBED6-EA28-4C28-BF0A-E0BBF7EC5959}" type="presParOf" srcId="{4D884149-EED1-4B6F-B401-435106248F20}" destId="{C108F0B3-9727-4D14-A938-2A62B0C20301}" srcOrd="4" destOrd="0" presId="urn:microsoft.com/office/officeart/2005/8/layout/pyramid2"/>
    <dgm:cxn modelId="{02EBEEFB-57DE-44EC-B0CF-F52182ACBC09}" type="presParOf" srcId="{4D884149-EED1-4B6F-B401-435106248F20}" destId="{0DBB93F5-4BA1-4203-8363-3FF0A6E943B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F8D628-5291-40F0-B633-3408D2A492D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A87DA7-862C-4BE5-BA36-81F196AAAC48}">
      <dgm:prSet phldrT="[Text]" phldr="1"/>
      <dgm:spPr>
        <a:blipFill rotWithShape="0">
          <a:blip xmlns:r="http://schemas.openxmlformats.org/officeDocument/2006/relationships" r:embed="rId1"/>
          <a:srcRect/>
          <a:stretch>
            <a:fillRect l="-25000" r="-25000"/>
          </a:stretch>
        </a:blipFill>
      </dgm:spPr>
      <dgm:t>
        <a:bodyPr/>
        <a:lstStyle/>
        <a:p>
          <a:endParaRPr lang="en-US" dirty="0"/>
        </a:p>
      </dgm:t>
    </dgm:pt>
    <dgm:pt modelId="{DB75FE9A-1D7D-47EE-B6A6-FCA03D0374CF}" type="parTrans" cxnId="{B07BB7C4-BC37-4775-A127-27EC3E3F512E}">
      <dgm:prSet/>
      <dgm:spPr/>
      <dgm:t>
        <a:bodyPr/>
        <a:lstStyle/>
        <a:p>
          <a:endParaRPr lang="en-US"/>
        </a:p>
      </dgm:t>
    </dgm:pt>
    <dgm:pt modelId="{ACA22E28-6924-440C-BFC5-9DF5FBBE5DBB}" type="sibTrans" cxnId="{B07BB7C4-BC37-4775-A127-27EC3E3F512E}">
      <dgm:prSet/>
      <dgm:spPr/>
      <dgm:t>
        <a:bodyPr/>
        <a:lstStyle/>
        <a:p>
          <a:endParaRPr lang="en-US"/>
        </a:p>
      </dgm:t>
    </dgm:pt>
    <dgm:pt modelId="{5F2D394A-5601-41CE-A13C-FF918BEECBE1}">
      <dgm:prSet phldrT="[Text]" phldr="1"/>
      <dgm:spPr>
        <a:blipFill rotWithShape="0">
          <a:blip xmlns:r="http://schemas.openxmlformats.org/officeDocument/2006/relationships" r:embed="rId2"/>
          <a:srcRect/>
          <a:stretch>
            <a:fillRect l="-22000" r="-22000"/>
          </a:stretch>
        </a:blipFill>
      </dgm:spPr>
      <dgm:t>
        <a:bodyPr/>
        <a:lstStyle/>
        <a:p>
          <a:endParaRPr lang="en-US" dirty="0"/>
        </a:p>
      </dgm:t>
    </dgm:pt>
    <dgm:pt modelId="{97458B2E-A5D3-4044-B91F-6971F7D1B6A5}" type="parTrans" cxnId="{1DEBEFE5-FDB4-42AB-8EC7-2E3CF0C78E55}">
      <dgm:prSet/>
      <dgm:spPr/>
      <dgm:t>
        <a:bodyPr/>
        <a:lstStyle/>
        <a:p>
          <a:endParaRPr lang="en-US"/>
        </a:p>
      </dgm:t>
    </dgm:pt>
    <dgm:pt modelId="{D3B35C02-B622-49EC-B804-BE188E7041F8}" type="sibTrans" cxnId="{1DEBEFE5-FDB4-42AB-8EC7-2E3CF0C78E55}">
      <dgm:prSet/>
      <dgm:spPr/>
      <dgm:t>
        <a:bodyPr/>
        <a:lstStyle/>
        <a:p>
          <a:endParaRPr lang="en-US"/>
        </a:p>
      </dgm:t>
    </dgm:pt>
    <dgm:pt modelId="{2B73BE93-B123-4862-AF8C-40E0A3335117}">
      <dgm:prSet phldrT="[Text]" phldr="1"/>
      <dgm:spPr>
        <a:blipFill rotWithShape="0">
          <a:blip xmlns:r="http://schemas.openxmlformats.org/officeDocument/2006/relationships" r:embed="rId3"/>
          <a:srcRect/>
          <a:stretch>
            <a:fillRect l="-25000" r="-25000"/>
          </a:stretch>
        </a:blipFill>
      </dgm:spPr>
      <dgm:t>
        <a:bodyPr/>
        <a:lstStyle/>
        <a:p>
          <a:endParaRPr lang="en-US" dirty="0"/>
        </a:p>
      </dgm:t>
    </dgm:pt>
    <dgm:pt modelId="{28E660C5-1CF6-4FA2-8545-19A40FD9CA20}" type="parTrans" cxnId="{4E0A76AF-BBAC-401A-AF7C-50597EB26697}">
      <dgm:prSet/>
      <dgm:spPr/>
      <dgm:t>
        <a:bodyPr/>
        <a:lstStyle/>
        <a:p>
          <a:endParaRPr lang="en-US"/>
        </a:p>
      </dgm:t>
    </dgm:pt>
    <dgm:pt modelId="{D04910A2-93F9-4A9B-B0B0-9336A10051D6}" type="sibTrans" cxnId="{4E0A76AF-BBAC-401A-AF7C-50597EB26697}">
      <dgm:prSet/>
      <dgm:spPr/>
      <dgm:t>
        <a:bodyPr/>
        <a:lstStyle/>
        <a:p>
          <a:endParaRPr lang="en-US"/>
        </a:p>
      </dgm:t>
    </dgm:pt>
    <dgm:pt modelId="{038F6FCB-9BF9-44D8-8BC8-7858ED43643A}">
      <dgm:prSet phldrT="[Text]" phldr="1"/>
      <dgm:spPr>
        <a:blipFill rotWithShape="0">
          <a:blip xmlns:r="http://schemas.openxmlformats.org/officeDocument/2006/relationships" r:embed="rId4"/>
          <a:srcRect/>
          <a:stretch>
            <a:fillRect l="-27000" r="-27000"/>
          </a:stretch>
        </a:blipFill>
      </dgm:spPr>
      <dgm:t>
        <a:bodyPr/>
        <a:lstStyle/>
        <a:p>
          <a:endParaRPr lang="en-US" dirty="0"/>
        </a:p>
      </dgm:t>
    </dgm:pt>
    <dgm:pt modelId="{E5F119F5-82FC-4DE7-9E46-66B8E5B5369E}" type="parTrans" cxnId="{C011FB0F-F5D8-4505-B811-22A180AADCC1}">
      <dgm:prSet/>
      <dgm:spPr/>
      <dgm:t>
        <a:bodyPr/>
        <a:lstStyle/>
        <a:p>
          <a:endParaRPr lang="en-US"/>
        </a:p>
      </dgm:t>
    </dgm:pt>
    <dgm:pt modelId="{DB8EB493-11B2-40C9-8E31-B2879F035DAE}" type="sibTrans" cxnId="{C011FB0F-F5D8-4505-B811-22A180AADCC1}">
      <dgm:prSet/>
      <dgm:spPr/>
      <dgm:t>
        <a:bodyPr/>
        <a:lstStyle/>
        <a:p>
          <a:endParaRPr lang="en-US"/>
        </a:p>
      </dgm:t>
    </dgm:pt>
    <dgm:pt modelId="{833D073C-62A6-4CEC-8DD5-7C6BC4DF3DC9}">
      <dgm:prSet phldrT="[Text]" phldr="1"/>
      <dgm:spPr/>
      <dgm:t>
        <a:bodyPr/>
        <a:lstStyle/>
        <a:p>
          <a:endParaRPr lang="en-US"/>
        </a:p>
      </dgm:t>
    </dgm:pt>
    <dgm:pt modelId="{18B58601-B701-447A-88E0-477E043B47CB}" type="sibTrans" cxnId="{AF0EFC16-5359-4C3D-837F-D9503B9361EC}">
      <dgm:prSet/>
      <dgm:spPr/>
      <dgm:t>
        <a:bodyPr/>
        <a:lstStyle/>
        <a:p>
          <a:endParaRPr lang="en-US"/>
        </a:p>
      </dgm:t>
    </dgm:pt>
    <dgm:pt modelId="{A1713857-58A2-484C-95F1-071EE71F2E82}" type="parTrans" cxnId="{AF0EFC16-5359-4C3D-837F-D9503B9361EC}">
      <dgm:prSet/>
      <dgm:spPr/>
      <dgm:t>
        <a:bodyPr/>
        <a:lstStyle/>
        <a:p>
          <a:endParaRPr lang="en-US"/>
        </a:p>
      </dgm:t>
    </dgm:pt>
    <dgm:pt modelId="{B46EA00A-93BD-4487-B5CA-3F1B3D2050A4}" type="pres">
      <dgm:prSet presAssocID="{68F8D628-5291-40F0-B633-3408D2A492D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FD18A0-3F7F-470B-9A0E-8C7650232DAE}" type="pres">
      <dgm:prSet presAssocID="{833D073C-62A6-4CEC-8DD5-7C6BC4DF3DC9}" presName="centerShape" presStyleLbl="node0" presStyleIdx="0" presStyleCnt="1"/>
      <dgm:spPr/>
    </dgm:pt>
    <dgm:pt modelId="{C3CD179B-C22A-48F7-8E44-63144CC39228}" type="pres">
      <dgm:prSet presAssocID="{3DA87DA7-862C-4BE5-BA36-81F196AAAC48}" presName="node" presStyleLbl="node1" presStyleIdx="0" presStyleCnt="4">
        <dgm:presLayoutVars>
          <dgm:bulletEnabled val="1"/>
        </dgm:presLayoutVars>
      </dgm:prSet>
      <dgm:spPr/>
    </dgm:pt>
    <dgm:pt modelId="{4602AB97-6230-4FCF-9CC3-BFEA1D28DCF9}" type="pres">
      <dgm:prSet presAssocID="{3DA87DA7-862C-4BE5-BA36-81F196AAAC48}" presName="dummy" presStyleCnt="0"/>
      <dgm:spPr/>
    </dgm:pt>
    <dgm:pt modelId="{AEF1FEE6-7B43-49AD-9128-B45471C8CDB0}" type="pres">
      <dgm:prSet presAssocID="{ACA22E28-6924-440C-BFC5-9DF5FBBE5DBB}" presName="sibTrans" presStyleLbl="sibTrans2D1" presStyleIdx="0" presStyleCnt="4"/>
      <dgm:spPr/>
    </dgm:pt>
    <dgm:pt modelId="{7F97FE2D-31B1-4C98-A1D2-79D3766A1831}" type="pres">
      <dgm:prSet presAssocID="{5F2D394A-5601-41CE-A13C-FF918BEECBE1}" presName="node" presStyleLbl="node1" presStyleIdx="1" presStyleCnt="4">
        <dgm:presLayoutVars>
          <dgm:bulletEnabled val="1"/>
        </dgm:presLayoutVars>
      </dgm:prSet>
      <dgm:spPr/>
    </dgm:pt>
    <dgm:pt modelId="{56040379-A552-4419-8D8E-FA2940481E7B}" type="pres">
      <dgm:prSet presAssocID="{5F2D394A-5601-41CE-A13C-FF918BEECBE1}" presName="dummy" presStyleCnt="0"/>
      <dgm:spPr/>
    </dgm:pt>
    <dgm:pt modelId="{3E5C6C3C-41BE-46A1-841E-4B4D2DACF19F}" type="pres">
      <dgm:prSet presAssocID="{D3B35C02-B622-49EC-B804-BE188E7041F8}" presName="sibTrans" presStyleLbl="sibTrans2D1" presStyleIdx="1" presStyleCnt="4"/>
      <dgm:spPr/>
    </dgm:pt>
    <dgm:pt modelId="{254723FA-A523-452F-BE72-6BADAD89E1E6}" type="pres">
      <dgm:prSet presAssocID="{2B73BE93-B123-4862-AF8C-40E0A3335117}" presName="node" presStyleLbl="node1" presStyleIdx="2" presStyleCnt="4">
        <dgm:presLayoutVars>
          <dgm:bulletEnabled val="1"/>
        </dgm:presLayoutVars>
      </dgm:prSet>
      <dgm:spPr/>
    </dgm:pt>
    <dgm:pt modelId="{DC0985B8-FF2A-49D3-A21A-E3DF573A5166}" type="pres">
      <dgm:prSet presAssocID="{2B73BE93-B123-4862-AF8C-40E0A3335117}" presName="dummy" presStyleCnt="0"/>
      <dgm:spPr/>
    </dgm:pt>
    <dgm:pt modelId="{06C5314B-C682-4599-9F42-74DFD54A2941}" type="pres">
      <dgm:prSet presAssocID="{D04910A2-93F9-4A9B-B0B0-9336A10051D6}" presName="sibTrans" presStyleLbl="sibTrans2D1" presStyleIdx="2" presStyleCnt="4"/>
      <dgm:spPr/>
    </dgm:pt>
    <dgm:pt modelId="{AC6AEDF5-7475-4803-8559-2D342D38F839}" type="pres">
      <dgm:prSet presAssocID="{038F6FCB-9BF9-44D8-8BC8-7858ED43643A}" presName="node" presStyleLbl="node1" presStyleIdx="3" presStyleCnt="4" custRadScaleRad="99751" custRadScaleInc="1217">
        <dgm:presLayoutVars>
          <dgm:bulletEnabled val="1"/>
        </dgm:presLayoutVars>
      </dgm:prSet>
      <dgm:spPr/>
    </dgm:pt>
    <dgm:pt modelId="{AE30BFBF-ABE1-4F05-9D9E-58BDDC909D18}" type="pres">
      <dgm:prSet presAssocID="{038F6FCB-9BF9-44D8-8BC8-7858ED43643A}" presName="dummy" presStyleCnt="0"/>
      <dgm:spPr/>
    </dgm:pt>
    <dgm:pt modelId="{5E80F21B-35DB-402D-91BD-A0A46CC7A618}" type="pres">
      <dgm:prSet presAssocID="{DB8EB493-11B2-40C9-8E31-B2879F035DAE}" presName="sibTrans" presStyleLbl="sibTrans2D1" presStyleIdx="3" presStyleCnt="4"/>
      <dgm:spPr/>
    </dgm:pt>
  </dgm:ptLst>
  <dgm:cxnLst>
    <dgm:cxn modelId="{C011FB0F-F5D8-4505-B811-22A180AADCC1}" srcId="{833D073C-62A6-4CEC-8DD5-7C6BC4DF3DC9}" destId="{038F6FCB-9BF9-44D8-8BC8-7858ED43643A}" srcOrd="3" destOrd="0" parTransId="{E5F119F5-82FC-4DE7-9E46-66B8E5B5369E}" sibTransId="{DB8EB493-11B2-40C9-8E31-B2879F035DAE}"/>
    <dgm:cxn modelId="{E295C911-0CB3-4B8D-8D6C-2654C11F799B}" type="presOf" srcId="{038F6FCB-9BF9-44D8-8BC8-7858ED43643A}" destId="{AC6AEDF5-7475-4803-8559-2D342D38F839}" srcOrd="0" destOrd="0" presId="urn:microsoft.com/office/officeart/2005/8/layout/radial6"/>
    <dgm:cxn modelId="{584A6E12-C77B-4354-8BC9-F9DF80726415}" type="presOf" srcId="{DB8EB493-11B2-40C9-8E31-B2879F035DAE}" destId="{5E80F21B-35DB-402D-91BD-A0A46CC7A618}" srcOrd="0" destOrd="0" presId="urn:microsoft.com/office/officeart/2005/8/layout/radial6"/>
    <dgm:cxn modelId="{AF0EFC16-5359-4C3D-837F-D9503B9361EC}" srcId="{68F8D628-5291-40F0-B633-3408D2A492DC}" destId="{833D073C-62A6-4CEC-8DD5-7C6BC4DF3DC9}" srcOrd="0" destOrd="0" parTransId="{A1713857-58A2-484C-95F1-071EE71F2E82}" sibTransId="{18B58601-B701-447A-88E0-477E043B47CB}"/>
    <dgm:cxn modelId="{92CF4D25-AF71-4EF5-A699-9192D3963FF5}" type="presOf" srcId="{ACA22E28-6924-440C-BFC5-9DF5FBBE5DBB}" destId="{AEF1FEE6-7B43-49AD-9128-B45471C8CDB0}" srcOrd="0" destOrd="0" presId="urn:microsoft.com/office/officeart/2005/8/layout/radial6"/>
    <dgm:cxn modelId="{489F6326-F716-448C-ADB3-D5128D3D72CE}" type="presOf" srcId="{D3B35C02-B622-49EC-B804-BE188E7041F8}" destId="{3E5C6C3C-41BE-46A1-841E-4B4D2DACF19F}" srcOrd="0" destOrd="0" presId="urn:microsoft.com/office/officeart/2005/8/layout/radial6"/>
    <dgm:cxn modelId="{3E40673B-396A-4995-8FB4-BC7EE49B3C6B}" type="presOf" srcId="{2B73BE93-B123-4862-AF8C-40E0A3335117}" destId="{254723FA-A523-452F-BE72-6BADAD89E1E6}" srcOrd="0" destOrd="0" presId="urn:microsoft.com/office/officeart/2005/8/layout/radial6"/>
    <dgm:cxn modelId="{C5A10549-87A6-408A-BB0E-C6A57731301F}" type="presOf" srcId="{833D073C-62A6-4CEC-8DD5-7C6BC4DF3DC9}" destId="{39FD18A0-3F7F-470B-9A0E-8C7650232DAE}" srcOrd="0" destOrd="0" presId="urn:microsoft.com/office/officeart/2005/8/layout/radial6"/>
    <dgm:cxn modelId="{A0970F59-A073-469E-B2FD-7E0E08D4F660}" type="presOf" srcId="{68F8D628-5291-40F0-B633-3408D2A492DC}" destId="{B46EA00A-93BD-4487-B5CA-3F1B3D2050A4}" srcOrd="0" destOrd="0" presId="urn:microsoft.com/office/officeart/2005/8/layout/radial6"/>
    <dgm:cxn modelId="{4E0A76AF-BBAC-401A-AF7C-50597EB26697}" srcId="{833D073C-62A6-4CEC-8DD5-7C6BC4DF3DC9}" destId="{2B73BE93-B123-4862-AF8C-40E0A3335117}" srcOrd="2" destOrd="0" parTransId="{28E660C5-1CF6-4FA2-8545-19A40FD9CA20}" sibTransId="{D04910A2-93F9-4A9B-B0B0-9336A10051D6}"/>
    <dgm:cxn modelId="{8C842EBE-B909-4DD7-8581-1936FF3E52A0}" type="presOf" srcId="{3DA87DA7-862C-4BE5-BA36-81F196AAAC48}" destId="{C3CD179B-C22A-48F7-8E44-63144CC39228}" srcOrd="0" destOrd="0" presId="urn:microsoft.com/office/officeart/2005/8/layout/radial6"/>
    <dgm:cxn modelId="{B07BB7C4-BC37-4775-A127-27EC3E3F512E}" srcId="{833D073C-62A6-4CEC-8DD5-7C6BC4DF3DC9}" destId="{3DA87DA7-862C-4BE5-BA36-81F196AAAC48}" srcOrd="0" destOrd="0" parTransId="{DB75FE9A-1D7D-47EE-B6A6-FCA03D0374CF}" sibTransId="{ACA22E28-6924-440C-BFC5-9DF5FBBE5DBB}"/>
    <dgm:cxn modelId="{1DEBEFE5-FDB4-42AB-8EC7-2E3CF0C78E55}" srcId="{833D073C-62A6-4CEC-8DD5-7C6BC4DF3DC9}" destId="{5F2D394A-5601-41CE-A13C-FF918BEECBE1}" srcOrd="1" destOrd="0" parTransId="{97458B2E-A5D3-4044-B91F-6971F7D1B6A5}" sibTransId="{D3B35C02-B622-49EC-B804-BE188E7041F8}"/>
    <dgm:cxn modelId="{28D4D8EE-776C-4387-BCA4-EF82A1F88172}" type="presOf" srcId="{D04910A2-93F9-4A9B-B0B0-9336A10051D6}" destId="{06C5314B-C682-4599-9F42-74DFD54A2941}" srcOrd="0" destOrd="0" presId="urn:microsoft.com/office/officeart/2005/8/layout/radial6"/>
    <dgm:cxn modelId="{BE304AEF-F3C5-45D5-8A84-DCD43C06D408}" type="presOf" srcId="{5F2D394A-5601-41CE-A13C-FF918BEECBE1}" destId="{7F97FE2D-31B1-4C98-A1D2-79D3766A1831}" srcOrd="0" destOrd="0" presId="urn:microsoft.com/office/officeart/2005/8/layout/radial6"/>
    <dgm:cxn modelId="{59516DF9-BAF7-4AEC-9A0D-A1BEA82B4ECB}" type="presParOf" srcId="{B46EA00A-93BD-4487-B5CA-3F1B3D2050A4}" destId="{39FD18A0-3F7F-470B-9A0E-8C7650232DAE}" srcOrd="0" destOrd="0" presId="urn:microsoft.com/office/officeart/2005/8/layout/radial6"/>
    <dgm:cxn modelId="{A1236874-556B-4A7E-86CF-2EBBD1E4BDD2}" type="presParOf" srcId="{B46EA00A-93BD-4487-B5CA-3F1B3D2050A4}" destId="{C3CD179B-C22A-48F7-8E44-63144CC39228}" srcOrd="1" destOrd="0" presId="urn:microsoft.com/office/officeart/2005/8/layout/radial6"/>
    <dgm:cxn modelId="{4C676E84-9670-49A8-ADA2-B7DE3A55FAD2}" type="presParOf" srcId="{B46EA00A-93BD-4487-B5CA-3F1B3D2050A4}" destId="{4602AB97-6230-4FCF-9CC3-BFEA1D28DCF9}" srcOrd="2" destOrd="0" presId="urn:microsoft.com/office/officeart/2005/8/layout/radial6"/>
    <dgm:cxn modelId="{618A8463-176D-4183-8EF3-9AF55128BF63}" type="presParOf" srcId="{B46EA00A-93BD-4487-B5CA-3F1B3D2050A4}" destId="{AEF1FEE6-7B43-49AD-9128-B45471C8CDB0}" srcOrd="3" destOrd="0" presId="urn:microsoft.com/office/officeart/2005/8/layout/radial6"/>
    <dgm:cxn modelId="{FD13018E-7136-4DBD-99D3-89F26A0DDE9D}" type="presParOf" srcId="{B46EA00A-93BD-4487-B5CA-3F1B3D2050A4}" destId="{7F97FE2D-31B1-4C98-A1D2-79D3766A1831}" srcOrd="4" destOrd="0" presId="urn:microsoft.com/office/officeart/2005/8/layout/radial6"/>
    <dgm:cxn modelId="{234E9A0E-0945-417E-B3FE-790FE5F8622E}" type="presParOf" srcId="{B46EA00A-93BD-4487-B5CA-3F1B3D2050A4}" destId="{56040379-A552-4419-8D8E-FA2940481E7B}" srcOrd="5" destOrd="0" presId="urn:microsoft.com/office/officeart/2005/8/layout/radial6"/>
    <dgm:cxn modelId="{5DBB03EE-3005-4C61-B6D2-8F2A5D0D0064}" type="presParOf" srcId="{B46EA00A-93BD-4487-B5CA-3F1B3D2050A4}" destId="{3E5C6C3C-41BE-46A1-841E-4B4D2DACF19F}" srcOrd="6" destOrd="0" presId="urn:microsoft.com/office/officeart/2005/8/layout/radial6"/>
    <dgm:cxn modelId="{E61FC0EB-3559-4184-B817-7F2C3D2E05CA}" type="presParOf" srcId="{B46EA00A-93BD-4487-B5CA-3F1B3D2050A4}" destId="{254723FA-A523-452F-BE72-6BADAD89E1E6}" srcOrd="7" destOrd="0" presId="urn:microsoft.com/office/officeart/2005/8/layout/radial6"/>
    <dgm:cxn modelId="{2A6F0377-AD59-4F78-BB57-2C7E459B0C95}" type="presParOf" srcId="{B46EA00A-93BD-4487-B5CA-3F1B3D2050A4}" destId="{DC0985B8-FF2A-49D3-A21A-E3DF573A5166}" srcOrd="8" destOrd="0" presId="urn:microsoft.com/office/officeart/2005/8/layout/radial6"/>
    <dgm:cxn modelId="{8C31FB7B-1366-4190-8DC4-BAAB19DF76FA}" type="presParOf" srcId="{B46EA00A-93BD-4487-B5CA-3F1B3D2050A4}" destId="{06C5314B-C682-4599-9F42-74DFD54A2941}" srcOrd="9" destOrd="0" presId="urn:microsoft.com/office/officeart/2005/8/layout/radial6"/>
    <dgm:cxn modelId="{87135E96-7177-41D3-874E-7A99AE708272}" type="presParOf" srcId="{B46EA00A-93BD-4487-B5CA-3F1B3D2050A4}" destId="{AC6AEDF5-7475-4803-8559-2D342D38F839}" srcOrd="10" destOrd="0" presId="urn:microsoft.com/office/officeart/2005/8/layout/radial6"/>
    <dgm:cxn modelId="{60D1D213-F231-41E2-8063-F157A6374871}" type="presParOf" srcId="{B46EA00A-93BD-4487-B5CA-3F1B3D2050A4}" destId="{AE30BFBF-ABE1-4F05-9D9E-58BDDC909D18}" srcOrd="11" destOrd="0" presId="urn:microsoft.com/office/officeart/2005/8/layout/radial6"/>
    <dgm:cxn modelId="{017CA5A4-5685-4ED4-8883-9F5150D3FB82}" type="presParOf" srcId="{B46EA00A-93BD-4487-B5CA-3F1B3D2050A4}" destId="{5E80F21B-35DB-402D-91BD-A0A46CC7A61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7AE6A-9D34-421B-A1B6-EA82D8580076}">
      <dsp:nvSpPr>
        <dsp:cNvPr id="0" name=""/>
        <dsp:cNvSpPr/>
      </dsp:nvSpPr>
      <dsp:spPr>
        <a:xfrm>
          <a:off x="302903" y="0"/>
          <a:ext cx="1910375" cy="4642341"/>
        </a:xfrm>
        <a:prstGeom prst="flowChartDocumen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82964-15AA-4B47-B992-F76C93916407}">
      <dsp:nvSpPr>
        <dsp:cNvPr id="0" name=""/>
        <dsp:cNvSpPr/>
      </dsp:nvSpPr>
      <dsp:spPr>
        <a:xfrm>
          <a:off x="1406763" y="211017"/>
          <a:ext cx="3593175" cy="1098929"/>
        </a:xfrm>
        <a:prstGeom prst="flowChartDelay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i="0" kern="1200" baseline="0" dirty="0">
              <a:latin typeface="NikoshBAN" pitchFamily="2" charset="0"/>
              <a:cs typeface="NikoshBAN" pitchFamily="2" charset="0"/>
            </a:rPr>
            <a:t>মোঃ জহরুল ইসলাম </a:t>
          </a:r>
          <a:br>
            <a:rPr lang="bn-BD" sz="2000" b="1" i="0" kern="1200" baseline="0" dirty="0">
              <a:latin typeface="NikoshBAN" pitchFamily="2" charset="0"/>
              <a:cs typeface="NikoshBAN" pitchFamily="2" charset="0"/>
            </a:rPr>
          </a:br>
          <a:r>
            <a:rPr lang="bn-BD" sz="2400" b="1" i="0" kern="1200" baseline="0" dirty="0">
              <a:latin typeface="NikoshBAN" pitchFamily="2" charset="0"/>
              <a:cs typeface="NikoshBAN" pitchFamily="2" charset="0"/>
            </a:rPr>
            <a:t>সহকারী শিক্ষক</a:t>
          </a:r>
          <a:endParaRPr lang="bn-BD" sz="2000" b="1" i="0" kern="1200" baseline="0" dirty="0">
            <a:latin typeface="NikoshBAN" pitchFamily="2" charset="0"/>
            <a:cs typeface="NikoshBAN" pitchFamily="2" charset="0"/>
          </a:endParaRPr>
        </a:p>
      </dsp:txBody>
      <dsp:txXfrm>
        <a:off x="1406763" y="371951"/>
        <a:ext cx="3066967" cy="777061"/>
      </dsp:txXfrm>
    </dsp:sp>
    <dsp:sp modelId="{444152A1-90BA-496D-9E71-F1BF672F3483}">
      <dsp:nvSpPr>
        <dsp:cNvPr id="0" name=""/>
        <dsp:cNvSpPr/>
      </dsp:nvSpPr>
      <dsp:spPr>
        <a:xfrm>
          <a:off x="1266087" y="1617784"/>
          <a:ext cx="3616957" cy="1098929"/>
        </a:xfrm>
        <a:prstGeom prst="flowChartDelay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600" b="1" i="0" kern="1200" baseline="0">
              <a:latin typeface="NikoshBAN" pitchFamily="2" charset="0"/>
              <a:cs typeface="NikoshBAN" pitchFamily="2" charset="0"/>
            </a:rPr>
            <a:t>চরমোহনপুর উচ্চ বিদ্যালয়</a:t>
          </a:r>
          <a:endParaRPr lang="en-US" sz="2600" b="1" i="0" kern="1200" baseline="0" dirty="0">
            <a:latin typeface="NikoshBAN" pitchFamily="2" charset="0"/>
            <a:cs typeface="NikoshBAN" pitchFamily="2" charset="0"/>
          </a:endParaRPr>
        </a:p>
      </dsp:txBody>
      <dsp:txXfrm>
        <a:off x="1266087" y="1778718"/>
        <a:ext cx="3087266" cy="777061"/>
      </dsp:txXfrm>
    </dsp:sp>
    <dsp:sp modelId="{C108F0B3-9727-4D14-A938-2A62B0C20301}">
      <dsp:nvSpPr>
        <dsp:cNvPr id="0" name=""/>
        <dsp:cNvSpPr/>
      </dsp:nvSpPr>
      <dsp:spPr>
        <a:xfrm>
          <a:off x="1266098" y="3024553"/>
          <a:ext cx="3598339" cy="1098929"/>
        </a:xfrm>
        <a:prstGeom prst="flowChartDelay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 baseline="0">
              <a:latin typeface="NikoshBAN" pitchFamily="2" charset="0"/>
              <a:cs typeface="NikoshBAN" pitchFamily="2" charset="0"/>
            </a:rPr>
            <a:t>টিকরামপুর, চাঁপাই নবাবগঞ্জ</a:t>
          </a:r>
          <a:endParaRPr lang="bn-BD" sz="2500" b="1" i="0" kern="1200" baseline="0" dirty="0">
            <a:latin typeface="NikoshBAN" pitchFamily="2" charset="0"/>
            <a:cs typeface="NikoshBAN" pitchFamily="2" charset="0"/>
          </a:endParaRPr>
        </a:p>
      </dsp:txBody>
      <dsp:txXfrm>
        <a:off x="1266098" y="3185487"/>
        <a:ext cx="3071374" cy="7770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0F21B-35DB-402D-91BD-A0A46CC7A618}">
      <dsp:nvSpPr>
        <dsp:cNvPr id="0" name=""/>
        <dsp:cNvSpPr/>
      </dsp:nvSpPr>
      <dsp:spPr>
        <a:xfrm>
          <a:off x="1985448" y="625707"/>
          <a:ext cx="4167238" cy="4167238"/>
        </a:xfrm>
        <a:prstGeom prst="blockArc">
          <a:avLst>
            <a:gd name="adj1" fmla="val 10821841"/>
            <a:gd name="adj2" fmla="val 1619144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5314B-C682-4599-9F42-74DFD54A2941}">
      <dsp:nvSpPr>
        <dsp:cNvPr id="0" name=""/>
        <dsp:cNvSpPr/>
      </dsp:nvSpPr>
      <dsp:spPr>
        <a:xfrm>
          <a:off x="1985448" y="625720"/>
          <a:ext cx="4167238" cy="4167238"/>
        </a:xfrm>
        <a:prstGeom prst="blockArc">
          <a:avLst>
            <a:gd name="adj1" fmla="val 5408560"/>
            <a:gd name="adj2" fmla="val 10821862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C6C3C-41BE-46A1-841E-4B4D2DACF19F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1FEE6-7B43-49AD-9128-B45471C8CDB0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D18A0-3F7F-470B-9A0E-8C7650232DAE}">
      <dsp:nvSpPr>
        <dsp:cNvPr id="0" name=""/>
        <dsp:cNvSpPr/>
      </dsp:nvSpPr>
      <dsp:spPr>
        <a:xfrm>
          <a:off x="3104554" y="1749888"/>
          <a:ext cx="1918890" cy="1918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300" kern="1200"/>
        </a:p>
      </dsp:txBody>
      <dsp:txXfrm>
        <a:off x="3385569" y="2030903"/>
        <a:ext cx="1356860" cy="1356860"/>
      </dsp:txXfrm>
    </dsp:sp>
    <dsp:sp modelId="{C3CD179B-C22A-48F7-8E44-63144CC39228}">
      <dsp:nvSpPr>
        <dsp:cNvPr id="0" name=""/>
        <dsp:cNvSpPr/>
      </dsp:nvSpPr>
      <dsp:spPr>
        <a:xfrm>
          <a:off x="3392388" y="2458"/>
          <a:ext cx="1343223" cy="1343223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>
        <a:off x="3589098" y="199168"/>
        <a:ext cx="949803" cy="949803"/>
      </dsp:txXfrm>
    </dsp:sp>
    <dsp:sp modelId="{7F97FE2D-31B1-4C98-A1D2-79D3766A1831}">
      <dsp:nvSpPr>
        <dsp:cNvPr id="0" name=""/>
        <dsp:cNvSpPr/>
      </dsp:nvSpPr>
      <dsp:spPr>
        <a:xfrm>
          <a:off x="5427651" y="2037721"/>
          <a:ext cx="1343223" cy="1343223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>
        <a:off x="5624361" y="2234431"/>
        <a:ext cx="949803" cy="949803"/>
      </dsp:txXfrm>
    </dsp:sp>
    <dsp:sp modelId="{254723FA-A523-452F-BE72-6BADAD89E1E6}">
      <dsp:nvSpPr>
        <dsp:cNvPr id="0" name=""/>
        <dsp:cNvSpPr/>
      </dsp:nvSpPr>
      <dsp:spPr>
        <a:xfrm>
          <a:off x="3392388" y="4072985"/>
          <a:ext cx="1343223" cy="1343223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>
        <a:off x="3589098" y="4269695"/>
        <a:ext cx="949803" cy="949803"/>
      </dsp:txXfrm>
    </dsp:sp>
    <dsp:sp modelId="{AC6AEDF5-7475-4803-8559-2D342D38F839}">
      <dsp:nvSpPr>
        <dsp:cNvPr id="0" name=""/>
        <dsp:cNvSpPr/>
      </dsp:nvSpPr>
      <dsp:spPr>
        <a:xfrm>
          <a:off x="1362233" y="2024785"/>
          <a:ext cx="1343223" cy="1343223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>
        <a:off x="1558943" y="2221495"/>
        <a:ext cx="949803" cy="949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B25D1-DCF1-4161-892F-7C9BCAC5C5CF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9CD7A-CB01-4A86-A7B5-0735367E6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2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44A8-8860-42C3-ABCF-DDAA3CAF459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806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ছবি</a:t>
            </a:r>
            <a:r>
              <a:rPr lang="bn-IN" baseline="0" dirty="0"/>
              <a:t> দেখিয়ে </a:t>
            </a:r>
            <a:r>
              <a:rPr lang="bn-IN" dirty="0"/>
              <a:t>প্রশ্ন করবে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44A8-8860-42C3-ABCF-DDAA3CAF459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08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44A8-8860-42C3-ABCF-DDAA3CAF459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1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7BC76-E7C0-4C7E-81D0-CBEC9A370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08C613-89C3-495F-B999-D77B221C4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C0DD1-6629-4DC3-9C18-8F99E15BF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69CF-5D7E-4336-B067-BFC660A3CC4F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8A407-8149-4E69-A85F-14242E790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B1A6B-56B5-45ED-BCBD-6775D73F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D4E3-CE35-4909-8EFD-C0CDBFAF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97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01C39-8A61-4430-AE3A-BFE2C00F1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AE1059-7822-4A22-8176-773C0EFC5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859E1-0BE8-422A-82C6-22D351569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69CF-5D7E-4336-B067-BFC660A3CC4F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C3BB1-CE89-456F-A5F2-D27012562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A5955-7A1A-4A56-BEE8-93D227DCD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D4E3-CE35-4909-8EFD-C0CDBFAF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37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2BE9E9-4EFD-49F1-8ECB-7AB768EEF8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487B69-104B-42D7-A58F-589AA1942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6E8CB-8044-4C7C-A0CD-ADA7A7AE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69CF-5D7E-4336-B067-BFC660A3CC4F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54C1B-7CF6-4BA2-84CF-B597771F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4C6C5-67A9-4DAC-8C61-ED1982C2C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D4E3-CE35-4909-8EFD-C0CDBFAF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BD9BF-5853-4978-8B97-6D9F0DA0F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0FAAC-3757-44C6-8F27-75AC4A4C7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3C560-8923-4716-8542-5DBFF8B33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69CF-5D7E-4336-B067-BFC660A3CC4F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B265E-EAF5-4E51-977A-B961F0464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ADFC8-DFB5-4342-A843-D5955DE46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D4E3-CE35-4909-8EFD-C0CDBFAF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DF8CF-D44F-4924-B990-4388DC57B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C6B0C-EB76-4BD9-81BE-6797DEEE8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A96D3-0E2B-4B9E-B8B6-19610B965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69CF-5D7E-4336-B067-BFC660A3CC4F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1B5C5-8E5A-488A-9CFB-BB85DC85F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84AF0-67AD-4040-8B38-F68D43158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D4E3-CE35-4909-8EFD-C0CDBFAF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73A44-D5E0-424E-A8F1-0651E1F7C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81A2E-42A4-4FDA-859F-564CA31D8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124DD-D239-4D1D-AD0C-DE3876C76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3CB9D-90AB-4FDB-8E93-F3B2FD400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69CF-5D7E-4336-B067-BFC660A3CC4F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8E836-8F68-45F9-B7DD-D50A9DD1C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57576-3175-4736-9F58-22982972B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D4E3-CE35-4909-8EFD-C0CDBFAF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4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7FFF4-0671-4949-8411-EC47A970A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729C5-B651-4BE4-8C63-6C6C19B3A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809BD-778D-496C-925D-3D1416D81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0ECE0D-95DD-46C0-B2EF-9E7B8F9D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958A4D-D12D-40DB-810E-723F6E3753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A58749-90DE-41E5-A266-2FC069251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69CF-5D7E-4336-B067-BFC660A3CC4F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035C17-217E-4F33-B095-EC18CF92B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AD2C1D-A769-48F7-807E-ED697BCF5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D4E3-CE35-4909-8EFD-C0CDBFAF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4364B-1DFE-44FC-A615-5FF1124C5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B4D42D-E72B-4107-8759-5BE711EEC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69CF-5D7E-4336-B067-BFC660A3CC4F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014050-0A92-40BC-9440-C0CE6869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7E822-CE80-4B59-9B2D-F126F2227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D4E3-CE35-4909-8EFD-C0CDBFAF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3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E8C473-7150-4EE4-9AAE-292514094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69CF-5D7E-4336-B067-BFC660A3CC4F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48CBB9-EFCC-43F7-8AC4-748CDA519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A1D96-9D0C-46AB-ACC0-66C5D64C0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D4E3-CE35-4909-8EFD-C0CDBFAF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8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53785-9129-4F91-A0D6-188A7F11D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A3877-FD7B-4072-B783-AF48E6BE9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3F7B4-C5F4-4703-995F-9E34687B3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8F2502-EEDB-4507-BD7E-5727888BD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69CF-5D7E-4336-B067-BFC660A3CC4F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03133-CECF-40E7-B225-50DBCA7F0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7D2EE0-F43F-4CD7-845D-02004AA66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D4E3-CE35-4909-8EFD-C0CDBFAF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CC9B8-51EE-4E34-BE13-481094C3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D0E706-4D42-4CBB-91DA-8DCA8D53B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96FEF-726C-47A8-ABBB-F30005D23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D2B26-797F-47F1-87B9-643851573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69CF-5D7E-4336-B067-BFC660A3CC4F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DA489-8601-4F14-906D-E2572A27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37CA4C-5F97-4A74-8895-38741AF2B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D4E3-CE35-4909-8EFD-C0CDBFAF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3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890C9E-BA85-4FF9-A443-51FBA20E2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37049-3C4C-459B-9B3E-8E49B0581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5AA50-E8F9-4880-BC99-850DB0350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569CF-5D7E-4336-B067-BFC660A3CC4F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6DC7A-DFCE-4A66-9B14-C076EB22B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7CC63-1C4B-43C9-B01A-C8C129913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5D4E3-CE35-4909-8EFD-C0CDBFAF3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6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9146" y="1343892"/>
            <a:ext cx="9933708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96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99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kern="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46130" y="607786"/>
            <a:ext cx="4396909" cy="5717151"/>
            <a:chOff x="1544040" y="477587"/>
            <a:chExt cx="4534032" cy="5936660"/>
          </a:xfrm>
        </p:grpSpPr>
        <p:sp>
          <p:nvSpPr>
            <p:cNvPr id="4" name="Freeform 3"/>
            <p:cNvSpPr/>
            <p:nvPr/>
          </p:nvSpPr>
          <p:spPr>
            <a:xfrm>
              <a:off x="1544040" y="477587"/>
              <a:ext cx="4534032" cy="5936660"/>
            </a:xfrm>
            <a:custGeom>
              <a:avLst/>
              <a:gdLst>
                <a:gd name="connsiteX0" fmla="*/ 989642 w 4873227"/>
                <a:gd name="connsiteY0" fmla="*/ 1519084 h 6467246"/>
                <a:gd name="connsiteX1" fmla="*/ 1033887 w 4873227"/>
                <a:gd name="connsiteY1" fmla="*/ 1445342 h 6467246"/>
                <a:gd name="connsiteX2" fmla="*/ 989642 w 4873227"/>
                <a:gd name="connsiteY2" fmla="*/ 1342103 h 6467246"/>
                <a:gd name="connsiteX3" fmla="*/ 871655 w 4873227"/>
                <a:gd name="connsiteY3" fmla="*/ 1253613 h 6467246"/>
                <a:gd name="connsiteX4" fmla="*/ 856906 w 4873227"/>
                <a:gd name="connsiteY4" fmla="*/ 1194619 h 6467246"/>
                <a:gd name="connsiteX5" fmla="*/ 812661 w 4873227"/>
                <a:gd name="connsiteY5" fmla="*/ 1165123 h 6467246"/>
                <a:gd name="connsiteX6" fmla="*/ 576687 w 4873227"/>
                <a:gd name="connsiteY6" fmla="*/ 1150374 h 6467246"/>
                <a:gd name="connsiteX7" fmla="*/ 488197 w 4873227"/>
                <a:gd name="connsiteY7" fmla="*/ 1076632 h 6467246"/>
                <a:gd name="connsiteX8" fmla="*/ 473448 w 4873227"/>
                <a:gd name="connsiteY8" fmla="*/ 1032387 h 6467246"/>
                <a:gd name="connsiteX9" fmla="*/ 384958 w 4873227"/>
                <a:gd name="connsiteY9" fmla="*/ 973394 h 6467246"/>
                <a:gd name="connsiteX10" fmla="*/ 340713 w 4873227"/>
                <a:gd name="connsiteY10" fmla="*/ 943897 h 6467246"/>
                <a:gd name="connsiteX11" fmla="*/ 252222 w 4873227"/>
                <a:gd name="connsiteY11" fmla="*/ 914400 h 6467246"/>
                <a:gd name="connsiteX12" fmla="*/ 237474 w 4873227"/>
                <a:gd name="connsiteY12" fmla="*/ 870155 h 6467246"/>
                <a:gd name="connsiteX13" fmla="*/ 148984 w 4873227"/>
                <a:gd name="connsiteY13" fmla="*/ 811161 h 6467246"/>
                <a:gd name="connsiteX14" fmla="*/ 193229 w 4873227"/>
                <a:gd name="connsiteY14" fmla="*/ 678426 h 6467246"/>
                <a:gd name="connsiteX15" fmla="*/ 237474 w 4873227"/>
                <a:gd name="connsiteY15" fmla="*/ 648929 h 6467246"/>
                <a:gd name="connsiteX16" fmla="*/ 281719 w 4873227"/>
                <a:gd name="connsiteY16" fmla="*/ 560439 h 6467246"/>
                <a:gd name="connsiteX17" fmla="*/ 311216 w 4873227"/>
                <a:gd name="connsiteY17" fmla="*/ 471948 h 6467246"/>
                <a:gd name="connsiteX18" fmla="*/ 355461 w 4873227"/>
                <a:gd name="connsiteY18" fmla="*/ 383458 h 6467246"/>
                <a:gd name="connsiteX19" fmla="*/ 399706 w 4873227"/>
                <a:gd name="connsiteY19" fmla="*/ 353961 h 6467246"/>
                <a:gd name="connsiteX20" fmla="*/ 443951 w 4873227"/>
                <a:gd name="connsiteY20" fmla="*/ 339213 h 6467246"/>
                <a:gd name="connsiteX21" fmla="*/ 488197 w 4873227"/>
                <a:gd name="connsiteY21" fmla="*/ 294968 h 6467246"/>
                <a:gd name="connsiteX22" fmla="*/ 576687 w 4873227"/>
                <a:gd name="connsiteY22" fmla="*/ 235974 h 6467246"/>
                <a:gd name="connsiteX23" fmla="*/ 591435 w 4873227"/>
                <a:gd name="connsiteY23" fmla="*/ 117987 h 6467246"/>
                <a:gd name="connsiteX24" fmla="*/ 488197 w 4873227"/>
                <a:gd name="connsiteY24" fmla="*/ 132736 h 6467246"/>
                <a:gd name="connsiteX25" fmla="*/ 429203 w 4873227"/>
                <a:gd name="connsiteY25" fmla="*/ 73742 h 6467246"/>
                <a:gd name="connsiteX26" fmla="*/ 473448 w 4873227"/>
                <a:gd name="connsiteY26" fmla="*/ 29497 h 6467246"/>
                <a:gd name="connsiteX27" fmla="*/ 561938 w 4873227"/>
                <a:gd name="connsiteY27" fmla="*/ 0 h 6467246"/>
                <a:gd name="connsiteX28" fmla="*/ 606184 w 4873227"/>
                <a:gd name="connsiteY28" fmla="*/ 14748 h 6467246"/>
                <a:gd name="connsiteX29" fmla="*/ 650429 w 4873227"/>
                <a:gd name="connsiteY29" fmla="*/ 44245 h 6467246"/>
                <a:gd name="connsiteX30" fmla="*/ 738919 w 4873227"/>
                <a:gd name="connsiteY30" fmla="*/ 73742 h 6467246"/>
                <a:gd name="connsiteX31" fmla="*/ 812661 w 4873227"/>
                <a:gd name="connsiteY31" fmla="*/ 191729 h 6467246"/>
                <a:gd name="connsiteX32" fmla="*/ 886403 w 4873227"/>
                <a:gd name="connsiteY32" fmla="*/ 280219 h 6467246"/>
                <a:gd name="connsiteX33" fmla="*/ 915900 w 4873227"/>
                <a:gd name="connsiteY33" fmla="*/ 324465 h 6467246"/>
                <a:gd name="connsiteX34" fmla="*/ 960145 w 4873227"/>
                <a:gd name="connsiteY34" fmla="*/ 339213 h 6467246"/>
                <a:gd name="connsiteX35" fmla="*/ 974893 w 4873227"/>
                <a:gd name="connsiteY35" fmla="*/ 250723 h 6467246"/>
                <a:gd name="connsiteX36" fmla="*/ 1019138 w 4873227"/>
                <a:gd name="connsiteY36" fmla="*/ 221226 h 6467246"/>
                <a:gd name="connsiteX37" fmla="*/ 1048635 w 4873227"/>
                <a:gd name="connsiteY37" fmla="*/ 176981 h 6467246"/>
                <a:gd name="connsiteX38" fmla="*/ 1092880 w 4873227"/>
                <a:gd name="connsiteY38" fmla="*/ 191729 h 6467246"/>
                <a:gd name="connsiteX39" fmla="*/ 1107629 w 4873227"/>
                <a:gd name="connsiteY39" fmla="*/ 235974 h 6467246"/>
                <a:gd name="connsiteX40" fmla="*/ 1196119 w 4873227"/>
                <a:gd name="connsiteY40" fmla="*/ 265471 h 6467246"/>
                <a:gd name="connsiteX41" fmla="*/ 1225616 w 4873227"/>
                <a:gd name="connsiteY41" fmla="*/ 412955 h 6467246"/>
                <a:gd name="connsiteX42" fmla="*/ 1240364 w 4873227"/>
                <a:gd name="connsiteY42" fmla="*/ 457200 h 6467246"/>
                <a:gd name="connsiteX43" fmla="*/ 1373100 w 4873227"/>
                <a:gd name="connsiteY43" fmla="*/ 501445 h 6467246"/>
                <a:gd name="connsiteX44" fmla="*/ 1476338 w 4873227"/>
                <a:gd name="connsiteY44" fmla="*/ 530942 h 6467246"/>
                <a:gd name="connsiteX45" fmla="*/ 1520584 w 4873227"/>
                <a:gd name="connsiteY45" fmla="*/ 560439 h 6467246"/>
                <a:gd name="connsiteX46" fmla="*/ 1653319 w 4873227"/>
                <a:gd name="connsiteY46" fmla="*/ 589936 h 6467246"/>
                <a:gd name="connsiteX47" fmla="*/ 1712313 w 4873227"/>
                <a:gd name="connsiteY47" fmla="*/ 575187 h 6467246"/>
                <a:gd name="connsiteX48" fmla="*/ 1756558 w 4873227"/>
                <a:gd name="connsiteY48" fmla="*/ 486697 h 6467246"/>
                <a:gd name="connsiteX49" fmla="*/ 1771306 w 4873227"/>
                <a:gd name="connsiteY49" fmla="*/ 398207 h 6467246"/>
                <a:gd name="connsiteX50" fmla="*/ 1815551 w 4873227"/>
                <a:gd name="connsiteY50" fmla="*/ 412955 h 6467246"/>
                <a:gd name="connsiteX51" fmla="*/ 1845048 w 4873227"/>
                <a:gd name="connsiteY51" fmla="*/ 501445 h 6467246"/>
                <a:gd name="connsiteX52" fmla="*/ 1889293 w 4873227"/>
                <a:gd name="connsiteY52" fmla="*/ 634181 h 6467246"/>
                <a:gd name="connsiteX53" fmla="*/ 1904042 w 4873227"/>
                <a:gd name="connsiteY53" fmla="*/ 678426 h 6467246"/>
                <a:gd name="connsiteX54" fmla="*/ 1948287 w 4873227"/>
                <a:gd name="connsiteY54" fmla="*/ 707923 h 6467246"/>
                <a:gd name="connsiteX55" fmla="*/ 1992532 w 4873227"/>
                <a:gd name="connsiteY55" fmla="*/ 693174 h 6467246"/>
                <a:gd name="connsiteX56" fmla="*/ 2022029 w 4873227"/>
                <a:gd name="connsiteY56" fmla="*/ 648929 h 6467246"/>
                <a:gd name="connsiteX57" fmla="*/ 2066274 w 4873227"/>
                <a:gd name="connsiteY57" fmla="*/ 619432 h 6467246"/>
                <a:gd name="connsiteX58" fmla="*/ 2022029 w 4873227"/>
                <a:gd name="connsiteY58" fmla="*/ 604684 h 6467246"/>
                <a:gd name="connsiteX59" fmla="*/ 1933538 w 4873227"/>
                <a:gd name="connsiteY59" fmla="*/ 648929 h 6467246"/>
                <a:gd name="connsiteX60" fmla="*/ 1918790 w 4873227"/>
                <a:gd name="connsiteY60" fmla="*/ 693174 h 6467246"/>
                <a:gd name="connsiteX61" fmla="*/ 1963035 w 4873227"/>
                <a:gd name="connsiteY61" fmla="*/ 796413 h 6467246"/>
                <a:gd name="connsiteX62" fmla="*/ 1933538 w 4873227"/>
                <a:gd name="connsiteY62" fmla="*/ 1002890 h 6467246"/>
                <a:gd name="connsiteX63" fmla="*/ 1904042 w 4873227"/>
                <a:gd name="connsiteY63" fmla="*/ 1047136 h 6467246"/>
                <a:gd name="connsiteX64" fmla="*/ 1859797 w 4873227"/>
                <a:gd name="connsiteY64" fmla="*/ 1253613 h 6467246"/>
                <a:gd name="connsiteX65" fmla="*/ 1845048 w 4873227"/>
                <a:gd name="connsiteY65" fmla="*/ 1297858 h 6467246"/>
                <a:gd name="connsiteX66" fmla="*/ 1859797 w 4873227"/>
                <a:gd name="connsiteY66" fmla="*/ 1371600 h 6467246"/>
                <a:gd name="connsiteX67" fmla="*/ 1904042 w 4873227"/>
                <a:gd name="connsiteY67" fmla="*/ 1386348 h 6467246"/>
                <a:gd name="connsiteX68" fmla="*/ 1963035 w 4873227"/>
                <a:gd name="connsiteY68" fmla="*/ 1415845 h 6467246"/>
                <a:gd name="connsiteX69" fmla="*/ 2331745 w 4873227"/>
                <a:gd name="connsiteY69" fmla="*/ 1460090 h 6467246"/>
                <a:gd name="connsiteX70" fmla="*/ 2361242 w 4873227"/>
                <a:gd name="connsiteY70" fmla="*/ 1504336 h 6467246"/>
                <a:gd name="connsiteX71" fmla="*/ 2464480 w 4873227"/>
                <a:gd name="connsiteY71" fmla="*/ 1533832 h 6467246"/>
                <a:gd name="connsiteX72" fmla="*/ 2626713 w 4873227"/>
                <a:gd name="connsiteY72" fmla="*/ 1578077 h 6467246"/>
                <a:gd name="connsiteX73" fmla="*/ 3880326 w 4873227"/>
                <a:gd name="connsiteY73" fmla="*/ 1592826 h 6467246"/>
                <a:gd name="connsiteX74" fmla="*/ 4160545 w 4873227"/>
                <a:gd name="connsiteY74" fmla="*/ 1607574 h 6467246"/>
                <a:gd name="connsiteX75" fmla="*/ 4308029 w 4873227"/>
                <a:gd name="connsiteY75" fmla="*/ 1622323 h 6467246"/>
                <a:gd name="connsiteX76" fmla="*/ 4485009 w 4873227"/>
                <a:gd name="connsiteY76" fmla="*/ 1769807 h 6467246"/>
                <a:gd name="connsiteX77" fmla="*/ 4573500 w 4873227"/>
                <a:gd name="connsiteY77" fmla="*/ 1814052 h 6467246"/>
                <a:gd name="connsiteX78" fmla="*/ 4617745 w 4873227"/>
                <a:gd name="connsiteY78" fmla="*/ 1843548 h 6467246"/>
                <a:gd name="connsiteX79" fmla="*/ 4602997 w 4873227"/>
                <a:gd name="connsiteY79" fmla="*/ 1887794 h 6467246"/>
                <a:gd name="connsiteX80" fmla="*/ 4396519 w 4873227"/>
                <a:gd name="connsiteY80" fmla="*/ 1902542 h 6467246"/>
                <a:gd name="connsiteX81" fmla="*/ 4293280 w 4873227"/>
                <a:gd name="connsiteY81" fmla="*/ 2315497 h 6467246"/>
                <a:gd name="connsiteX82" fmla="*/ 4278532 w 4873227"/>
                <a:gd name="connsiteY82" fmla="*/ 2359742 h 6467246"/>
                <a:gd name="connsiteX83" fmla="*/ 4263784 w 4873227"/>
                <a:gd name="connsiteY83" fmla="*/ 2418736 h 6467246"/>
                <a:gd name="connsiteX84" fmla="*/ 4219538 w 4873227"/>
                <a:gd name="connsiteY84" fmla="*/ 2433484 h 6467246"/>
                <a:gd name="connsiteX85" fmla="*/ 4101551 w 4873227"/>
                <a:gd name="connsiteY85" fmla="*/ 2448232 h 6467246"/>
                <a:gd name="connsiteX86" fmla="*/ 4086803 w 4873227"/>
                <a:gd name="connsiteY86" fmla="*/ 2566219 h 6467246"/>
                <a:gd name="connsiteX87" fmla="*/ 4057306 w 4873227"/>
                <a:gd name="connsiteY87" fmla="*/ 2610465 h 6467246"/>
                <a:gd name="connsiteX88" fmla="*/ 3865577 w 4873227"/>
                <a:gd name="connsiteY88" fmla="*/ 2654710 h 6467246"/>
                <a:gd name="connsiteX89" fmla="*/ 3850829 w 4873227"/>
                <a:gd name="connsiteY89" fmla="*/ 2757948 h 6467246"/>
                <a:gd name="connsiteX90" fmla="*/ 3806584 w 4873227"/>
                <a:gd name="connsiteY90" fmla="*/ 2772697 h 6467246"/>
                <a:gd name="connsiteX91" fmla="*/ 3452622 w 4873227"/>
                <a:gd name="connsiteY91" fmla="*/ 2787445 h 6467246"/>
                <a:gd name="connsiteX92" fmla="*/ 3467371 w 4873227"/>
                <a:gd name="connsiteY92" fmla="*/ 2875936 h 6467246"/>
                <a:gd name="connsiteX93" fmla="*/ 3408377 w 4873227"/>
                <a:gd name="connsiteY93" fmla="*/ 2890684 h 6467246"/>
                <a:gd name="connsiteX94" fmla="*/ 3378880 w 4873227"/>
                <a:gd name="connsiteY94" fmla="*/ 2934929 h 6467246"/>
                <a:gd name="connsiteX95" fmla="*/ 3319887 w 4873227"/>
                <a:gd name="connsiteY95" fmla="*/ 3067665 h 6467246"/>
                <a:gd name="connsiteX96" fmla="*/ 3334635 w 4873227"/>
                <a:gd name="connsiteY96" fmla="*/ 3244645 h 6467246"/>
                <a:gd name="connsiteX97" fmla="*/ 3349384 w 4873227"/>
                <a:gd name="connsiteY97" fmla="*/ 3347884 h 6467246"/>
                <a:gd name="connsiteX98" fmla="*/ 3378880 w 4873227"/>
                <a:gd name="connsiteY98" fmla="*/ 3569110 h 6467246"/>
                <a:gd name="connsiteX99" fmla="*/ 3408377 w 4873227"/>
                <a:gd name="connsiteY99" fmla="*/ 3613355 h 6467246"/>
                <a:gd name="connsiteX100" fmla="*/ 3423126 w 4873227"/>
                <a:gd name="connsiteY100" fmla="*/ 3657600 h 6467246"/>
                <a:gd name="connsiteX101" fmla="*/ 3467371 w 4873227"/>
                <a:gd name="connsiteY101" fmla="*/ 3701845 h 6467246"/>
                <a:gd name="connsiteX102" fmla="*/ 3496867 w 4873227"/>
                <a:gd name="connsiteY102" fmla="*/ 3790336 h 6467246"/>
                <a:gd name="connsiteX103" fmla="*/ 3511616 w 4873227"/>
                <a:gd name="connsiteY103" fmla="*/ 3834581 h 6467246"/>
                <a:gd name="connsiteX104" fmla="*/ 3555861 w 4873227"/>
                <a:gd name="connsiteY104" fmla="*/ 3746090 h 6467246"/>
                <a:gd name="connsiteX105" fmla="*/ 3511616 w 4873227"/>
                <a:gd name="connsiteY105" fmla="*/ 3701845 h 6467246"/>
                <a:gd name="connsiteX106" fmla="*/ 3644351 w 4873227"/>
                <a:gd name="connsiteY106" fmla="*/ 3701845 h 6467246"/>
                <a:gd name="connsiteX107" fmla="*/ 3659100 w 4873227"/>
                <a:gd name="connsiteY107" fmla="*/ 3746090 h 6467246"/>
                <a:gd name="connsiteX108" fmla="*/ 3673848 w 4873227"/>
                <a:gd name="connsiteY108" fmla="*/ 3834581 h 6467246"/>
                <a:gd name="connsiteX109" fmla="*/ 3791835 w 4873227"/>
                <a:gd name="connsiteY109" fmla="*/ 3878826 h 6467246"/>
                <a:gd name="connsiteX110" fmla="*/ 3865577 w 4873227"/>
                <a:gd name="connsiteY110" fmla="*/ 3864077 h 6467246"/>
                <a:gd name="connsiteX111" fmla="*/ 3880326 w 4873227"/>
                <a:gd name="connsiteY111" fmla="*/ 3819832 h 6467246"/>
                <a:gd name="connsiteX112" fmla="*/ 3895074 w 4873227"/>
                <a:gd name="connsiteY112" fmla="*/ 3569110 h 6467246"/>
                <a:gd name="connsiteX113" fmla="*/ 3939319 w 4873227"/>
                <a:gd name="connsiteY113" fmla="*/ 3554361 h 6467246"/>
                <a:gd name="connsiteX114" fmla="*/ 4027809 w 4873227"/>
                <a:gd name="connsiteY114" fmla="*/ 3480619 h 6467246"/>
                <a:gd name="connsiteX115" fmla="*/ 4042558 w 4873227"/>
                <a:gd name="connsiteY115" fmla="*/ 3244645 h 6467246"/>
                <a:gd name="connsiteX116" fmla="*/ 4057306 w 4873227"/>
                <a:gd name="connsiteY116" fmla="*/ 3156155 h 6467246"/>
                <a:gd name="connsiteX117" fmla="*/ 4101551 w 4873227"/>
                <a:gd name="connsiteY117" fmla="*/ 3170903 h 6467246"/>
                <a:gd name="connsiteX118" fmla="*/ 4249035 w 4873227"/>
                <a:gd name="connsiteY118" fmla="*/ 3244645 h 6467246"/>
                <a:gd name="connsiteX119" fmla="*/ 4278532 w 4873227"/>
                <a:gd name="connsiteY119" fmla="*/ 3200400 h 6467246"/>
                <a:gd name="connsiteX120" fmla="*/ 4293280 w 4873227"/>
                <a:gd name="connsiteY120" fmla="*/ 3156155 h 6467246"/>
                <a:gd name="connsiteX121" fmla="*/ 4337526 w 4873227"/>
                <a:gd name="connsiteY121" fmla="*/ 3141407 h 6467246"/>
                <a:gd name="connsiteX122" fmla="*/ 4396519 w 4873227"/>
                <a:gd name="connsiteY122" fmla="*/ 3229897 h 6467246"/>
                <a:gd name="connsiteX123" fmla="*/ 4440764 w 4873227"/>
                <a:gd name="connsiteY123" fmla="*/ 3436374 h 6467246"/>
                <a:gd name="connsiteX124" fmla="*/ 4455513 w 4873227"/>
                <a:gd name="connsiteY124" fmla="*/ 3495368 h 6467246"/>
                <a:gd name="connsiteX125" fmla="*/ 4485009 w 4873227"/>
                <a:gd name="connsiteY125" fmla="*/ 3583858 h 6467246"/>
                <a:gd name="connsiteX126" fmla="*/ 4529255 w 4873227"/>
                <a:gd name="connsiteY126" fmla="*/ 3628103 h 6467246"/>
                <a:gd name="connsiteX127" fmla="*/ 4544003 w 4873227"/>
                <a:gd name="connsiteY127" fmla="*/ 3775587 h 6467246"/>
                <a:gd name="connsiteX128" fmla="*/ 4558751 w 4873227"/>
                <a:gd name="connsiteY128" fmla="*/ 3819832 h 6467246"/>
                <a:gd name="connsiteX129" fmla="*/ 4588248 w 4873227"/>
                <a:gd name="connsiteY129" fmla="*/ 4011561 h 6467246"/>
                <a:gd name="connsiteX130" fmla="*/ 4602997 w 4873227"/>
                <a:gd name="connsiteY130" fmla="*/ 4055807 h 6467246"/>
                <a:gd name="connsiteX131" fmla="*/ 4617745 w 4873227"/>
                <a:gd name="connsiteY131" fmla="*/ 4129548 h 6467246"/>
                <a:gd name="connsiteX132" fmla="*/ 4632493 w 4873227"/>
                <a:gd name="connsiteY132" fmla="*/ 4188542 h 6467246"/>
                <a:gd name="connsiteX133" fmla="*/ 4661990 w 4873227"/>
                <a:gd name="connsiteY133" fmla="*/ 4336026 h 6467246"/>
                <a:gd name="connsiteX134" fmla="*/ 4720984 w 4873227"/>
                <a:gd name="connsiteY134" fmla="*/ 4424516 h 6467246"/>
                <a:gd name="connsiteX135" fmla="*/ 4720984 w 4873227"/>
                <a:gd name="connsiteY135" fmla="*/ 4689987 h 6467246"/>
                <a:gd name="connsiteX136" fmla="*/ 4750480 w 4873227"/>
                <a:gd name="connsiteY136" fmla="*/ 4748981 h 6467246"/>
                <a:gd name="connsiteX137" fmla="*/ 4765229 w 4873227"/>
                <a:gd name="connsiteY137" fmla="*/ 4793226 h 6467246"/>
                <a:gd name="connsiteX138" fmla="*/ 4750480 w 4873227"/>
                <a:gd name="connsiteY138" fmla="*/ 4940710 h 6467246"/>
                <a:gd name="connsiteX139" fmla="*/ 4720984 w 4873227"/>
                <a:gd name="connsiteY139" fmla="*/ 4984955 h 6467246"/>
                <a:gd name="connsiteX140" fmla="*/ 4706235 w 4873227"/>
                <a:gd name="connsiteY140" fmla="*/ 5029200 h 6467246"/>
                <a:gd name="connsiteX141" fmla="*/ 4720984 w 4873227"/>
                <a:gd name="connsiteY141" fmla="*/ 5073445 h 6467246"/>
                <a:gd name="connsiteX142" fmla="*/ 4750480 w 4873227"/>
                <a:gd name="connsiteY142" fmla="*/ 5117690 h 6467246"/>
                <a:gd name="connsiteX143" fmla="*/ 4779977 w 4873227"/>
                <a:gd name="connsiteY143" fmla="*/ 5206181 h 6467246"/>
                <a:gd name="connsiteX144" fmla="*/ 4794726 w 4873227"/>
                <a:gd name="connsiteY144" fmla="*/ 5309419 h 6467246"/>
                <a:gd name="connsiteX145" fmla="*/ 4809474 w 4873227"/>
                <a:gd name="connsiteY145" fmla="*/ 5456903 h 6467246"/>
                <a:gd name="connsiteX146" fmla="*/ 4838971 w 4873227"/>
                <a:gd name="connsiteY146" fmla="*/ 5604387 h 6467246"/>
                <a:gd name="connsiteX147" fmla="*/ 4868467 w 4873227"/>
                <a:gd name="connsiteY147" fmla="*/ 5707626 h 6467246"/>
                <a:gd name="connsiteX148" fmla="*/ 4853719 w 4873227"/>
                <a:gd name="connsiteY148" fmla="*/ 5869858 h 6467246"/>
                <a:gd name="connsiteX149" fmla="*/ 4735732 w 4873227"/>
                <a:gd name="connsiteY149" fmla="*/ 5855110 h 6467246"/>
                <a:gd name="connsiteX150" fmla="*/ 4720984 w 4873227"/>
                <a:gd name="connsiteY150" fmla="*/ 5810865 h 6467246"/>
                <a:gd name="connsiteX151" fmla="*/ 4691487 w 4873227"/>
                <a:gd name="connsiteY151" fmla="*/ 5751871 h 6467246"/>
                <a:gd name="connsiteX152" fmla="*/ 4647242 w 4873227"/>
                <a:gd name="connsiteY152" fmla="*/ 5737123 h 6467246"/>
                <a:gd name="connsiteX153" fmla="*/ 4514506 w 4873227"/>
                <a:gd name="connsiteY153" fmla="*/ 5663381 h 6467246"/>
                <a:gd name="connsiteX154" fmla="*/ 4470261 w 4873227"/>
                <a:gd name="connsiteY154" fmla="*/ 5648632 h 6467246"/>
                <a:gd name="connsiteX155" fmla="*/ 4411267 w 4873227"/>
                <a:gd name="connsiteY155" fmla="*/ 5663381 h 6467246"/>
                <a:gd name="connsiteX156" fmla="*/ 4367022 w 4873227"/>
                <a:gd name="connsiteY156" fmla="*/ 5766619 h 6467246"/>
                <a:gd name="connsiteX157" fmla="*/ 4367022 w 4873227"/>
                <a:gd name="connsiteY157" fmla="*/ 6150077 h 6467246"/>
                <a:gd name="connsiteX158" fmla="*/ 4381771 w 4873227"/>
                <a:gd name="connsiteY158" fmla="*/ 6194323 h 6467246"/>
                <a:gd name="connsiteX159" fmla="*/ 4455513 w 4873227"/>
                <a:gd name="connsiteY159" fmla="*/ 6282813 h 6467246"/>
                <a:gd name="connsiteX160" fmla="*/ 4514506 w 4873227"/>
                <a:gd name="connsiteY160" fmla="*/ 6371303 h 6467246"/>
                <a:gd name="connsiteX161" fmla="*/ 4426016 w 4873227"/>
                <a:gd name="connsiteY161" fmla="*/ 6445045 h 6467246"/>
                <a:gd name="connsiteX162" fmla="*/ 4396519 w 4873227"/>
                <a:gd name="connsiteY162" fmla="*/ 6400800 h 6467246"/>
                <a:gd name="connsiteX163" fmla="*/ 4352274 w 4873227"/>
                <a:gd name="connsiteY163" fmla="*/ 6356555 h 6467246"/>
                <a:gd name="connsiteX164" fmla="*/ 4293280 w 4873227"/>
                <a:gd name="connsiteY164" fmla="*/ 6268065 h 6467246"/>
                <a:gd name="connsiteX165" fmla="*/ 4249035 w 4873227"/>
                <a:gd name="connsiteY165" fmla="*/ 6179574 h 6467246"/>
                <a:gd name="connsiteX166" fmla="*/ 4234287 w 4873227"/>
                <a:gd name="connsiteY166" fmla="*/ 6135329 h 6467246"/>
                <a:gd name="connsiteX167" fmla="*/ 4204790 w 4873227"/>
                <a:gd name="connsiteY167" fmla="*/ 6076336 h 6467246"/>
                <a:gd name="connsiteX168" fmla="*/ 4160545 w 4873227"/>
                <a:gd name="connsiteY168" fmla="*/ 5987845 h 6467246"/>
                <a:gd name="connsiteX169" fmla="*/ 4131048 w 4873227"/>
                <a:gd name="connsiteY169" fmla="*/ 5899355 h 6467246"/>
                <a:gd name="connsiteX170" fmla="*/ 4116300 w 4873227"/>
                <a:gd name="connsiteY170" fmla="*/ 5855110 h 6467246"/>
                <a:gd name="connsiteX171" fmla="*/ 4086803 w 4873227"/>
                <a:gd name="connsiteY171" fmla="*/ 5810865 h 6467246"/>
                <a:gd name="connsiteX172" fmla="*/ 4057306 w 4873227"/>
                <a:gd name="connsiteY172" fmla="*/ 5722374 h 6467246"/>
                <a:gd name="connsiteX173" fmla="*/ 4027809 w 4873227"/>
                <a:gd name="connsiteY173" fmla="*/ 5560142 h 6467246"/>
                <a:gd name="connsiteX174" fmla="*/ 4013061 w 4873227"/>
                <a:gd name="connsiteY174" fmla="*/ 5294671 h 6467246"/>
                <a:gd name="connsiteX175" fmla="*/ 3998313 w 4873227"/>
                <a:gd name="connsiteY175" fmla="*/ 5235677 h 6467246"/>
                <a:gd name="connsiteX176" fmla="*/ 3983564 w 4873227"/>
                <a:gd name="connsiteY176" fmla="*/ 5147187 h 6467246"/>
                <a:gd name="connsiteX177" fmla="*/ 3968816 w 4873227"/>
                <a:gd name="connsiteY177" fmla="*/ 5073445 h 6467246"/>
                <a:gd name="connsiteX178" fmla="*/ 3939319 w 4873227"/>
                <a:gd name="connsiteY178" fmla="*/ 4984955 h 6467246"/>
                <a:gd name="connsiteX179" fmla="*/ 3909822 w 4873227"/>
                <a:gd name="connsiteY179" fmla="*/ 4807974 h 6467246"/>
                <a:gd name="connsiteX180" fmla="*/ 3895074 w 4873227"/>
                <a:gd name="connsiteY180" fmla="*/ 4763729 h 6467246"/>
                <a:gd name="connsiteX181" fmla="*/ 3836080 w 4873227"/>
                <a:gd name="connsiteY181" fmla="*/ 4675239 h 6467246"/>
                <a:gd name="connsiteX182" fmla="*/ 3806584 w 4873227"/>
                <a:gd name="connsiteY182" fmla="*/ 4572000 h 6467246"/>
                <a:gd name="connsiteX183" fmla="*/ 3777087 w 4873227"/>
                <a:gd name="connsiteY183" fmla="*/ 4483510 h 6467246"/>
                <a:gd name="connsiteX184" fmla="*/ 3762338 w 4873227"/>
                <a:gd name="connsiteY184" fmla="*/ 4439265 h 6467246"/>
                <a:gd name="connsiteX185" fmla="*/ 3732842 w 4873227"/>
                <a:gd name="connsiteY185" fmla="*/ 4395019 h 6467246"/>
                <a:gd name="connsiteX186" fmla="*/ 3703345 w 4873227"/>
                <a:gd name="connsiteY186" fmla="*/ 4277032 h 6467246"/>
                <a:gd name="connsiteX187" fmla="*/ 3585358 w 4873227"/>
                <a:gd name="connsiteY187" fmla="*/ 4144297 h 6467246"/>
                <a:gd name="connsiteX188" fmla="*/ 3541113 w 4873227"/>
                <a:gd name="connsiteY188" fmla="*/ 4129548 h 6467246"/>
                <a:gd name="connsiteX189" fmla="*/ 3467371 w 4873227"/>
                <a:gd name="connsiteY189" fmla="*/ 4144297 h 6467246"/>
                <a:gd name="connsiteX190" fmla="*/ 3423126 w 4873227"/>
                <a:gd name="connsiteY190" fmla="*/ 4188542 h 6467246"/>
                <a:gd name="connsiteX191" fmla="*/ 3378880 w 4873227"/>
                <a:gd name="connsiteY191" fmla="*/ 4218039 h 6467246"/>
                <a:gd name="connsiteX192" fmla="*/ 3319887 w 4873227"/>
                <a:gd name="connsiteY192" fmla="*/ 4306529 h 6467246"/>
                <a:gd name="connsiteX193" fmla="*/ 3305138 w 4873227"/>
                <a:gd name="connsiteY193" fmla="*/ 4365523 h 6467246"/>
                <a:gd name="connsiteX194" fmla="*/ 3260893 w 4873227"/>
                <a:gd name="connsiteY194" fmla="*/ 4395019 h 6467246"/>
                <a:gd name="connsiteX195" fmla="*/ 3113409 w 4873227"/>
                <a:gd name="connsiteY195" fmla="*/ 4380271 h 6467246"/>
                <a:gd name="connsiteX196" fmla="*/ 3157655 w 4873227"/>
                <a:gd name="connsiteY196" fmla="*/ 4409768 h 6467246"/>
                <a:gd name="connsiteX197" fmla="*/ 3216648 w 4873227"/>
                <a:gd name="connsiteY197" fmla="*/ 4424516 h 6467246"/>
                <a:gd name="connsiteX198" fmla="*/ 3349384 w 4873227"/>
                <a:gd name="connsiteY198" fmla="*/ 4409768 h 6467246"/>
                <a:gd name="connsiteX199" fmla="*/ 3437874 w 4873227"/>
                <a:gd name="connsiteY199" fmla="*/ 4350774 h 6467246"/>
                <a:gd name="connsiteX200" fmla="*/ 3482119 w 4873227"/>
                <a:gd name="connsiteY200" fmla="*/ 4336026 h 6467246"/>
                <a:gd name="connsiteX201" fmla="*/ 3541113 w 4873227"/>
                <a:gd name="connsiteY201" fmla="*/ 4424516 h 6467246"/>
                <a:gd name="connsiteX202" fmla="*/ 3585358 w 4873227"/>
                <a:gd name="connsiteY202" fmla="*/ 4513007 h 6467246"/>
                <a:gd name="connsiteX203" fmla="*/ 3570609 w 4873227"/>
                <a:gd name="connsiteY203" fmla="*/ 4572000 h 6467246"/>
                <a:gd name="connsiteX204" fmla="*/ 3467371 w 4873227"/>
                <a:gd name="connsiteY204" fmla="*/ 4557252 h 6467246"/>
                <a:gd name="connsiteX205" fmla="*/ 3452622 w 4873227"/>
                <a:gd name="connsiteY205" fmla="*/ 4321277 h 6467246"/>
                <a:gd name="connsiteX206" fmla="*/ 3378880 w 4873227"/>
                <a:gd name="connsiteY206" fmla="*/ 4336026 h 6467246"/>
                <a:gd name="connsiteX207" fmla="*/ 3290390 w 4873227"/>
                <a:gd name="connsiteY207" fmla="*/ 4395019 h 6467246"/>
                <a:gd name="connsiteX208" fmla="*/ 3216648 w 4873227"/>
                <a:gd name="connsiteY208" fmla="*/ 4468761 h 6467246"/>
                <a:gd name="connsiteX209" fmla="*/ 3128158 w 4873227"/>
                <a:gd name="connsiteY209" fmla="*/ 4498258 h 6467246"/>
                <a:gd name="connsiteX210" fmla="*/ 3083913 w 4873227"/>
                <a:gd name="connsiteY210" fmla="*/ 4689987 h 6467246"/>
                <a:gd name="connsiteX211" fmla="*/ 3054416 w 4873227"/>
                <a:gd name="connsiteY211" fmla="*/ 4793226 h 6467246"/>
                <a:gd name="connsiteX212" fmla="*/ 3113409 w 4873227"/>
                <a:gd name="connsiteY212" fmla="*/ 5043948 h 6467246"/>
                <a:gd name="connsiteX213" fmla="*/ 3172403 w 4873227"/>
                <a:gd name="connsiteY213" fmla="*/ 5029200 h 6467246"/>
                <a:gd name="connsiteX214" fmla="*/ 3231397 w 4873227"/>
                <a:gd name="connsiteY214" fmla="*/ 4940710 h 6467246"/>
                <a:gd name="connsiteX215" fmla="*/ 3260893 w 4873227"/>
                <a:gd name="connsiteY215" fmla="*/ 4852219 h 6467246"/>
                <a:gd name="connsiteX216" fmla="*/ 3246145 w 4873227"/>
                <a:gd name="connsiteY216" fmla="*/ 4513007 h 6467246"/>
                <a:gd name="connsiteX217" fmla="*/ 3157655 w 4873227"/>
                <a:gd name="connsiteY217" fmla="*/ 4483510 h 6467246"/>
                <a:gd name="connsiteX218" fmla="*/ 3113409 w 4873227"/>
                <a:gd name="connsiteY218" fmla="*/ 4498258 h 6467246"/>
                <a:gd name="connsiteX219" fmla="*/ 3069164 w 4873227"/>
                <a:gd name="connsiteY219" fmla="*/ 4527755 h 6467246"/>
                <a:gd name="connsiteX220" fmla="*/ 3054416 w 4873227"/>
                <a:gd name="connsiteY220" fmla="*/ 4483510 h 6467246"/>
                <a:gd name="connsiteX221" fmla="*/ 3039667 w 4873227"/>
                <a:gd name="connsiteY221" fmla="*/ 4424516 h 6467246"/>
                <a:gd name="connsiteX222" fmla="*/ 2995422 w 4873227"/>
                <a:gd name="connsiteY222" fmla="*/ 4380271 h 6467246"/>
                <a:gd name="connsiteX223" fmla="*/ 2965926 w 4873227"/>
                <a:gd name="connsiteY223" fmla="*/ 4336026 h 6467246"/>
                <a:gd name="connsiteX224" fmla="*/ 2921680 w 4873227"/>
                <a:gd name="connsiteY224" fmla="*/ 4291781 h 6467246"/>
                <a:gd name="connsiteX225" fmla="*/ 2833190 w 4873227"/>
                <a:gd name="connsiteY225" fmla="*/ 4262284 h 6467246"/>
                <a:gd name="connsiteX226" fmla="*/ 2788945 w 4873227"/>
                <a:gd name="connsiteY226" fmla="*/ 4173794 h 6467246"/>
                <a:gd name="connsiteX227" fmla="*/ 2744700 w 4873227"/>
                <a:gd name="connsiteY227" fmla="*/ 4159045 h 6467246"/>
                <a:gd name="connsiteX228" fmla="*/ 2641461 w 4873227"/>
                <a:gd name="connsiteY228" fmla="*/ 4247536 h 6467246"/>
                <a:gd name="connsiteX229" fmla="*/ 2685706 w 4873227"/>
                <a:gd name="connsiteY229" fmla="*/ 4483510 h 6467246"/>
                <a:gd name="connsiteX230" fmla="*/ 2729951 w 4873227"/>
                <a:gd name="connsiteY230" fmla="*/ 4513007 h 6467246"/>
                <a:gd name="connsiteX231" fmla="*/ 2744700 w 4873227"/>
                <a:gd name="connsiteY231" fmla="*/ 4557252 h 6467246"/>
                <a:gd name="connsiteX232" fmla="*/ 2700455 w 4873227"/>
                <a:gd name="connsiteY232" fmla="*/ 4748981 h 6467246"/>
                <a:gd name="connsiteX233" fmla="*/ 2656209 w 4873227"/>
                <a:gd name="connsiteY233" fmla="*/ 4778477 h 6467246"/>
                <a:gd name="connsiteX234" fmla="*/ 2611964 w 4873227"/>
                <a:gd name="connsiteY234" fmla="*/ 4866968 h 6467246"/>
                <a:gd name="connsiteX235" fmla="*/ 2552971 w 4873227"/>
                <a:gd name="connsiteY235" fmla="*/ 4970207 h 6467246"/>
                <a:gd name="connsiteX236" fmla="*/ 2567719 w 4873227"/>
                <a:gd name="connsiteY236" fmla="*/ 5073445 h 6467246"/>
                <a:gd name="connsiteX237" fmla="*/ 2611964 w 4873227"/>
                <a:gd name="connsiteY237" fmla="*/ 5058697 h 6467246"/>
                <a:gd name="connsiteX238" fmla="*/ 2641461 w 4873227"/>
                <a:gd name="connsiteY238" fmla="*/ 5014452 h 6467246"/>
                <a:gd name="connsiteX239" fmla="*/ 2803693 w 4873227"/>
                <a:gd name="connsiteY239" fmla="*/ 4970207 h 6467246"/>
                <a:gd name="connsiteX240" fmla="*/ 2847938 w 4873227"/>
                <a:gd name="connsiteY240" fmla="*/ 4940710 h 6467246"/>
                <a:gd name="connsiteX241" fmla="*/ 2906932 w 4873227"/>
                <a:gd name="connsiteY241" fmla="*/ 4852219 h 6467246"/>
                <a:gd name="connsiteX242" fmla="*/ 2906932 w 4873227"/>
                <a:gd name="connsiteY242" fmla="*/ 4291781 h 6467246"/>
                <a:gd name="connsiteX243" fmla="*/ 2877435 w 4873227"/>
                <a:gd name="connsiteY243" fmla="*/ 4247536 h 6467246"/>
                <a:gd name="connsiteX244" fmla="*/ 2788945 w 4873227"/>
                <a:gd name="connsiteY244" fmla="*/ 4188542 h 6467246"/>
                <a:gd name="connsiteX245" fmla="*/ 2744700 w 4873227"/>
                <a:gd name="connsiteY245" fmla="*/ 4144297 h 6467246"/>
                <a:gd name="connsiteX246" fmla="*/ 2656209 w 4873227"/>
                <a:gd name="connsiteY246" fmla="*/ 4085303 h 6467246"/>
                <a:gd name="connsiteX247" fmla="*/ 2626713 w 4873227"/>
                <a:gd name="connsiteY247" fmla="*/ 4129548 h 6467246"/>
                <a:gd name="connsiteX248" fmla="*/ 2582467 w 4873227"/>
                <a:gd name="connsiteY248" fmla="*/ 4291781 h 6467246"/>
                <a:gd name="connsiteX249" fmla="*/ 2582467 w 4873227"/>
                <a:gd name="connsiteY249" fmla="*/ 4793226 h 6467246"/>
                <a:gd name="connsiteX250" fmla="*/ 2493977 w 4873227"/>
                <a:gd name="connsiteY250" fmla="*/ 4837471 h 6467246"/>
                <a:gd name="connsiteX251" fmla="*/ 2449732 w 4873227"/>
                <a:gd name="connsiteY251" fmla="*/ 4866968 h 6467246"/>
                <a:gd name="connsiteX252" fmla="*/ 2405487 w 4873227"/>
                <a:gd name="connsiteY252" fmla="*/ 4881716 h 6467246"/>
                <a:gd name="connsiteX253" fmla="*/ 2390738 w 4873227"/>
                <a:gd name="connsiteY253" fmla="*/ 4925961 h 6467246"/>
                <a:gd name="connsiteX254" fmla="*/ 2346493 w 4873227"/>
                <a:gd name="connsiteY254" fmla="*/ 5014452 h 6467246"/>
                <a:gd name="connsiteX255" fmla="*/ 2302248 w 4873227"/>
                <a:gd name="connsiteY255" fmla="*/ 5176684 h 6467246"/>
                <a:gd name="connsiteX256" fmla="*/ 2258003 w 4873227"/>
                <a:gd name="connsiteY256" fmla="*/ 5206181 h 6467246"/>
                <a:gd name="connsiteX257" fmla="*/ 2169513 w 4873227"/>
                <a:gd name="connsiteY257" fmla="*/ 5235677 h 6467246"/>
                <a:gd name="connsiteX258" fmla="*/ 2125267 w 4873227"/>
                <a:gd name="connsiteY258" fmla="*/ 5220929 h 6467246"/>
                <a:gd name="connsiteX259" fmla="*/ 2110519 w 4873227"/>
                <a:gd name="connsiteY259" fmla="*/ 5176684 h 6467246"/>
                <a:gd name="connsiteX260" fmla="*/ 2095771 w 4873227"/>
                <a:gd name="connsiteY260" fmla="*/ 5088194 h 6467246"/>
                <a:gd name="connsiteX261" fmla="*/ 2051526 w 4873227"/>
                <a:gd name="connsiteY261" fmla="*/ 5073445 h 6467246"/>
                <a:gd name="connsiteX262" fmla="*/ 2036777 w 4873227"/>
                <a:gd name="connsiteY262" fmla="*/ 5029200 h 6467246"/>
                <a:gd name="connsiteX263" fmla="*/ 1992532 w 4873227"/>
                <a:gd name="connsiteY263" fmla="*/ 5014452 h 6467246"/>
                <a:gd name="connsiteX264" fmla="*/ 1977784 w 4873227"/>
                <a:gd name="connsiteY264" fmla="*/ 4940710 h 6467246"/>
                <a:gd name="connsiteX265" fmla="*/ 1918790 w 4873227"/>
                <a:gd name="connsiteY265" fmla="*/ 4852219 h 6467246"/>
                <a:gd name="connsiteX266" fmla="*/ 1874545 w 4873227"/>
                <a:gd name="connsiteY266" fmla="*/ 4837471 h 6467246"/>
                <a:gd name="connsiteX267" fmla="*/ 1815551 w 4873227"/>
                <a:gd name="connsiteY267" fmla="*/ 4852219 h 6467246"/>
                <a:gd name="connsiteX268" fmla="*/ 1845048 w 4873227"/>
                <a:gd name="connsiteY268" fmla="*/ 5043948 h 6467246"/>
                <a:gd name="connsiteX269" fmla="*/ 1815551 w 4873227"/>
                <a:gd name="connsiteY269" fmla="*/ 5132439 h 6467246"/>
                <a:gd name="connsiteX270" fmla="*/ 1653319 w 4873227"/>
                <a:gd name="connsiteY270" fmla="*/ 5117690 h 6467246"/>
                <a:gd name="connsiteX271" fmla="*/ 1668067 w 4873227"/>
                <a:gd name="connsiteY271" fmla="*/ 5265174 h 6467246"/>
                <a:gd name="connsiteX272" fmla="*/ 1638571 w 4873227"/>
                <a:gd name="connsiteY272" fmla="*/ 5220929 h 6467246"/>
                <a:gd name="connsiteX273" fmla="*/ 1609074 w 4873227"/>
                <a:gd name="connsiteY273" fmla="*/ 5132439 h 6467246"/>
                <a:gd name="connsiteX274" fmla="*/ 1579577 w 4873227"/>
                <a:gd name="connsiteY274" fmla="*/ 5073445 h 6467246"/>
                <a:gd name="connsiteX275" fmla="*/ 1564829 w 4873227"/>
                <a:gd name="connsiteY275" fmla="*/ 5029200 h 6467246"/>
                <a:gd name="connsiteX276" fmla="*/ 1520584 w 4873227"/>
                <a:gd name="connsiteY276" fmla="*/ 5014452 h 6467246"/>
                <a:gd name="connsiteX277" fmla="*/ 1476338 w 4873227"/>
                <a:gd name="connsiteY277" fmla="*/ 5043948 h 6467246"/>
                <a:gd name="connsiteX278" fmla="*/ 1461590 w 4873227"/>
                <a:gd name="connsiteY278" fmla="*/ 5132439 h 6467246"/>
                <a:gd name="connsiteX279" fmla="*/ 1432093 w 4873227"/>
                <a:gd name="connsiteY279" fmla="*/ 5250426 h 6467246"/>
                <a:gd name="connsiteX280" fmla="*/ 1623822 w 4873227"/>
                <a:gd name="connsiteY280" fmla="*/ 5265174 h 6467246"/>
                <a:gd name="connsiteX281" fmla="*/ 1638571 w 4873227"/>
                <a:gd name="connsiteY281" fmla="*/ 5220929 h 6467246"/>
                <a:gd name="connsiteX282" fmla="*/ 1623822 w 4873227"/>
                <a:gd name="connsiteY282" fmla="*/ 5161936 h 6467246"/>
                <a:gd name="connsiteX283" fmla="*/ 1579577 w 4873227"/>
                <a:gd name="connsiteY283" fmla="*/ 5147187 h 6467246"/>
                <a:gd name="connsiteX284" fmla="*/ 1446842 w 4873227"/>
                <a:gd name="connsiteY284" fmla="*/ 5161936 h 6467246"/>
                <a:gd name="connsiteX285" fmla="*/ 1417345 w 4873227"/>
                <a:gd name="connsiteY285" fmla="*/ 5206181 h 6467246"/>
                <a:gd name="connsiteX286" fmla="*/ 1402597 w 4873227"/>
                <a:gd name="connsiteY286" fmla="*/ 5250426 h 6467246"/>
                <a:gd name="connsiteX287" fmla="*/ 1343603 w 4873227"/>
                <a:gd name="connsiteY287" fmla="*/ 5235677 h 6467246"/>
                <a:gd name="connsiteX288" fmla="*/ 1328855 w 4873227"/>
                <a:gd name="connsiteY288" fmla="*/ 5117690 h 6467246"/>
                <a:gd name="connsiteX289" fmla="*/ 1284609 w 4873227"/>
                <a:gd name="connsiteY289" fmla="*/ 5102942 h 6467246"/>
                <a:gd name="connsiteX290" fmla="*/ 1255113 w 4873227"/>
                <a:gd name="connsiteY290" fmla="*/ 5147187 h 6467246"/>
                <a:gd name="connsiteX291" fmla="*/ 1269861 w 4873227"/>
                <a:gd name="connsiteY291" fmla="*/ 5265174 h 6467246"/>
                <a:gd name="connsiteX292" fmla="*/ 1358351 w 4873227"/>
                <a:gd name="connsiteY292" fmla="*/ 5338916 h 6467246"/>
                <a:gd name="connsiteX293" fmla="*/ 1299358 w 4873227"/>
                <a:gd name="connsiteY293" fmla="*/ 5265174 h 6467246"/>
                <a:gd name="connsiteX294" fmla="*/ 1255113 w 4873227"/>
                <a:gd name="connsiteY294" fmla="*/ 5294671 h 6467246"/>
                <a:gd name="connsiteX295" fmla="*/ 1240364 w 4873227"/>
                <a:gd name="connsiteY295" fmla="*/ 5338916 h 6467246"/>
                <a:gd name="connsiteX296" fmla="*/ 1210867 w 4873227"/>
                <a:gd name="connsiteY296" fmla="*/ 5383161 h 6467246"/>
                <a:gd name="connsiteX297" fmla="*/ 1196119 w 4873227"/>
                <a:gd name="connsiteY297" fmla="*/ 5191432 h 6467246"/>
                <a:gd name="connsiteX298" fmla="*/ 1107629 w 4873227"/>
                <a:gd name="connsiteY298" fmla="*/ 5147187 h 6467246"/>
                <a:gd name="connsiteX299" fmla="*/ 1063384 w 4873227"/>
                <a:gd name="connsiteY299" fmla="*/ 5176684 h 6467246"/>
                <a:gd name="connsiteX300" fmla="*/ 1092880 w 4873227"/>
                <a:gd name="connsiteY300" fmla="*/ 5353665 h 6467246"/>
                <a:gd name="connsiteX301" fmla="*/ 1078132 w 4873227"/>
                <a:gd name="connsiteY301" fmla="*/ 5220929 h 6467246"/>
                <a:gd name="connsiteX302" fmla="*/ 1033887 w 4873227"/>
                <a:gd name="connsiteY302" fmla="*/ 5206181 h 6467246"/>
                <a:gd name="connsiteX303" fmla="*/ 1019138 w 4873227"/>
                <a:gd name="connsiteY303" fmla="*/ 5161936 h 6467246"/>
                <a:gd name="connsiteX304" fmla="*/ 1033887 w 4873227"/>
                <a:gd name="connsiteY304" fmla="*/ 5117690 h 6467246"/>
                <a:gd name="connsiteX305" fmla="*/ 1092880 w 4873227"/>
                <a:gd name="connsiteY305" fmla="*/ 5029200 h 6467246"/>
                <a:gd name="connsiteX306" fmla="*/ 1078132 w 4873227"/>
                <a:gd name="connsiteY306" fmla="*/ 4911213 h 6467246"/>
                <a:gd name="connsiteX307" fmla="*/ 1033887 w 4873227"/>
                <a:gd name="connsiteY307" fmla="*/ 4866968 h 6467246"/>
                <a:gd name="connsiteX308" fmla="*/ 1019138 w 4873227"/>
                <a:gd name="connsiteY308" fmla="*/ 4822723 h 6467246"/>
                <a:gd name="connsiteX309" fmla="*/ 1004390 w 4873227"/>
                <a:gd name="connsiteY309" fmla="*/ 4586748 h 6467246"/>
                <a:gd name="connsiteX310" fmla="*/ 974893 w 4873227"/>
                <a:gd name="connsiteY310" fmla="*/ 4498258 h 6467246"/>
                <a:gd name="connsiteX311" fmla="*/ 960145 w 4873227"/>
                <a:gd name="connsiteY311" fmla="*/ 4350774 h 6467246"/>
                <a:gd name="connsiteX312" fmla="*/ 945397 w 4873227"/>
                <a:gd name="connsiteY312" fmla="*/ 4306529 h 6467246"/>
                <a:gd name="connsiteX313" fmla="*/ 915900 w 4873227"/>
                <a:gd name="connsiteY313" fmla="*/ 4203290 h 6467246"/>
                <a:gd name="connsiteX314" fmla="*/ 930648 w 4873227"/>
                <a:gd name="connsiteY314" fmla="*/ 3790336 h 6467246"/>
                <a:gd name="connsiteX315" fmla="*/ 960145 w 4873227"/>
                <a:gd name="connsiteY315" fmla="*/ 3701845 h 6467246"/>
                <a:gd name="connsiteX316" fmla="*/ 738919 w 4873227"/>
                <a:gd name="connsiteY316" fmla="*/ 3628103 h 6467246"/>
                <a:gd name="connsiteX317" fmla="*/ 768416 w 4873227"/>
                <a:gd name="connsiteY317" fmla="*/ 3465871 h 6467246"/>
                <a:gd name="connsiteX318" fmla="*/ 724171 w 4873227"/>
                <a:gd name="connsiteY318" fmla="*/ 3318387 h 6467246"/>
                <a:gd name="connsiteX319" fmla="*/ 679926 w 4873227"/>
                <a:gd name="connsiteY319" fmla="*/ 3288890 h 6467246"/>
                <a:gd name="connsiteX320" fmla="*/ 650429 w 4873227"/>
                <a:gd name="connsiteY320" fmla="*/ 3244645 h 6467246"/>
                <a:gd name="connsiteX321" fmla="*/ 620932 w 4873227"/>
                <a:gd name="connsiteY321" fmla="*/ 3185652 h 6467246"/>
                <a:gd name="connsiteX322" fmla="*/ 591435 w 4873227"/>
                <a:gd name="connsiteY322" fmla="*/ 3097161 h 6467246"/>
                <a:gd name="connsiteX323" fmla="*/ 606184 w 4873227"/>
                <a:gd name="connsiteY323" fmla="*/ 3008671 h 6467246"/>
                <a:gd name="connsiteX324" fmla="*/ 694674 w 4873227"/>
                <a:gd name="connsiteY324" fmla="*/ 2920181 h 6467246"/>
                <a:gd name="connsiteX325" fmla="*/ 724171 w 4873227"/>
                <a:gd name="connsiteY325" fmla="*/ 2875936 h 6467246"/>
                <a:gd name="connsiteX326" fmla="*/ 753667 w 4873227"/>
                <a:gd name="connsiteY326" fmla="*/ 2772697 h 6467246"/>
                <a:gd name="connsiteX327" fmla="*/ 738919 w 4873227"/>
                <a:gd name="connsiteY327" fmla="*/ 2580968 h 6467246"/>
                <a:gd name="connsiteX328" fmla="*/ 650429 w 4873227"/>
                <a:gd name="connsiteY328" fmla="*/ 2521974 h 6467246"/>
                <a:gd name="connsiteX329" fmla="*/ 606184 w 4873227"/>
                <a:gd name="connsiteY329" fmla="*/ 2492477 h 6467246"/>
                <a:gd name="connsiteX330" fmla="*/ 355461 w 4873227"/>
                <a:gd name="connsiteY330" fmla="*/ 2448232 h 6467246"/>
                <a:gd name="connsiteX331" fmla="*/ 266971 w 4873227"/>
                <a:gd name="connsiteY331" fmla="*/ 2374490 h 6467246"/>
                <a:gd name="connsiteX332" fmla="*/ 134235 w 4873227"/>
                <a:gd name="connsiteY332" fmla="*/ 2271252 h 6467246"/>
                <a:gd name="connsiteX333" fmla="*/ 30997 w 4873227"/>
                <a:gd name="connsiteY333" fmla="*/ 2138516 h 6467246"/>
                <a:gd name="connsiteX334" fmla="*/ 45745 w 4873227"/>
                <a:gd name="connsiteY334" fmla="*/ 2094271 h 6467246"/>
                <a:gd name="connsiteX335" fmla="*/ 163732 w 4873227"/>
                <a:gd name="connsiteY335" fmla="*/ 2035277 h 6467246"/>
                <a:gd name="connsiteX336" fmla="*/ 193229 w 4873227"/>
                <a:gd name="connsiteY336" fmla="*/ 1946787 h 6467246"/>
                <a:gd name="connsiteX337" fmla="*/ 207977 w 4873227"/>
                <a:gd name="connsiteY337" fmla="*/ 1828800 h 6467246"/>
                <a:gd name="connsiteX338" fmla="*/ 311216 w 4873227"/>
                <a:gd name="connsiteY338" fmla="*/ 1784555 h 6467246"/>
                <a:gd name="connsiteX339" fmla="*/ 473448 w 4873227"/>
                <a:gd name="connsiteY339" fmla="*/ 1799303 h 6467246"/>
                <a:gd name="connsiteX340" fmla="*/ 488197 w 4873227"/>
                <a:gd name="connsiteY340" fmla="*/ 1755058 h 6467246"/>
                <a:gd name="connsiteX341" fmla="*/ 502945 w 4873227"/>
                <a:gd name="connsiteY341" fmla="*/ 1563329 h 6467246"/>
                <a:gd name="connsiteX342" fmla="*/ 561938 w 4873227"/>
                <a:gd name="connsiteY342" fmla="*/ 1548581 h 6467246"/>
                <a:gd name="connsiteX343" fmla="*/ 945397 w 4873227"/>
                <a:gd name="connsiteY343" fmla="*/ 1533832 h 6467246"/>
                <a:gd name="connsiteX344" fmla="*/ 1004390 w 4873227"/>
                <a:gd name="connsiteY344" fmla="*/ 1460090 h 6467246"/>
                <a:gd name="connsiteX345" fmla="*/ 960145 w 4873227"/>
                <a:gd name="connsiteY345" fmla="*/ 1445342 h 646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</a:cxnLst>
              <a:rect l="l" t="t" r="r" b="b"/>
              <a:pathLst>
                <a:path w="4873227" h="6467246">
                  <a:moveTo>
                    <a:pt x="989642" y="1519084"/>
                  </a:moveTo>
                  <a:cubicBezTo>
                    <a:pt x="1004390" y="1494503"/>
                    <a:pt x="1027669" y="1473325"/>
                    <a:pt x="1033887" y="1445342"/>
                  </a:cubicBezTo>
                  <a:cubicBezTo>
                    <a:pt x="1041823" y="1409629"/>
                    <a:pt x="1006785" y="1367818"/>
                    <a:pt x="989642" y="1342103"/>
                  </a:cubicBezTo>
                  <a:cubicBezTo>
                    <a:pt x="957898" y="1183391"/>
                    <a:pt x="1013821" y="1342467"/>
                    <a:pt x="871655" y="1253613"/>
                  </a:cubicBezTo>
                  <a:cubicBezTo>
                    <a:pt x="854466" y="1242870"/>
                    <a:pt x="868150" y="1211485"/>
                    <a:pt x="856906" y="1194619"/>
                  </a:cubicBezTo>
                  <a:cubicBezTo>
                    <a:pt x="847074" y="1179871"/>
                    <a:pt x="830169" y="1167887"/>
                    <a:pt x="812661" y="1165123"/>
                  </a:cubicBezTo>
                  <a:cubicBezTo>
                    <a:pt x="734814" y="1152831"/>
                    <a:pt x="655345" y="1155290"/>
                    <a:pt x="576687" y="1150374"/>
                  </a:cubicBezTo>
                  <a:cubicBezTo>
                    <a:pt x="544039" y="1128609"/>
                    <a:pt x="510909" y="1110699"/>
                    <a:pt x="488197" y="1076632"/>
                  </a:cubicBezTo>
                  <a:cubicBezTo>
                    <a:pt x="479573" y="1063697"/>
                    <a:pt x="484441" y="1043380"/>
                    <a:pt x="473448" y="1032387"/>
                  </a:cubicBezTo>
                  <a:cubicBezTo>
                    <a:pt x="448381" y="1007320"/>
                    <a:pt x="414455" y="993058"/>
                    <a:pt x="384958" y="973394"/>
                  </a:cubicBezTo>
                  <a:cubicBezTo>
                    <a:pt x="370210" y="963562"/>
                    <a:pt x="357529" y="949502"/>
                    <a:pt x="340713" y="943897"/>
                  </a:cubicBezTo>
                  <a:lnTo>
                    <a:pt x="252222" y="914400"/>
                  </a:lnTo>
                  <a:cubicBezTo>
                    <a:pt x="247306" y="899652"/>
                    <a:pt x="248467" y="881148"/>
                    <a:pt x="237474" y="870155"/>
                  </a:cubicBezTo>
                  <a:cubicBezTo>
                    <a:pt x="212407" y="845087"/>
                    <a:pt x="148984" y="811161"/>
                    <a:pt x="148984" y="811161"/>
                  </a:cubicBezTo>
                  <a:cubicBezTo>
                    <a:pt x="158872" y="751833"/>
                    <a:pt x="151753" y="719902"/>
                    <a:pt x="193229" y="678426"/>
                  </a:cubicBezTo>
                  <a:cubicBezTo>
                    <a:pt x="205763" y="665892"/>
                    <a:pt x="222726" y="658761"/>
                    <a:pt x="237474" y="648929"/>
                  </a:cubicBezTo>
                  <a:cubicBezTo>
                    <a:pt x="291258" y="487574"/>
                    <a:pt x="205481" y="731973"/>
                    <a:pt x="281719" y="560439"/>
                  </a:cubicBezTo>
                  <a:cubicBezTo>
                    <a:pt x="294347" y="532026"/>
                    <a:pt x="301384" y="501445"/>
                    <a:pt x="311216" y="471948"/>
                  </a:cubicBezTo>
                  <a:cubicBezTo>
                    <a:pt x="323212" y="435961"/>
                    <a:pt x="326870" y="412049"/>
                    <a:pt x="355461" y="383458"/>
                  </a:cubicBezTo>
                  <a:cubicBezTo>
                    <a:pt x="367995" y="370924"/>
                    <a:pt x="383852" y="361888"/>
                    <a:pt x="399706" y="353961"/>
                  </a:cubicBezTo>
                  <a:cubicBezTo>
                    <a:pt x="413611" y="347009"/>
                    <a:pt x="429203" y="344129"/>
                    <a:pt x="443951" y="339213"/>
                  </a:cubicBezTo>
                  <a:cubicBezTo>
                    <a:pt x="458700" y="324465"/>
                    <a:pt x="471733" y="307773"/>
                    <a:pt x="488197" y="294968"/>
                  </a:cubicBezTo>
                  <a:cubicBezTo>
                    <a:pt x="516180" y="273203"/>
                    <a:pt x="576687" y="235974"/>
                    <a:pt x="576687" y="235974"/>
                  </a:cubicBezTo>
                  <a:cubicBezTo>
                    <a:pt x="591094" y="214364"/>
                    <a:pt x="650666" y="147602"/>
                    <a:pt x="591435" y="117987"/>
                  </a:cubicBezTo>
                  <a:cubicBezTo>
                    <a:pt x="560343" y="102441"/>
                    <a:pt x="522610" y="127820"/>
                    <a:pt x="488197" y="132736"/>
                  </a:cubicBezTo>
                  <a:cubicBezTo>
                    <a:pt x="431473" y="121391"/>
                    <a:pt x="386520" y="137766"/>
                    <a:pt x="429203" y="73742"/>
                  </a:cubicBezTo>
                  <a:cubicBezTo>
                    <a:pt x="440772" y="56388"/>
                    <a:pt x="455215" y="39626"/>
                    <a:pt x="473448" y="29497"/>
                  </a:cubicBezTo>
                  <a:cubicBezTo>
                    <a:pt x="500627" y="14397"/>
                    <a:pt x="561938" y="0"/>
                    <a:pt x="561938" y="0"/>
                  </a:cubicBezTo>
                  <a:cubicBezTo>
                    <a:pt x="576687" y="4916"/>
                    <a:pt x="592279" y="7796"/>
                    <a:pt x="606184" y="14748"/>
                  </a:cubicBezTo>
                  <a:cubicBezTo>
                    <a:pt x="622038" y="22675"/>
                    <a:pt x="634231" y="37046"/>
                    <a:pt x="650429" y="44245"/>
                  </a:cubicBezTo>
                  <a:cubicBezTo>
                    <a:pt x="678841" y="56873"/>
                    <a:pt x="738919" y="73742"/>
                    <a:pt x="738919" y="73742"/>
                  </a:cubicBezTo>
                  <a:cubicBezTo>
                    <a:pt x="845055" y="144500"/>
                    <a:pt x="714373" y="44299"/>
                    <a:pt x="812661" y="191729"/>
                  </a:cubicBezTo>
                  <a:cubicBezTo>
                    <a:pt x="885900" y="301587"/>
                    <a:pt x="791767" y="166655"/>
                    <a:pt x="886403" y="280219"/>
                  </a:cubicBezTo>
                  <a:cubicBezTo>
                    <a:pt x="897751" y="293836"/>
                    <a:pt x="902059" y="313392"/>
                    <a:pt x="915900" y="324465"/>
                  </a:cubicBezTo>
                  <a:cubicBezTo>
                    <a:pt x="928039" y="334177"/>
                    <a:pt x="945397" y="334297"/>
                    <a:pt x="960145" y="339213"/>
                  </a:cubicBezTo>
                  <a:cubicBezTo>
                    <a:pt x="965061" y="309716"/>
                    <a:pt x="961520" y="277470"/>
                    <a:pt x="974893" y="250723"/>
                  </a:cubicBezTo>
                  <a:cubicBezTo>
                    <a:pt x="982820" y="234869"/>
                    <a:pt x="1006604" y="233760"/>
                    <a:pt x="1019138" y="221226"/>
                  </a:cubicBezTo>
                  <a:cubicBezTo>
                    <a:pt x="1031672" y="208692"/>
                    <a:pt x="1038803" y="191729"/>
                    <a:pt x="1048635" y="176981"/>
                  </a:cubicBezTo>
                  <a:cubicBezTo>
                    <a:pt x="1063383" y="181897"/>
                    <a:pt x="1081887" y="180736"/>
                    <a:pt x="1092880" y="191729"/>
                  </a:cubicBezTo>
                  <a:cubicBezTo>
                    <a:pt x="1103873" y="202722"/>
                    <a:pt x="1094979" y="226938"/>
                    <a:pt x="1107629" y="235974"/>
                  </a:cubicBezTo>
                  <a:cubicBezTo>
                    <a:pt x="1132930" y="254046"/>
                    <a:pt x="1196119" y="265471"/>
                    <a:pt x="1196119" y="265471"/>
                  </a:cubicBezTo>
                  <a:cubicBezTo>
                    <a:pt x="1229438" y="365431"/>
                    <a:pt x="1191722" y="243486"/>
                    <a:pt x="1225616" y="412955"/>
                  </a:cubicBezTo>
                  <a:cubicBezTo>
                    <a:pt x="1228665" y="428199"/>
                    <a:pt x="1230653" y="445061"/>
                    <a:pt x="1240364" y="457200"/>
                  </a:cubicBezTo>
                  <a:cubicBezTo>
                    <a:pt x="1273081" y="498097"/>
                    <a:pt x="1328549" y="492535"/>
                    <a:pt x="1373100" y="501445"/>
                  </a:cubicBezTo>
                  <a:cubicBezTo>
                    <a:pt x="1419389" y="510703"/>
                    <a:pt x="1434175" y="516888"/>
                    <a:pt x="1476338" y="530942"/>
                  </a:cubicBezTo>
                  <a:cubicBezTo>
                    <a:pt x="1491087" y="540774"/>
                    <a:pt x="1504730" y="552512"/>
                    <a:pt x="1520584" y="560439"/>
                  </a:cubicBezTo>
                  <a:cubicBezTo>
                    <a:pt x="1556889" y="578591"/>
                    <a:pt x="1619336" y="584272"/>
                    <a:pt x="1653319" y="589936"/>
                  </a:cubicBezTo>
                  <a:cubicBezTo>
                    <a:pt x="1672984" y="585020"/>
                    <a:pt x="1695447" y="586431"/>
                    <a:pt x="1712313" y="575187"/>
                  </a:cubicBezTo>
                  <a:cubicBezTo>
                    <a:pt x="1736817" y="558851"/>
                    <a:pt x="1748145" y="511934"/>
                    <a:pt x="1756558" y="486697"/>
                  </a:cubicBezTo>
                  <a:cubicBezTo>
                    <a:pt x="1761474" y="457200"/>
                    <a:pt x="1752626" y="421558"/>
                    <a:pt x="1771306" y="398207"/>
                  </a:cubicBezTo>
                  <a:cubicBezTo>
                    <a:pt x="1781017" y="386068"/>
                    <a:pt x="1806515" y="400305"/>
                    <a:pt x="1815551" y="412955"/>
                  </a:cubicBezTo>
                  <a:cubicBezTo>
                    <a:pt x="1833623" y="438256"/>
                    <a:pt x="1835216" y="471948"/>
                    <a:pt x="1845048" y="501445"/>
                  </a:cubicBezTo>
                  <a:lnTo>
                    <a:pt x="1889293" y="634181"/>
                  </a:lnTo>
                  <a:cubicBezTo>
                    <a:pt x="1894209" y="648929"/>
                    <a:pt x="1891107" y="669802"/>
                    <a:pt x="1904042" y="678426"/>
                  </a:cubicBezTo>
                  <a:lnTo>
                    <a:pt x="1948287" y="707923"/>
                  </a:lnTo>
                  <a:cubicBezTo>
                    <a:pt x="1963035" y="703007"/>
                    <a:pt x="1980393" y="702886"/>
                    <a:pt x="1992532" y="693174"/>
                  </a:cubicBezTo>
                  <a:cubicBezTo>
                    <a:pt x="2006373" y="682101"/>
                    <a:pt x="2009495" y="661463"/>
                    <a:pt x="2022029" y="648929"/>
                  </a:cubicBezTo>
                  <a:cubicBezTo>
                    <a:pt x="2034563" y="636395"/>
                    <a:pt x="2051526" y="629264"/>
                    <a:pt x="2066274" y="619432"/>
                  </a:cubicBezTo>
                  <a:cubicBezTo>
                    <a:pt x="2051526" y="614516"/>
                    <a:pt x="2037575" y="604684"/>
                    <a:pt x="2022029" y="604684"/>
                  </a:cubicBezTo>
                  <a:cubicBezTo>
                    <a:pt x="1991498" y="604684"/>
                    <a:pt x="1955909" y="634015"/>
                    <a:pt x="1933538" y="648929"/>
                  </a:cubicBezTo>
                  <a:cubicBezTo>
                    <a:pt x="1928622" y="663677"/>
                    <a:pt x="1918790" y="677628"/>
                    <a:pt x="1918790" y="693174"/>
                  </a:cubicBezTo>
                  <a:cubicBezTo>
                    <a:pt x="1918790" y="740794"/>
                    <a:pt x="1938950" y="760286"/>
                    <a:pt x="1963035" y="796413"/>
                  </a:cubicBezTo>
                  <a:cubicBezTo>
                    <a:pt x="1959266" y="837878"/>
                    <a:pt x="1961913" y="946140"/>
                    <a:pt x="1933538" y="1002890"/>
                  </a:cubicBezTo>
                  <a:cubicBezTo>
                    <a:pt x="1925611" y="1018744"/>
                    <a:pt x="1913874" y="1032387"/>
                    <a:pt x="1904042" y="1047136"/>
                  </a:cubicBezTo>
                  <a:cubicBezTo>
                    <a:pt x="1885437" y="1195969"/>
                    <a:pt x="1901826" y="1127526"/>
                    <a:pt x="1859797" y="1253613"/>
                  </a:cubicBezTo>
                  <a:lnTo>
                    <a:pt x="1845048" y="1297858"/>
                  </a:lnTo>
                  <a:cubicBezTo>
                    <a:pt x="1849964" y="1322439"/>
                    <a:pt x="1845892" y="1350743"/>
                    <a:pt x="1859797" y="1371600"/>
                  </a:cubicBezTo>
                  <a:cubicBezTo>
                    <a:pt x="1868420" y="1384535"/>
                    <a:pt x="1889753" y="1380224"/>
                    <a:pt x="1904042" y="1386348"/>
                  </a:cubicBezTo>
                  <a:cubicBezTo>
                    <a:pt x="1924250" y="1395009"/>
                    <a:pt x="1942622" y="1407680"/>
                    <a:pt x="1963035" y="1415845"/>
                  </a:cubicBezTo>
                  <a:cubicBezTo>
                    <a:pt x="2106247" y="1473130"/>
                    <a:pt x="2122801" y="1449093"/>
                    <a:pt x="2331745" y="1460090"/>
                  </a:cubicBezTo>
                  <a:cubicBezTo>
                    <a:pt x="2341577" y="1474839"/>
                    <a:pt x="2347401" y="1493263"/>
                    <a:pt x="2361242" y="1504336"/>
                  </a:cubicBezTo>
                  <a:cubicBezTo>
                    <a:pt x="2370859" y="1512029"/>
                    <a:pt x="2460626" y="1532869"/>
                    <a:pt x="2464480" y="1533832"/>
                  </a:cubicBezTo>
                  <a:cubicBezTo>
                    <a:pt x="2531978" y="1578830"/>
                    <a:pt x="2512885" y="1575629"/>
                    <a:pt x="2626713" y="1578077"/>
                  </a:cubicBezTo>
                  <a:lnTo>
                    <a:pt x="3880326" y="1592826"/>
                  </a:lnTo>
                  <a:lnTo>
                    <a:pt x="4160545" y="1607574"/>
                  </a:lnTo>
                  <a:cubicBezTo>
                    <a:pt x="4209834" y="1610973"/>
                    <a:pt x="4260871" y="1607586"/>
                    <a:pt x="4308029" y="1622323"/>
                  </a:cubicBezTo>
                  <a:cubicBezTo>
                    <a:pt x="4398867" y="1650710"/>
                    <a:pt x="4409532" y="1719491"/>
                    <a:pt x="4485009" y="1769807"/>
                  </a:cubicBezTo>
                  <a:cubicBezTo>
                    <a:pt x="4611817" y="1854342"/>
                    <a:pt x="4451373" y="1752988"/>
                    <a:pt x="4573500" y="1814052"/>
                  </a:cubicBezTo>
                  <a:cubicBezTo>
                    <a:pt x="4589354" y="1821979"/>
                    <a:pt x="4602997" y="1833716"/>
                    <a:pt x="4617745" y="1843548"/>
                  </a:cubicBezTo>
                  <a:cubicBezTo>
                    <a:pt x="4612829" y="1858297"/>
                    <a:pt x="4618018" y="1883788"/>
                    <a:pt x="4602997" y="1887794"/>
                  </a:cubicBezTo>
                  <a:cubicBezTo>
                    <a:pt x="4536326" y="1905573"/>
                    <a:pt x="4429103" y="1841719"/>
                    <a:pt x="4396519" y="1902542"/>
                  </a:cubicBezTo>
                  <a:cubicBezTo>
                    <a:pt x="4146255" y="2369701"/>
                    <a:pt x="4565564" y="2270115"/>
                    <a:pt x="4293280" y="2315497"/>
                  </a:cubicBezTo>
                  <a:cubicBezTo>
                    <a:pt x="4288364" y="2330245"/>
                    <a:pt x="4282803" y="2344794"/>
                    <a:pt x="4278532" y="2359742"/>
                  </a:cubicBezTo>
                  <a:cubicBezTo>
                    <a:pt x="4272964" y="2379232"/>
                    <a:pt x="4276447" y="2402908"/>
                    <a:pt x="4263784" y="2418736"/>
                  </a:cubicBezTo>
                  <a:cubicBezTo>
                    <a:pt x="4254072" y="2430876"/>
                    <a:pt x="4234834" y="2430703"/>
                    <a:pt x="4219538" y="2433484"/>
                  </a:cubicBezTo>
                  <a:cubicBezTo>
                    <a:pt x="4180542" y="2440574"/>
                    <a:pt x="4140880" y="2443316"/>
                    <a:pt x="4101551" y="2448232"/>
                  </a:cubicBezTo>
                  <a:cubicBezTo>
                    <a:pt x="4096635" y="2487561"/>
                    <a:pt x="4097232" y="2527981"/>
                    <a:pt x="4086803" y="2566219"/>
                  </a:cubicBezTo>
                  <a:cubicBezTo>
                    <a:pt x="4082139" y="2583320"/>
                    <a:pt x="4069840" y="2597931"/>
                    <a:pt x="4057306" y="2610465"/>
                  </a:cubicBezTo>
                  <a:cubicBezTo>
                    <a:pt x="4003566" y="2664205"/>
                    <a:pt x="3942578" y="2647010"/>
                    <a:pt x="3865577" y="2654710"/>
                  </a:cubicBezTo>
                  <a:cubicBezTo>
                    <a:pt x="3860661" y="2689123"/>
                    <a:pt x="3866375" y="2726856"/>
                    <a:pt x="3850829" y="2757948"/>
                  </a:cubicBezTo>
                  <a:cubicBezTo>
                    <a:pt x="3843877" y="2771853"/>
                    <a:pt x="3822088" y="2771549"/>
                    <a:pt x="3806584" y="2772697"/>
                  </a:cubicBezTo>
                  <a:cubicBezTo>
                    <a:pt x="3688817" y="2781421"/>
                    <a:pt x="3570609" y="2782529"/>
                    <a:pt x="3452622" y="2787445"/>
                  </a:cubicBezTo>
                  <a:cubicBezTo>
                    <a:pt x="3457538" y="2816942"/>
                    <a:pt x="3479151" y="2848450"/>
                    <a:pt x="3467371" y="2875936"/>
                  </a:cubicBezTo>
                  <a:cubicBezTo>
                    <a:pt x="3459386" y="2894567"/>
                    <a:pt x="3425243" y="2879440"/>
                    <a:pt x="3408377" y="2890684"/>
                  </a:cubicBezTo>
                  <a:cubicBezTo>
                    <a:pt x="3393629" y="2900516"/>
                    <a:pt x="3388712" y="2920181"/>
                    <a:pt x="3378880" y="2934929"/>
                  </a:cubicBezTo>
                  <a:cubicBezTo>
                    <a:pt x="3343779" y="3040235"/>
                    <a:pt x="3366631" y="2997549"/>
                    <a:pt x="3319887" y="3067665"/>
                  </a:cubicBezTo>
                  <a:cubicBezTo>
                    <a:pt x="3324803" y="3126658"/>
                    <a:pt x="3328438" y="3185772"/>
                    <a:pt x="3334635" y="3244645"/>
                  </a:cubicBezTo>
                  <a:cubicBezTo>
                    <a:pt x="3338274" y="3279216"/>
                    <a:pt x="3345545" y="3313334"/>
                    <a:pt x="3349384" y="3347884"/>
                  </a:cubicBezTo>
                  <a:cubicBezTo>
                    <a:pt x="3352245" y="3373629"/>
                    <a:pt x="3356085" y="3515922"/>
                    <a:pt x="3378880" y="3569110"/>
                  </a:cubicBezTo>
                  <a:cubicBezTo>
                    <a:pt x="3385862" y="3585402"/>
                    <a:pt x="3400450" y="3597501"/>
                    <a:pt x="3408377" y="3613355"/>
                  </a:cubicBezTo>
                  <a:cubicBezTo>
                    <a:pt x="3415330" y="3627260"/>
                    <a:pt x="3414502" y="3644665"/>
                    <a:pt x="3423126" y="3657600"/>
                  </a:cubicBezTo>
                  <a:cubicBezTo>
                    <a:pt x="3434696" y="3674954"/>
                    <a:pt x="3452623" y="3687097"/>
                    <a:pt x="3467371" y="3701845"/>
                  </a:cubicBezTo>
                  <a:lnTo>
                    <a:pt x="3496867" y="3790336"/>
                  </a:lnTo>
                  <a:lnTo>
                    <a:pt x="3511616" y="3834581"/>
                  </a:lnTo>
                  <a:cubicBezTo>
                    <a:pt x="3518795" y="3823813"/>
                    <a:pt x="3562646" y="3766445"/>
                    <a:pt x="3555861" y="3746090"/>
                  </a:cubicBezTo>
                  <a:cubicBezTo>
                    <a:pt x="3549265" y="3726303"/>
                    <a:pt x="3526364" y="3716593"/>
                    <a:pt x="3511616" y="3701845"/>
                  </a:cubicBezTo>
                  <a:cubicBezTo>
                    <a:pt x="3556390" y="3690652"/>
                    <a:pt x="3598393" y="3671207"/>
                    <a:pt x="3644351" y="3701845"/>
                  </a:cubicBezTo>
                  <a:cubicBezTo>
                    <a:pt x="3657286" y="3710468"/>
                    <a:pt x="3654184" y="3731342"/>
                    <a:pt x="3659100" y="3746090"/>
                  </a:cubicBezTo>
                  <a:cubicBezTo>
                    <a:pt x="3664016" y="3775587"/>
                    <a:pt x="3660475" y="3807834"/>
                    <a:pt x="3673848" y="3834581"/>
                  </a:cubicBezTo>
                  <a:cubicBezTo>
                    <a:pt x="3690726" y="3868336"/>
                    <a:pt x="3768913" y="3874242"/>
                    <a:pt x="3791835" y="3878826"/>
                  </a:cubicBezTo>
                  <a:cubicBezTo>
                    <a:pt x="3816416" y="3873910"/>
                    <a:pt x="3844720" y="3877982"/>
                    <a:pt x="3865577" y="3864077"/>
                  </a:cubicBezTo>
                  <a:cubicBezTo>
                    <a:pt x="3878512" y="3855454"/>
                    <a:pt x="3878779" y="3835301"/>
                    <a:pt x="3880326" y="3819832"/>
                  </a:cubicBezTo>
                  <a:cubicBezTo>
                    <a:pt x="3888656" y="3736529"/>
                    <a:pt x="3876913" y="3650835"/>
                    <a:pt x="3895074" y="3569110"/>
                  </a:cubicBezTo>
                  <a:cubicBezTo>
                    <a:pt x="3898446" y="3553934"/>
                    <a:pt x="3925414" y="3561313"/>
                    <a:pt x="3939319" y="3554361"/>
                  </a:cubicBezTo>
                  <a:cubicBezTo>
                    <a:pt x="3980388" y="3533826"/>
                    <a:pt x="3995189" y="3513240"/>
                    <a:pt x="4027809" y="3480619"/>
                  </a:cubicBezTo>
                  <a:cubicBezTo>
                    <a:pt x="4032725" y="3401961"/>
                    <a:pt x="4035423" y="3323133"/>
                    <a:pt x="4042558" y="3244645"/>
                  </a:cubicBezTo>
                  <a:cubicBezTo>
                    <a:pt x="4045265" y="3214864"/>
                    <a:pt x="4038626" y="3179506"/>
                    <a:pt x="4057306" y="3156155"/>
                  </a:cubicBezTo>
                  <a:cubicBezTo>
                    <a:pt x="4067017" y="3144016"/>
                    <a:pt x="4086803" y="3165987"/>
                    <a:pt x="4101551" y="3170903"/>
                  </a:cubicBezTo>
                  <a:cubicBezTo>
                    <a:pt x="4143582" y="3296995"/>
                    <a:pt x="4100196" y="3263251"/>
                    <a:pt x="4249035" y="3244645"/>
                  </a:cubicBezTo>
                  <a:cubicBezTo>
                    <a:pt x="4258867" y="3229897"/>
                    <a:pt x="4270605" y="3216254"/>
                    <a:pt x="4278532" y="3200400"/>
                  </a:cubicBezTo>
                  <a:cubicBezTo>
                    <a:pt x="4285484" y="3186495"/>
                    <a:pt x="4282287" y="3167148"/>
                    <a:pt x="4293280" y="3156155"/>
                  </a:cubicBezTo>
                  <a:cubicBezTo>
                    <a:pt x="4304273" y="3145162"/>
                    <a:pt x="4322777" y="3146323"/>
                    <a:pt x="4337526" y="3141407"/>
                  </a:cubicBezTo>
                  <a:cubicBezTo>
                    <a:pt x="4357190" y="3170904"/>
                    <a:pt x="4390691" y="3194929"/>
                    <a:pt x="4396519" y="3229897"/>
                  </a:cubicBezTo>
                  <a:cubicBezTo>
                    <a:pt x="4417931" y="3358372"/>
                    <a:pt x="4404015" y="3289380"/>
                    <a:pt x="4440764" y="3436374"/>
                  </a:cubicBezTo>
                  <a:cubicBezTo>
                    <a:pt x="4445680" y="3456039"/>
                    <a:pt x="4449103" y="3476138"/>
                    <a:pt x="4455513" y="3495368"/>
                  </a:cubicBezTo>
                  <a:cubicBezTo>
                    <a:pt x="4465345" y="3524865"/>
                    <a:pt x="4463023" y="3561873"/>
                    <a:pt x="4485009" y="3583858"/>
                  </a:cubicBezTo>
                  <a:lnTo>
                    <a:pt x="4529255" y="3628103"/>
                  </a:lnTo>
                  <a:cubicBezTo>
                    <a:pt x="4534171" y="3677264"/>
                    <a:pt x="4536491" y="3726755"/>
                    <a:pt x="4544003" y="3775587"/>
                  </a:cubicBezTo>
                  <a:cubicBezTo>
                    <a:pt x="4546367" y="3790952"/>
                    <a:pt x="4555379" y="3804656"/>
                    <a:pt x="4558751" y="3819832"/>
                  </a:cubicBezTo>
                  <a:cubicBezTo>
                    <a:pt x="4583136" y="3929563"/>
                    <a:pt x="4564713" y="3893889"/>
                    <a:pt x="4588248" y="4011561"/>
                  </a:cubicBezTo>
                  <a:cubicBezTo>
                    <a:pt x="4591297" y="4026806"/>
                    <a:pt x="4599226" y="4040725"/>
                    <a:pt x="4602997" y="4055807"/>
                  </a:cubicBezTo>
                  <a:cubicBezTo>
                    <a:pt x="4609077" y="4080126"/>
                    <a:pt x="4612307" y="4105078"/>
                    <a:pt x="4617745" y="4129548"/>
                  </a:cubicBezTo>
                  <a:cubicBezTo>
                    <a:pt x="4622142" y="4149335"/>
                    <a:pt x="4628518" y="4168666"/>
                    <a:pt x="4632493" y="4188542"/>
                  </a:cubicBezTo>
                  <a:cubicBezTo>
                    <a:pt x="4634961" y="4200881"/>
                    <a:pt x="4650573" y="4313192"/>
                    <a:pt x="4661990" y="4336026"/>
                  </a:cubicBezTo>
                  <a:cubicBezTo>
                    <a:pt x="4677844" y="4367734"/>
                    <a:pt x="4720984" y="4424516"/>
                    <a:pt x="4720984" y="4424516"/>
                  </a:cubicBezTo>
                  <a:cubicBezTo>
                    <a:pt x="4709726" y="4537091"/>
                    <a:pt x="4694142" y="4582618"/>
                    <a:pt x="4720984" y="4689987"/>
                  </a:cubicBezTo>
                  <a:cubicBezTo>
                    <a:pt x="4726316" y="4711316"/>
                    <a:pt x="4741819" y="4728773"/>
                    <a:pt x="4750480" y="4748981"/>
                  </a:cubicBezTo>
                  <a:cubicBezTo>
                    <a:pt x="4756604" y="4763270"/>
                    <a:pt x="4760313" y="4778478"/>
                    <a:pt x="4765229" y="4793226"/>
                  </a:cubicBezTo>
                  <a:cubicBezTo>
                    <a:pt x="4760313" y="4842387"/>
                    <a:pt x="4761589" y="4892569"/>
                    <a:pt x="4750480" y="4940710"/>
                  </a:cubicBezTo>
                  <a:cubicBezTo>
                    <a:pt x="4746494" y="4957981"/>
                    <a:pt x="4728911" y="4969101"/>
                    <a:pt x="4720984" y="4984955"/>
                  </a:cubicBezTo>
                  <a:cubicBezTo>
                    <a:pt x="4714032" y="4998860"/>
                    <a:pt x="4711151" y="5014452"/>
                    <a:pt x="4706235" y="5029200"/>
                  </a:cubicBezTo>
                  <a:cubicBezTo>
                    <a:pt x="4711151" y="5043948"/>
                    <a:pt x="4714032" y="5059540"/>
                    <a:pt x="4720984" y="5073445"/>
                  </a:cubicBezTo>
                  <a:cubicBezTo>
                    <a:pt x="4728911" y="5089299"/>
                    <a:pt x="4743281" y="5101493"/>
                    <a:pt x="4750480" y="5117690"/>
                  </a:cubicBezTo>
                  <a:cubicBezTo>
                    <a:pt x="4763108" y="5146103"/>
                    <a:pt x="4779977" y="5206181"/>
                    <a:pt x="4779977" y="5206181"/>
                  </a:cubicBezTo>
                  <a:cubicBezTo>
                    <a:pt x="4784893" y="5240594"/>
                    <a:pt x="4790664" y="5274895"/>
                    <a:pt x="4794726" y="5309419"/>
                  </a:cubicBezTo>
                  <a:cubicBezTo>
                    <a:pt x="4800499" y="5358487"/>
                    <a:pt x="4802145" y="5408043"/>
                    <a:pt x="4809474" y="5456903"/>
                  </a:cubicBezTo>
                  <a:cubicBezTo>
                    <a:pt x="4816911" y="5506483"/>
                    <a:pt x="4823117" y="5556825"/>
                    <a:pt x="4838971" y="5604387"/>
                  </a:cubicBezTo>
                  <a:cubicBezTo>
                    <a:pt x="4860129" y="5667862"/>
                    <a:pt x="4849949" y="5633550"/>
                    <a:pt x="4868467" y="5707626"/>
                  </a:cubicBezTo>
                  <a:cubicBezTo>
                    <a:pt x="4863551" y="5761703"/>
                    <a:pt x="4890044" y="5829497"/>
                    <a:pt x="4853719" y="5869858"/>
                  </a:cubicBezTo>
                  <a:cubicBezTo>
                    <a:pt x="4827205" y="5899319"/>
                    <a:pt x="4771951" y="5871207"/>
                    <a:pt x="4735732" y="5855110"/>
                  </a:cubicBezTo>
                  <a:cubicBezTo>
                    <a:pt x="4721526" y="5848796"/>
                    <a:pt x="4727108" y="5825154"/>
                    <a:pt x="4720984" y="5810865"/>
                  </a:cubicBezTo>
                  <a:cubicBezTo>
                    <a:pt x="4712323" y="5790657"/>
                    <a:pt x="4707033" y="5767417"/>
                    <a:pt x="4691487" y="5751871"/>
                  </a:cubicBezTo>
                  <a:cubicBezTo>
                    <a:pt x="4680494" y="5740878"/>
                    <a:pt x="4661990" y="5742039"/>
                    <a:pt x="4647242" y="5737123"/>
                  </a:cubicBezTo>
                  <a:cubicBezTo>
                    <a:pt x="4581011" y="5670890"/>
                    <a:pt x="4622786" y="5699474"/>
                    <a:pt x="4514506" y="5663381"/>
                  </a:cubicBezTo>
                  <a:lnTo>
                    <a:pt x="4470261" y="5648632"/>
                  </a:lnTo>
                  <a:cubicBezTo>
                    <a:pt x="4450596" y="5653548"/>
                    <a:pt x="4428133" y="5652137"/>
                    <a:pt x="4411267" y="5663381"/>
                  </a:cubicBezTo>
                  <a:cubicBezTo>
                    <a:pt x="4380713" y="5683750"/>
                    <a:pt x="4374422" y="5737020"/>
                    <a:pt x="4367022" y="5766619"/>
                  </a:cubicBezTo>
                  <a:cubicBezTo>
                    <a:pt x="4353053" y="5962196"/>
                    <a:pt x="4342258" y="5964345"/>
                    <a:pt x="4367022" y="6150077"/>
                  </a:cubicBezTo>
                  <a:cubicBezTo>
                    <a:pt x="4369077" y="6165487"/>
                    <a:pt x="4374818" y="6180418"/>
                    <a:pt x="4381771" y="6194323"/>
                  </a:cubicBezTo>
                  <a:cubicBezTo>
                    <a:pt x="4413394" y="6257569"/>
                    <a:pt x="4409845" y="6224097"/>
                    <a:pt x="4455513" y="6282813"/>
                  </a:cubicBezTo>
                  <a:cubicBezTo>
                    <a:pt x="4477278" y="6310796"/>
                    <a:pt x="4514506" y="6371303"/>
                    <a:pt x="4514506" y="6371303"/>
                  </a:cubicBezTo>
                  <a:cubicBezTo>
                    <a:pt x="4502586" y="6442825"/>
                    <a:pt x="4523256" y="6500611"/>
                    <a:pt x="4426016" y="6445045"/>
                  </a:cubicBezTo>
                  <a:cubicBezTo>
                    <a:pt x="4410626" y="6436251"/>
                    <a:pt x="4407867" y="6414417"/>
                    <a:pt x="4396519" y="6400800"/>
                  </a:cubicBezTo>
                  <a:cubicBezTo>
                    <a:pt x="4383166" y="6384777"/>
                    <a:pt x="4365079" y="6373019"/>
                    <a:pt x="4352274" y="6356555"/>
                  </a:cubicBezTo>
                  <a:cubicBezTo>
                    <a:pt x="4330509" y="6328572"/>
                    <a:pt x="4293280" y="6268065"/>
                    <a:pt x="4293280" y="6268065"/>
                  </a:cubicBezTo>
                  <a:cubicBezTo>
                    <a:pt x="4256211" y="6156854"/>
                    <a:pt x="4306214" y="6293932"/>
                    <a:pt x="4249035" y="6179574"/>
                  </a:cubicBezTo>
                  <a:cubicBezTo>
                    <a:pt x="4242083" y="6165669"/>
                    <a:pt x="4240411" y="6149618"/>
                    <a:pt x="4234287" y="6135329"/>
                  </a:cubicBezTo>
                  <a:cubicBezTo>
                    <a:pt x="4225626" y="6115121"/>
                    <a:pt x="4213450" y="6096544"/>
                    <a:pt x="4204790" y="6076336"/>
                  </a:cubicBezTo>
                  <a:cubicBezTo>
                    <a:pt x="4168152" y="5990847"/>
                    <a:pt x="4217233" y="6072876"/>
                    <a:pt x="4160545" y="5987845"/>
                  </a:cubicBezTo>
                  <a:lnTo>
                    <a:pt x="4131048" y="5899355"/>
                  </a:lnTo>
                  <a:cubicBezTo>
                    <a:pt x="4126132" y="5884607"/>
                    <a:pt x="4124923" y="5868045"/>
                    <a:pt x="4116300" y="5855110"/>
                  </a:cubicBezTo>
                  <a:lnTo>
                    <a:pt x="4086803" y="5810865"/>
                  </a:lnTo>
                  <a:cubicBezTo>
                    <a:pt x="4076971" y="5781368"/>
                    <a:pt x="4061162" y="5753226"/>
                    <a:pt x="4057306" y="5722374"/>
                  </a:cubicBezTo>
                  <a:cubicBezTo>
                    <a:pt x="4040630" y="5588961"/>
                    <a:pt x="4055092" y="5641988"/>
                    <a:pt x="4027809" y="5560142"/>
                  </a:cubicBezTo>
                  <a:cubicBezTo>
                    <a:pt x="4022893" y="5471652"/>
                    <a:pt x="4021085" y="5382934"/>
                    <a:pt x="4013061" y="5294671"/>
                  </a:cubicBezTo>
                  <a:cubicBezTo>
                    <a:pt x="4011226" y="5274484"/>
                    <a:pt x="4002288" y="5255553"/>
                    <a:pt x="3998313" y="5235677"/>
                  </a:cubicBezTo>
                  <a:cubicBezTo>
                    <a:pt x="3992448" y="5206354"/>
                    <a:pt x="3988913" y="5176608"/>
                    <a:pt x="3983564" y="5147187"/>
                  </a:cubicBezTo>
                  <a:cubicBezTo>
                    <a:pt x="3979080" y="5122524"/>
                    <a:pt x="3975412" y="5097629"/>
                    <a:pt x="3968816" y="5073445"/>
                  </a:cubicBezTo>
                  <a:cubicBezTo>
                    <a:pt x="3960635" y="5043448"/>
                    <a:pt x="3939319" y="4984955"/>
                    <a:pt x="3939319" y="4984955"/>
                  </a:cubicBezTo>
                  <a:cubicBezTo>
                    <a:pt x="3930993" y="4926670"/>
                    <a:pt x="3924202" y="4865492"/>
                    <a:pt x="3909822" y="4807974"/>
                  </a:cubicBezTo>
                  <a:cubicBezTo>
                    <a:pt x="3906051" y="4792892"/>
                    <a:pt x="3902624" y="4777319"/>
                    <a:pt x="3895074" y="4763729"/>
                  </a:cubicBezTo>
                  <a:cubicBezTo>
                    <a:pt x="3877858" y="4732740"/>
                    <a:pt x="3836080" y="4675239"/>
                    <a:pt x="3836080" y="4675239"/>
                  </a:cubicBezTo>
                  <a:cubicBezTo>
                    <a:pt x="3786507" y="4526517"/>
                    <a:pt x="3862152" y="4757226"/>
                    <a:pt x="3806584" y="4572000"/>
                  </a:cubicBezTo>
                  <a:cubicBezTo>
                    <a:pt x="3797650" y="4542219"/>
                    <a:pt x="3786919" y="4513007"/>
                    <a:pt x="3777087" y="4483510"/>
                  </a:cubicBezTo>
                  <a:cubicBezTo>
                    <a:pt x="3772171" y="4468762"/>
                    <a:pt x="3770961" y="4452200"/>
                    <a:pt x="3762338" y="4439265"/>
                  </a:cubicBezTo>
                  <a:lnTo>
                    <a:pt x="3732842" y="4395019"/>
                  </a:lnTo>
                  <a:cubicBezTo>
                    <a:pt x="3727233" y="4366976"/>
                    <a:pt x="3718461" y="4307263"/>
                    <a:pt x="3703345" y="4277032"/>
                  </a:cubicBezTo>
                  <a:cubicBezTo>
                    <a:pt x="3683671" y="4237684"/>
                    <a:pt x="3608809" y="4152114"/>
                    <a:pt x="3585358" y="4144297"/>
                  </a:cubicBezTo>
                  <a:lnTo>
                    <a:pt x="3541113" y="4129548"/>
                  </a:lnTo>
                  <a:cubicBezTo>
                    <a:pt x="3516532" y="4134464"/>
                    <a:pt x="3489792" y="4133086"/>
                    <a:pt x="3467371" y="4144297"/>
                  </a:cubicBezTo>
                  <a:cubicBezTo>
                    <a:pt x="3448716" y="4153625"/>
                    <a:pt x="3439149" y="4175190"/>
                    <a:pt x="3423126" y="4188542"/>
                  </a:cubicBezTo>
                  <a:cubicBezTo>
                    <a:pt x="3409509" y="4199890"/>
                    <a:pt x="3393629" y="4208207"/>
                    <a:pt x="3378880" y="4218039"/>
                  </a:cubicBezTo>
                  <a:cubicBezTo>
                    <a:pt x="3359216" y="4247536"/>
                    <a:pt x="3328485" y="4272137"/>
                    <a:pt x="3319887" y="4306529"/>
                  </a:cubicBezTo>
                  <a:cubicBezTo>
                    <a:pt x="3314971" y="4326194"/>
                    <a:pt x="3316382" y="4348657"/>
                    <a:pt x="3305138" y="4365523"/>
                  </a:cubicBezTo>
                  <a:cubicBezTo>
                    <a:pt x="3295306" y="4380271"/>
                    <a:pt x="3275641" y="4385187"/>
                    <a:pt x="3260893" y="4395019"/>
                  </a:cubicBezTo>
                  <a:cubicBezTo>
                    <a:pt x="3211732" y="4390103"/>
                    <a:pt x="3162319" y="4373284"/>
                    <a:pt x="3113409" y="4380271"/>
                  </a:cubicBezTo>
                  <a:cubicBezTo>
                    <a:pt x="3095862" y="4382778"/>
                    <a:pt x="3141363" y="4402786"/>
                    <a:pt x="3157655" y="4409768"/>
                  </a:cubicBezTo>
                  <a:cubicBezTo>
                    <a:pt x="3176286" y="4417753"/>
                    <a:pt x="3196984" y="4419600"/>
                    <a:pt x="3216648" y="4424516"/>
                  </a:cubicBezTo>
                  <a:cubicBezTo>
                    <a:pt x="3260893" y="4419600"/>
                    <a:pt x="3307151" y="4423846"/>
                    <a:pt x="3349384" y="4409768"/>
                  </a:cubicBezTo>
                  <a:cubicBezTo>
                    <a:pt x="3383015" y="4398558"/>
                    <a:pt x="3404242" y="4361984"/>
                    <a:pt x="3437874" y="4350774"/>
                  </a:cubicBezTo>
                  <a:lnTo>
                    <a:pt x="3482119" y="4336026"/>
                  </a:lnTo>
                  <a:cubicBezTo>
                    <a:pt x="3501784" y="4365523"/>
                    <a:pt x="3529903" y="4390884"/>
                    <a:pt x="3541113" y="4424516"/>
                  </a:cubicBezTo>
                  <a:cubicBezTo>
                    <a:pt x="3561466" y="4485577"/>
                    <a:pt x="3547238" y="4455826"/>
                    <a:pt x="3585358" y="4513007"/>
                  </a:cubicBezTo>
                  <a:cubicBezTo>
                    <a:pt x="3580442" y="4532671"/>
                    <a:pt x="3589588" y="4564883"/>
                    <a:pt x="3570609" y="4572000"/>
                  </a:cubicBezTo>
                  <a:cubicBezTo>
                    <a:pt x="3538060" y="4584206"/>
                    <a:pt x="3482173" y="4588705"/>
                    <a:pt x="3467371" y="4557252"/>
                  </a:cubicBezTo>
                  <a:cubicBezTo>
                    <a:pt x="3433813" y="4485942"/>
                    <a:pt x="3457538" y="4399935"/>
                    <a:pt x="3452622" y="4321277"/>
                  </a:cubicBezTo>
                  <a:cubicBezTo>
                    <a:pt x="3428041" y="4326193"/>
                    <a:pt x="3401701" y="4325653"/>
                    <a:pt x="3378880" y="4336026"/>
                  </a:cubicBezTo>
                  <a:cubicBezTo>
                    <a:pt x="3346607" y="4350696"/>
                    <a:pt x="3290390" y="4395019"/>
                    <a:pt x="3290390" y="4395019"/>
                  </a:cubicBezTo>
                  <a:cubicBezTo>
                    <a:pt x="3263480" y="4435384"/>
                    <a:pt x="3263223" y="4448061"/>
                    <a:pt x="3216648" y="4468761"/>
                  </a:cubicBezTo>
                  <a:cubicBezTo>
                    <a:pt x="3188236" y="4481389"/>
                    <a:pt x="3128158" y="4498258"/>
                    <a:pt x="3128158" y="4498258"/>
                  </a:cubicBezTo>
                  <a:cubicBezTo>
                    <a:pt x="3068023" y="4588459"/>
                    <a:pt x="3109432" y="4511355"/>
                    <a:pt x="3083913" y="4689987"/>
                  </a:cubicBezTo>
                  <a:cubicBezTo>
                    <a:pt x="3079284" y="4722390"/>
                    <a:pt x="3064920" y="4761712"/>
                    <a:pt x="3054416" y="4793226"/>
                  </a:cubicBezTo>
                  <a:cubicBezTo>
                    <a:pt x="3057565" y="4843608"/>
                    <a:pt x="2996876" y="5043948"/>
                    <a:pt x="3113409" y="5043948"/>
                  </a:cubicBezTo>
                  <a:cubicBezTo>
                    <a:pt x="3133679" y="5043948"/>
                    <a:pt x="3152738" y="5034116"/>
                    <a:pt x="3172403" y="5029200"/>
                  </a:cubicBezTo>
                  <a:cubicBezTo>
                    <a:pt x="3192068" y="4999703"/>
                    <a:pt x="3220187" y="4974342"/>
                    <a:pt x="3231397" y="4940710"/>
                  </a:cubicBezTo>
                  <a:lnTo>
                    <a:pt x="3260893" y="4852219"/>
                  </a:lnTo>
                  <a:cubicBezTo>
                    <a:pt x="3255977" y="4739148"/>
                    <a:pt x="3276661" y="4621993"/>
                    <a:pt x="3246145" y="4513007"/>
                  </a:cubicBezTo>
                  <a:cubicBezTo>
                    <a:pt x="3237762" y="4483066"/>
                    <a:pt x="3157655" y="4483510"/>
                    <a:pt x="3157655" y="4483510"/>
                  </a:cubicBezTo>
                  <a:cubicBezTo>
                    <a:pt x="3142906" y="4488426"/>
                    <a:pt x="3127314" y="4491306"/>
                    <a:pt x="3113409" y="4498258"/>
                  </a:cubicBezTo>
                  <a:cubicBezTo>
                    <a:pt x="3097555" y="4506185"/>
                    <a:pt x="3086360" y="4532054"/>
                    <a:pt x="3069164" y="4527755"/>
                  </a:cubicBezTo>
                  <a:cubicBezTo>
                    <a:pt x="3054082" y="4523985"/>
                    <a:pt x="3058687" y="4498458"/>
                    <a:pt x="3054416" y="4483510"/>
                  </a:cubicBezTo>
                  <a:cubicBezTo>
                    <a:pt x="3048847" y="4464020"/>
                    <a:pt x="3049724" y="4442115"/>
                    <a:pt x="3039667" y="4424516"/>
                  </a:cubicBezTo>
                  <a:cubicBezTo>
                    <a:pt x="3029319" y="4406407"/>
                    <a:pt x="3008774" y="4396294"/>
                    <a:pt x="2995422" y="4380271"/>
                  </a:cubicBezTo>
                  <a:cubicBezTo>
                    <a:pt x="2984075" y="4366654"/>
                    <a:pt x="2977273" y="4349643"/>
                    <a:pt x="2965926" y="4336026"/>
                  </a:cubicBezTo>
                  <a:cubicBezTo>
                    <a:pt x="2952573" y="4320003"/>
                    <a:pt x="2939913" y="4301910"/>
                    <a:pt x="2921680" y="4291781"/>
                  </a:cubicBezTo>
                  <a:cubicBezTo>
                    <a:pt x="2894500" y="4276681"/>
                    <a:pt x="2833190" y="4262284"/>
                    <a:pt x="2833190" y="4262284"/>
                  </a:cubicBezTo>
                  <a:cubicBezTo>
                    <a:pt x="2823474" y="4233136"/>
                    <a:pt x="2814937" y="4194588"/>
                    <a:pt x="2788945" y="4173794"/>
                  </a:cubicBezTo>
                  <a:cubicBezTo>
                    <a:pt x="2776806" y="4164082"/>
                    <a:pt x="2759448" y="4163961"/>
                    <a:pt x="2744700" y="4159045"/>
                  </a:cubicBezTo>
                  <a:cubicBezTo>
                    <a:pt x="2636979" y="4194952"/>
                    <a:pt x="2663750" y="4158378"/>
                    <a:pt x="2641461" y="4247536"/>
                  </a:cubicBezTo>
                  <a:cubicBezTo>
                    <a:pt x="2647767" y="4329519"/>
                    <a:pt x="2623364" y="4421168"/>
                    <a:pt x="2685706" y="4483510"/>
                  </a:cubicBezTo>
                  <a:cubicBezTo>
                    <a:pt x="2698240" y="4496044"/>
                    <a:pt x="2715203" y="4503175"/>
                    <a:pt x="2729951" y="4513007"/>
                  </a:cubicBezTo>
                  <a:cubicBezTo>
                    <a:pt x="2734867" y="4527755"/>
                    <a:pt x="2744700" y="4541706"/>
                    <a:pt x="2744700" y="4557252"/>
                  </a:cubicBezTo>
                  <a:cubicBezTo>
                    <a:pt x="2744700" y="4626551"/>
                    <a:pt x="2751432" y="4698004"/>
                    <a:pt x="2700455" y="4748981"/>
                  </a:cubicBezTo>
                  <a:cubicBezTo>
                    <a:pt x="2687921" y="4761515"/>
                    <a:pt x="2670958" y="4768645"/>
                    <a:pt x="2656209" y="4778477"/>
                  </a:cubicBezTo>
                  <a:cubicBezTo>
                    <a:pt x="2599523" y="4863510"/>
                    <a:pt x="2648603" y="4781480"/>
                    <a:pt x="2611964" y="4866968"/>
                  </a:cubicBezTo>
                  <a:cubicBezTo>
                    <a:pt x="2589511" y="4919358"/>
                    <a:pt x="2582592" y="4925773"/>
                    <a:pt x="2552971" y="4970207"/>
                  </a:cubicBezTo>
                  <a:cubicBezTo>
                    <a:pt x="2557887" y="5004620"/>
                    <a:pt x="2548437" y="5044521"/>
                    <a:pt x="2567719" y="5073445"/>
                  </a:cubicBezTo>
                  <a:cubicBezTo>
                    <a:pt x="2576342" y="5086380"/>
                    <a:pt x="2599825" y="5068408"/>
                    <a:pt x="2611964" y="5058697"/>
                  </a:cubicBezTo>
                  <a:cubicBezTo>
                    <a:pt x="2625805" y="5047624"/>
                    <a:pt x="2628927" y="5026986"/>
                    <a:pt x="2641461" y="5014452"/>
                  </a:cubicBezTo>
                  <a:cubicBezTo>
                    <a:pt x="2689267" y="4966646"/>
                    <a:pt x="2733897" y="4978931"/>
                    <a:pt x="2803693" y="4970207"/>
                  </a:cubicBezTo>
                  <a:cubicBezTo>
                    <a:pt x="2818441" y="4960375"/>
                    <a:pt x="2836266" y="4954050"/>
                    <a:pt x="2847938" y="4940710"/>
                  </a:cubicBezTo>
                  <a:cubicBezTo>
                    <a:pt x="2871283" y="4914030"/>
                    <a:pt x="2906932" y="4852219"/>
                    <a:pt x="2906932" y="4852219"/>
                  </a:cubicBezTo>
                  <a:cubicBezTo>
                    <a:pt x="2944125" y="4629054"/>
                    <a:pt x="2940664" y="4685318"/>
                    <a:pt x="2906932" y="4291781"/>
                  </a:cubicBezTo>
                  <a:cubicBezTo>
                    <a:pt x="2905418" y="4274120"/>
                    <a:pt x="2890775" y="4259208"/>
                    <a:pt x="2877435" y="4247536"/>
                  </a:cubicBezTo>
                  <a:cubicBezTo>
                    <a:pt x="2850756" y="4224191"/>
                    <a:pt x="2814012" y="4213609"/>
                    <a:pt x="2788945" y="4188542"/>
                  </a:cubicBezTo>
                  <a:cubicBezTo>
                    <a:pt x="2774197" y="4173794"/>
                    <a:pt x="2761164" y="4157102"/>
                    <a:pt x="2744700" y="4144297"/>
                  </a:cubicBezTo>
                  <a:cubicBezTo>
                    <a:pt x="2716717" y="4122532"/>
                    <a:pt x="2656209" y="4085303"/>
                    <a:pt x="2656209" y="4085303"/>
                  </a:cubicBezTo>
                  <a:cubicBezTo>
                    <a:pt x="2646377" y="4100051"/>
                    <a:pt x="2633912" y="4113351"/>
                    <a:pt x="2626713" y="4129548"/>
                  </a:cubicBezTo>
                  <a:cubicBezTo>
                    <a:pt x="2599496" y="4190787"/>
                    <a:pt x="2595085" y="4228694"/>
                    <a:pt x="2582467" y="4291781"/>
                  </a:cubicBezTo>
                  <a:cubicBezTo>
                    <a:pt x="2587725" y="4396930"/>
                    <a:pt x="2613298" y="4669902"/>
                    <a:pt x="2582467" y="4793226"/>
                  </a:cubicBezTo>
                  <a:cubicBezTo>
                    <a:pt x="2577269" y="4814020"/>
                    <a:pt x="2509447" y="4832314"/>
                    <a:pt x="2493977" y="4837471"/>
                  </a:cubicBezTo>
                  <a:cubicBezTo>
                    <a:pt x="2479229" y="4847303"/>
                    <a:pt x="2465586" y="4859041"/>
                    <a:pt x="2449732" y="4866968"/>
                  </a:cubicBezTo>
                  <a:cubicBezTo>
                    <a:pt x="2435827" y="4873920"/>
                    <a:pt x="2416480" y="4870723"/>
                    <a:pt x="2405487" y="4881716"/>
                  </a:cubicBezTo>
                  <a:cubicBezTo>
                    <a:pt x="2394494" y="4892709"/>
                    <a:pt x="2397690" y="4912056"/>
                    <a:pt x="2390738" y="4925961"/>
                  </a:cubicBezTo>
                  <a:cubicBezTo>
                    <a:pt x="2354695" y="4998048"/>
                    <a:pt x="2365027" y="4940318"/>
                    <a:pt x="2346493" y="5014452"/>
                  </a:cubicBezTo>
                  <a:cubicBezTo>
                    <a:pt x="2340513" y="5038371"/>
                    <a:pt x="2321233" y="5164027"/>
                    <a:pt x="2302248" y="5176684"/>
                  </a:cubicBezTo>
                  <a:cubicBezTo>
                    <a:pt x="2287500" y="5186516"/>
                    <a:pt x="2274201" y="5198982"/>
                    <a:pt x="2258003" y="5206181"/>
                  </a:cubicBezTo>
                  <a:cubicBezTo>
                    <a:pt x="2229591" y="5218809"/>
                    <a:pt x="2169513" y="5235677"/>
                    <a:pt x="2169513" y="5235677"/>
                  </a:cubicBezTo>
                  <a:cubicBezTo>
                    <a:pt x="2154764" y="5230761"/>
                    <a:pt x="2136260" y="5231922"/>
                    <a:pt x="2125267" y="5220929"/>
                  </a:cubicBezTo>
                  <a:cubicBezTo>
                    <a:pt x="2114274" y="5209936"/>
                    <a:pt x="2113891" y="5191860"/>
                    <a:pt x="2110519" y="5176684"/>
                  </a:cubicBezTo>
                  <a:cubicBezTo>
                    <a:pt x="2104032" y="5147493"/>
                    <a:pt x="2110607" y="5114158"/>
                    <a:pt x="2095771" y="5088194"/>
                  </a:cubicBezTo>
                  <a:cubicBezTo>
                    <a:pt x="2088058" y="5074696"/>
                    <a:pt x="2066274" y="5078361"/>
                    <a:pt x="2051526" y="5073445"/>
                  </a:cubicBezTo>
                  <a:cubicBezTo>
                    <a:pt x="2046610" y="5058697"/>
                    <a:pt x="2047770" y="5040193"/>
                    <a:pt x="2036777" y="5029200"/>
                  </a:cubicBezTo>
                  <a:cubicBezTo>
                    <a:pt x="2025784" y="5018207"/>
                    <a:pt x="2001155" y="5027387"/>
                    <a:pt x="1992532" y="5014452"/>
                  </a:cubicBezTo>
                  <a:cubicBezTo>
                    <a:pt x="1978627" y="4993595"/>
                    <a:pt x="1983864" y="4965029"/>
                    <a:pt x="1977784" y="4940710"/>
                  </a:cubicBezTo>
                  <a:cubicBezTo>
                    <a:pt x="1966961" y="4897417"/>
                    <a:pt x="1959911" y="4879634"/>
                    <a:pt x="1918790" y="4852219"/>
                  </a:cubicBezTo>
                  <a:cubicBezTo>
                    <a:pt x="1905855" y="4843596"/>
                    <a:pt x="1889293" y="4842387"/>
                    <a:pt x="1874545" y="4837471"/>
                  </a:cubicBezTo>
                  <a:cubicBezTo>
                    <a:pt x="1854880" y="4842387"/>
                    <a:pt x="1820884" y="4832663"/>
                    <a:pt x="1815551" y="4852219"/>
                  </a:cubicBezTo>
                  <a:cubicBezTo>
                    <a:pt x="1798442" y="4914954"/>
                    <a:pt x="1825188" y="4984366"/>
                    <a:pt x="1845048" y="5043948"/>
                  </a:cubicBezTo>
                  <a:cubicBezTo>
                    <a:pt x="1835216" y="5073445"/>
                    <a:pt x="1844571" y="5121277"/>
                    <a:pt x="1815551" y="5132439"/>
                  </a:cubicBezTo>
                  <a:cubicBezTo>
                    <a:pt x="1764870" y="5151932"/>
                    <a:pt x="1693680" y="5081365"/>
                    <a:pt x="1653319" y="5117690"/>
                  </a:cubicBezTo>
                  <a:cubicBezTo>
                    <a:pt x="1616595" y="5150741"/>
                    <a:pt x="1675054" y="5216264"/>
                    <a:pt x="1668067" y="5265174"/>
                  </a:cubicBezTo>
                  <a:cubicBezTo>
                    <a:pt x="1665560" y="5282721"/>
                    <a:pt x="1645770" y="5237126"/>
                    <a:pt x="1638571" y="5220929"/>
                  </a:cubicBezTo>
                  <a:cubicBezTo>
                    <a:pt x="1625943" y="5192517"/>
                    <a:pt x="1622979" y="5160249"/>
                    <a:pt x="1609074" y="5132439"/>
                  </a:cubicBezTo>
                  <a:cubicBezTo>
                    <a:pt x="1599242" y="5112774"/>
                    <a:pt x="1588238" y="5093653"/>
                    <a:pt x="1579577" y="5073445"/>
                  </a:cubicBezTo>
                  <a:cubicBezTo>
                    <a:pt x="1573453" y="5059156"/>
                    <a:pt x="1575822" y="5040193"/>
                    <a:pt x="1564829" y="5029200"/>
                  </a:cubicBezTo>
                  <a:cubicBezTo>
                    <a:pt x="1553836" y="5018207"/>
                    <a:pt x="1535332" y="5019368"/>
                    <a:pt x="1520584" y="5014452"/>
                  </a:cubicBezTo>
                  <a:cubicBezTo>
                    <a:pt x="1505835" y="5024284"/>
                    <a:pt x="1484265" y="5028094"/>
                    <a:pt x="1476338" y="5043948"/>
                  </a:cubicBezTo>
                  <a:cubicBezTo>
                    <a:pt x="1462965" y="5070695"/>
                    <a:pt x="1466939" y="5103017"/>
                    <a:pt x="1461590" y="5132439"/>
                  </a:cubicBezTo>
                  <a:cubicBezTo>
                    <a:pt x="1447352" y="5210748"/>
                    <a:pt x="1452562" y="5189022"/>
                    <a:pt x="1432093" y="5250426"/>
                  </a:cubicBezTo>
                  <a:cubicBezTo>
                    <a:pt x="1506399" y="5287579"/>
                    <a:pt x="1518855" y="5307161"/>
                    <a:pt x="1623822" y="5265174"/>
                  </a:cubicBezTo>
                  <a:cubicBezTo>
                    <a:pt x="1638256" y="5259400"/>
                    <a:pt x="1633655" y="5235677"/>
                    <a:pt x="1638571" y="5220929"/>
                  </a:cubicBezTo>
                  <a:cubicBezTo>
                    <a:pt x="1633655" y="5201265"/>
                    <a:pt x="1636484" y="5177764"/>
                    <a:pt x="1623822" y="5161936"/>
                  </a:cubicBezTo>
                  <a:cubicBezTo>
                    <a:pt x="1614110" y="5149797"/>
                    <a:pt x="1595123" y="5147187"/>
                    <a:pt x="1579577" y="5147187"/>
                  </a:cubicBezTo>
                  <a:cubicBezTo>
                    <a:pt x="1535060" y="5147187"/>
                    <a:pt x="1491087" y="5157020"/>
                    <a:pt x="1446842" y="5161936"/>
                  </a:cubicBezTo>
                  <a:cubicBezTo>
                    <a:pt x="1437010" y="5176684"/>
                    <a:pt x="1425272" y="5190327"/>
                    <a:pt x="1417345" y="5206181"/>
                  </a:cubicBezTo>
                  <a:cubicBezTo>
                    <a:pt x="1410393" y="5220086"/>
                    <a:pt x="1417031" y="5244652"/>
                    <a:pt x="1402597" y="5250426"/>
                  </a:cubicBezTo>
                  <a:cubicBezTo>
                    <a:pt x="1383777" y="5257954"/>
                    <a:pt x="1363268" y="5240593"/>
                    <a:pt x="1343603" y="5235677"/>
                  </a:cubicBezTo>
                  <a:cubicBezTo>
                    <a:pt x="1338687" y="5196348"/>
                    <a:pt x="1344952" y="5153909"/>
                    <a:pt x="1328855" y="5117690"/>
                  </a:cubicBezTo>
                  <a:cubicBezTo>
                    <a:pt x="1322541" y="5103484"/>
                    <a:pt x="1299043" y="5097168"/>
                    <a:pt x="1284609" y="5102942"/>
                  </a:cubicBezTo>
                  <a:cubicBezTo>
                    <a:pt x="1268152" y="5109525"/>
                    <a:pt x="1264945" y="5132439"/>
                    <a:pt x="1255113" y="5147187"/>
                  </a:cubicBezTo>
                  <a:cubicBezTo>
                    <a:pt x="1260029" y="5186516"/>
                    <a:pt x="1256316" y="5227925"/>
                    <a:pt x="1269861" y="5265174"/>
                  </a:cubicBezTo>
                  <a:cubicBezTo>
                    <a:pt x="1278945" y="5290156"/>
                    <a:pt x="1337284" y="5324871"/>
                    <a:pt x="1358351" y="5338916"/>
                  </a:cubicBezTo>
                  <a:cubicBezTo>
                    <a:pt x="1349142" y="5311289"/>
                    <a:pt x="1343832" y="5265174"/>
                    <a:pt x="1299358" y="5265174"/>
                  </a:cubicBezTo>
                  <a:cubicBezTo>
                    <a:pt x="1281633" y="5265174"/>
                    <a:pt x="1269861" y="5284839"/>
                    <a:pt x="1255113" y="5294671"/>
                  </a:cubicBezTo>
                  <a:cubicBezTo>
                    <a:pt x="1250197" y="5309419"/>
                    <a:pt x="1247317" y="5325011"/>
                    <a:pt x="1240364" y="5338916"/>
                  </a:cubicBezTo>
                  <a:cubicBezTo>
                    <a:pt x="1232437" y="5354770"/>
                    <a:pt x="1215960" y="5400139"/>
                    <a:pt x="1210867" y="5383161"/>
                  </a:cubicBezTo>
                  <a:cubicBezTo>
                    <a:pt x="1192449" y="5321766"/>
                    <a:pt x="1212635" y="5253366"/>
                    <a:pt x="1196119" y="5191432"/>
                  </a:cubicBezTo>
                  <a:cubicBezTo>
                    <a:pt x="1190541" y="5170514"/>
                    <a:pt x="1123431" y="5152455"/>
                    <a:pt x="1107629" y="5147187"/>
                  </a:cubicBezTo>
                  <a:cubicBezTo>
                    <a:pt x="1092881" y="5157019"/>
                    <a:pt x="1066860" y="5159303"/>
                    <a:pt x="1063384" y="5176684"/>
                  </a:cubicBezTo>
                  <a:cubicBezTo>
                    <a:pt x="1055712" y="5215044"/>
                    <a:pt x="1081271" y="5307228"/>
                    <a:pt x="1092880" y="5353665"/>
                  </a:cubicBezTo>
                  <a:cubicBezTo>
                    <a:pt x="1087964" y="5309420"/>
                    <a:pt x="1094665" y="5262263"/>
                    <a:pt x="1078132" y="5220929"/>
                  </a:cubicBezTo>
                  <a:cubicBezTo>
                    <a:pt x="1072358" y="5206495"/>
                    <a:pt x="1044880" y="5217174"/>
                    <a:pt x="1033887" y="5206181"/>
                  </a:cubicBezTo>
                  <a:cubicBezTo>
                    <a:pt x="1022894" y="5195188"/>
                    <a:pt x="1024054" y="5176684"/>
                    <a:pt x="1019138" y="5161936"/>
                  </a:cubicBezTo>
                  <a:cubicBezTo>
                    <a:pt x="1024054" y="5147187"/>
                    <a:pt x="1026337" y="5131280"/>
                    <a:pt x="1033887" y="5117690"/>
                  </a:cubicBezTo>
                  <a:cubicBezTo>
                    <a:pt x="1051103" y="5086701"/>
                    <a:pt x="1092880" y="5029200"/>
                    <a:pt x="1092880" y="5029200"/>
                  </a:cubicBezTo>
                  <a:cubicBezTo>
                    <a:pt x="1087964" y="4989871"/>
                    <a:pt x="1091677" y="4948462"/>
                    <a:pt x="1078132" y="4911213"/>
                  </a:cubicBezTo>
                  <a:cubicBezTo>
                    <a:pt x="1071004" y="4891611"/>
                    <a:pt x="1045457" y="4884322"/>
                    <a:pt x="1033887" y="4866968"/>
                  </a:cubicBezTo>
                  <a:cubicBezTo>
                    <a:pt x="1025263" y="4854033"/>
                    <a:pt x="1024054" y="4837471"/>
                    <a:pt x="1019138" y="4822723"/>
                  </a:cubicBezTo>
                  <a:cubicBezTo>
                    <a:pt x="1014222" y="4744065"/>
                    <a:pt x="1015038" y="4664837"/>
                    <a:pt x="1004390" y="4586748"/>
                  </a:cubicBezTo>
                  <a:cubicBezTo>
                    <a:pt x="1000189" y="4555941"/>
                    <a:pt x="974893" y="4498258"/>
                    <a:pt x="974893" y="4498258"/>
                  </a:cubicBezTo>
                  <a:cubicBezTo>
                    <a:pt x="969977" y="4449097"/>
                    <a:pt x="967657" y="4399606"/>
                    <a:pt x="960145" y="4350774"/>
                  </a:cubicBezTo>
                  <a:cubicBezTo>
                    <a:pt x="957781" y="4335409"/>
                    <a:pt x="949668" y="4321477"/>
                    <a:pt x="945397" y="4306529"/>
                  </a:cubicBezTo>
                  <a:cubicBezTo>
                    <a:pt x="908356" y="4176888"/>
                    <a:pt x="951263" y="4309383"/>
                    <a:pt x="915900" y="4203290"/>
                  </a:cubicBezTo>
                  <a:cubicBezTo>
                    <a:pt x="920816" y="4065639"/>
                    <a:pt x="918542" y="3927542"/>
                    <a:pt x="930648" y="3790336"/>
                  </a:cubicBezTo>
                  <a:cubicBezTo>
                    <a:pt x="933381" y="3759364"/>
                    <a:pt x="960145" y="3701845"/>
                    <a:pt x="960145" y="3701845"/>
                  </a:cubicBezTo>
                  <a:cubicBezTo>
                    <a:pt x="917960" y="3533102"/>
                    <a:pt x="1002047" y="3790027"/>
                    <a:pt x="738919" y="3628103"/>
                  </a:cubicBezTo>
                  <a:cubicBezTo>
                    <a:pt x="727468" y="3621056"/>
                    <a:pt x="762184" y="3490799"/>
                    <a:pt x="768416" y="3465871"/>
                  </a:cubicBezTo>
                  <a:cubicBezTo>
                    <a:pt x="753668" y="3416710"/>
                    <a:pt x="747125" y="3364294"/>
                    <a:pt x="724171" y="3318387"/>
                  </a:cubicBezTo>
                  <a:cubicBezTo>
                    <a:pt x="716244" y="3302533"/>
                    <a:pt x="692460" y="3301424"/>
                    <a:pt x="679926" y="3288890"/>
                  </a:cubicBezTo>
                  <a:cubicBezTo>
                    <a:pt x="667392" y="3276356"/>
                    <a:pt x="659223" y="3260035"/>
                    <a:pt x="650429" y="3244645"/>
                  </a:cubicBezTo>
                  <a:cubicBezTo>
                    <a:pt x="639521" y="3225556"/>
                    <a:pt x="629097" y="3206065"/>
                    <a:pt x="620932" y="3185652"/>
                  </a:cubicBezTo>
                  <a:cubicBezTo>
                    <a:pt x="609384" y="3156783"/>
                    <a:pt x="591435" y="3097161"/>
                    <a:pt x="591435" y="3097161"/>
                  </a:cubicBezTo>
                  <a:cubicBezTo>
                    <a:pt x="596351" y="3067664"/>
                    <a:pt x="591116" y="3034501"/>
                    <a:pt x="606184" y="3008671"/>
                  </a:cubicBezTo>
                  <a:cubicBezTo>
                    <a:pt x="627203" y="2972639"/>
                    <a:pt x="671535" y="2954890"/>
                    <a:pt x="694674" y="2920181"/>
                  </a:cubicBezTo>
                  <a:lnTo>
                    <a:pt x="724171" y="2875936"/>
                  </a:lnTo>
                  <a:cubicBezTo>
                    <a:pt x="731125" y="2855073"/>
                    <a:pt x="753667" y="2791214"/>
                    <a:pt x="753667" y="2772697"/>
                  </a:cubicBezTo>
                  <a:cubicBezTo>
                    <a:pt x="753667" y="2708599"/>
                    <a:pt x="763324" y="2640239"/>
                    <a:pt x="738919" y="2580968"/>
                  </a:cubicBezTo>
                  <a:cubicBezTo>
                    <a:pt x="725421" y="2548187"/>
                    <a:pt x="679926" y="2541639"/>
                    <a:pt x="650429" y="2521974"/>
                  </a:cubicBezTo>
                  <a:cubicBezTo>
                    <a:pt x="635681" y="2512142"/>
                    <a:pt x="623000" y="2498082"/>
                    <a:pt x="606184" y="2492477"/>
                  </a:cubicBezTo>
                  <a:cubicBezTo>
                    <a:pt x="495981" y="2455744"/>
                    <a:pt x="577328" y="2479928"/>
                    <a:pt x="355461" y="2448232"/>
                  </a:cubicBezTo>
                  <a:cubicBezTo>
                    <a:pt x="197361" y="2342834"/>
                    <a:pt x="437304" y="2506971"/>
                    <a:pt x="266971" y="2374490"/>
                  </a:cubicBezTo>
                  <a:cubicBezTo>
                    <a:pt x="204239" y="2325699"/>
                    <a:pt x="178182" y="2327756"/>
                    <a:pt x="134235" y="2271252"/>
                  </a:cubicBezTo>
                  <a:cubicBezTo>
                    <a:pt x="10750" y="2112484"/>
                    <a:pt x="131446" y="2238965"/>
                    <a:pt x="30997" y="2138516"/>
                  </a:cubicBezTo>
                  <a:cubicBezTo>
                    <a:pt x="-5096" y="2030239"/>
                    <a:pt x="-20486" y="2028040"/>
                    <a:pt x="45745" y="2094271"/>
                  </a:cubicBezTo>
                  <a:cubicBezTo>
                    <a:pt x="123732" y="2081273"/>
                    <a:pt x="134237" y="2101639"/>
                    <a:pt x="163732" y="2035277"/>
                  </a:cubicBezTo>
                  <a:cubicBezTo>
                    <a:pt x="176360" y="2006865"/>
                    <a:pt x="193229" y="1946787"/>
                    <a:pt x="193229" y="1946787"/>
                  </a:cubicBezTo>
                  <a:cubicBezTo>
                    <a:pt x="198145" y="1907458"/>
                    <a:pt x="193257" y="1865600"/>
                    <a:pt x="207977" y="1828800"/>
                  </a:cubicBezTo>
                  <a:cubicBezTo>
                    <a:pt x="219294" y="1800507"/>
                    <a:pt x="291967" y="1789367"/>
                    <a:pt x="311216" y="1784555"/>
                  </a:cubicBezTo>
                  <a:cubicBezTo>
                    <a:pt x="423487" y="1821979"/>
                    <a:pt x="369218" y="1820150"/>
                    <a:pt x="473448" y="1799303"/>
                  </a:cubicBezTo>
                  <a:cubicBezTo>
                    <a:pt x="478364" y="1784555"/>
                    <a:pt x="486269" y="1770484"/>
                    <a:pt x="488197" y="1755058"/>
                  </a:cubicBezTo>
                  <a:cubicBezTo>
                    <a:pt x="496148" y="1691455"/>
                    <a:pt x="481387" y="1623693"/>
                    <a:pt x="502945" y="1563329"/>
                  </a:cubicBezTo>
                  <a:cubicBezTo>
                    <a:pt x="509762" y="1544240"/>
                    <a:pt x="541713" y="1549929"/>
                    <a:pt x="561938" y="1548581"/>
                  </a:cubicBezTo>
                  <a:cubicBezTo>
                    <a:pt x="689569" y="1540072"/>
                    <a:pt x="817577" y="1538748"/>
                    <a:pt x="945397" y="1533832"/>
                  </a:cubicBezTo>
                  <a:cubicBezTo>
                    <a:pt x="959066" y="1524720"/>
                    <a:pt x="1022200" y="1495710"/>
                    <a:pt x="1004390" y="1460090"/>
                  </a:cubicBezTo>
                  <a:cubicBezTo>
                    <a:pt x="997438" y="1446185"/>
                    <a:pt x="960145" y="1445342"/>
                    <a:pt x="960145" y="1445342"/>
                  </a:cubicBezTo>
                </a:path>
              </a:pathLst>
            </a:custGeom>
            <a:noFill/>
            <a:ln w="44450">
              <a:solidFill>
                <a:srgbClr val="C00000"/>
              </a:solidFill>
              <a:prstDash val="soli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560851" y="685176"/>
              <a:ext cx="1591734" cy="3637317"/>
            </a:xfrm>
            <a:custGeom>
              <a:avLst/>
              <a:gdLst>
                <a:gd name="connsiteX0" fmla="*/ 0 w 1710813"/>
                <a:gd name="connsiteY0" fmla="*/ 0 h 3731804"/>
                <a:gd name="connsiteX1" fmla="*/ 58994 w 1710813"/>
                <a:gd name="connsiteY1" fmla="*/ 132735 h 3731804"/>
                <a:gd name="connsiteX2" fmla="*/ 103239 w 1710813"/>
                <a:gd name="connsiteY2" fmla="*/ 221225 h 3731804"/>
                <a:gd name="connsiteX3" fmla="*/ 117987 w 1710813"/>
                <a:gd name="connsiteY3" fmla="*/ 265471 h 3731804"/>
                <a:gd name="connsiteX4" fmla="*/ 221226 w 1710813"/>
                <a:gd name="connsiteY4" fmla="*/ 398206 h 3731804"/>
                <a:gd name="connsiteX5" fmla="*/ 250723 w 1710813"/>
                <a:gd name="connsiteY5" fmla="*/ 486696 h 3731804"/>
                <a:gd name="connsiteX6" fmla="*/ 383458 w 1710813"/>
                <a:gd name="connsiteY6" fmla="*/ 575187 h 3731804"/>
                <a:gd name="connsiteX7" fmla="*/ 427704 w 1710813"/>
                <a:gd name="connsiteY7" fmla="*/ 604683 h 3731804"/>
                <a:gd name="connsiteX8" fmla="*/ 471949 w 1710813"/>
                <a:gd name="connsiteY8" fmla="*/ 619432 h 3731804"/>
                <a:gd name="connsiteX9" fmla="*/ 530942 w 1710813"/>
                <a:gd name="connsiteY9" fmla="*/ 707922 h 3731804"/>
                <a:gd name="connsiteX10" fmla="*/ 545691 w 1710813"/>
                <a:gd name="connsiteY10" fmla="*/ 781664 h 3731804"/>
                <a:gd name="connsiteX11" fmla="*/ 604684 w 1710813"/>
                <a:gd name="connsiteY11" fmla="*/ 870154 h 3731804"/>
                <a:gd name="connsiteX12" fmla="*/ 634181 w 1710813"/>
                <a:gd name="connsiteY12" fmla="*/ 914400 h 3731804"/>
                <a:gd name="connsiteX13" fmla="*/ 663678 w 1710813"/>
                <a:gd name="connsiteY13" fmla="*/ 1135625 h 3731804"/>
                <a:gd name="connsiteX14" fmla="*/ 678426 w 1710813"/>
                <a:gd name="connsiteY14" fmla="*/ 1179871 h 3731804"/>
                <a:gd name="connsiteX15" fmla="*/ 693175 w 1710813"/>
                <a:gd name="connsiteY15" fmla="*/ 1356851 h 3731804"/>
                <a:gd name="connsiteX16" fmla="*/ 737420 w 1710813"/>
                <a:gd name="connsiteY16" fmla="*/ 1887793 h 3731804"/>
                <a:gd name="connsiteX17" fmla="*/ 752168 w 1710813"/>
                <a:gd name="connsiteY17" fmla="*/ 1932038 h 3731804"/>
                <a:gd name="connsiteX18" fmla="*/ 722671 w 1710813"/>
                <a:gd name="connsiteY18" fmla="*/ 2138516 h 3731804"/>
                <a:gd name="connsiteX19" fmla="*/ 707923 w 1710813"/>
                <a:gd name="connsiteY19" fmla="*/ 2462980 h 3731804"/>
                <a:gd name="connsiteX20" fmla="*/ 693175 w 1710813"/>
                <a:gd name="connsiteY20" fmla="*/ 2507225 h 3731804"/>
                <a:gd name="connsiteX21" fmla="*/ 663678 w 1710813"/>
                <a:gd name="connsiteY21" fmla="*/ 2551471 h 3731804"/>
                <a:gd name="connsiteX22" fmla="*/ 678426 w 1710813"/>
                <a:gd name="connsiteY22" fmla="*/ 2595716 h 3731804"/>
                <a:gd name="connsiteX23" fmla="*/ 811162 w 1710813"/>
                <a:gd name="connsiteY23" fmla="*/ 2698954 h 3731804"/>
                <a:gd name="connsiteX24" fmla="*/ 855407 w 1710813"/>
                <a:gd name="connsiteY24" fmla="*/ 2713703 h 3731804"/>
                <a:gd name="connsiteX25" fmla="*/ 899652 w 1710813"/>
                <a:gd name="connsiteY25" fmla="*/ 2743200 h 3731804"/>
                <a:gd name="connsiteX26" fmla="*/ 929149 w 1710813"/>
                <a:gd name="connsiteY26" fmla="*/ 2787445 h 3731804"/>
                <a:gd name="connsiteX27" fmla="*/ 943897 w 1710813"/>
                <a:gd name="connsiteY27" fmla="*/ 2831690 h 3731804"/>
                <a:gd name="connsiteX28" fmla="*/ 1002891 w 1710813"/>
                <a:gd name="connsiteY28" fmla="*/ 2920180 h 3731804"/>
                <a:gd name="connsiteX29" fmla="*/ 1032387 w 1710813"/>
                <a:gd name="connsiteY29" fmla="*/ 2964425 h 3731804"/>
                <a:gd name="connsiteX30" fmla="*/ 1120878 w 1710813"/>
                <a:gd name="connsiteY30" fmla="*/ 3038167 h 3731804"/>
                <a:gd name="connsiteX31" fmla="*/ 1209368 w 1710813"/>
                <a:gd name="connsiteY31" fmla="*/ 3111909 h 3731804"/>
                <a:gd name="connsiteX32" fmla="*/ 1253613 w 1710813"/>
                <a:gd name="connsiteY32" fmla="*/ 3126658 h 3731804"/>
                <a:gd name="connsiteX33" fmla="*/ 1342104 w 1710813"/>
                <a:gd name="connsiteY33" fmla="*/ 3200400 h 3731804"/>
                <a:gd name="connsiteX34" fmla="*/ 1386349 w 1710813"/>
                <a:gd name="connsiteY34" fmla="*/ 3215148 h 3731804"/>
                <a:gd name="connsiteX35" fmla="*/ 1430594 w 1710813"/>
                <a:gd name="connsiteY35" fmla="*/ 3244645 h 3731804"/>
                <a:gd name="connsiteX36" fmla="*/ 1474839 w 1710813"/>
                <a:gd name="connsiteY36" fmla="*/ 3377380 h 3731804"/>
                <a:gd name="connsiteX37" fmla="*/ 1489587 w 1710813"/>
                <a:gd name="connsiteY37" fmla="*/ 3421625 h 3731804"/>
                <a:gd name="connsiteX38" fmla="*/ 1533833 w 1710813"/>
                <a:gd name="connsiteY38" fmla="*/ 3465871 h 3731804"/>
                <a:gd name="connsiteX39" fmla="*/ 1578078 w 1710813"/>
                <a:gd name="connsiteY39" fmla="*/ 3613354 h 3731804"/>
                <a:gd name="connsiteX40" fmla="*/ 1607575 w 1710813"/>
                <a:gd name="connsiteY40" fmla="*/ 3657600 h 3731804"/>
                <a:gd name="connsiteX41" fmla="*/ 1651820 w 1710813"/>
                <a:gd name="connsiteY41" fmla="*/ 3687096 h 3731804"/>
                <a:gd name="connsiteX42" fmla="*/ 1710813 w 1710813"/>
                <a:gd name="connsiteY42" fmla="*/ 3731342 h 3731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710813" h="3731804">
                  <a:moveTo>
                    <a:pt x="0" y="0"/>
                  </a:moveTo>
                  <a:cubicBezTo>
                    <a:pt x="76102" y="228304"/>
                    <a:pt x="-11124" y="-7500"/>
                    <a:pt x="58994" y="132735"/>
                  </a:cubicBezTo>
                  <a:cubicBezTo>
                    <a:pt x="120055" y="254857"/>
                    <a:pt x="18704" y="94425"/>
                    <a:pt x="103239" y="221225"/>
                  </a:cubicBezTo>
                  <a:cubicBezTo>
                    <a:pt x="108155" y="235974"/>
                    <a:pt x="109363" y="252536"/>
                    <a:pt x="117987" y="265471"/>
                  </a:cubicBezTo>
                  <a:cubicBezTo>
                    <a:pt x="168891" y="341827"/>
                    <a:pt x="181953" y="280389"/>
                    <a:pt x="221226" y="398206"/>
                  </a:cubicBezTo>
                  <a:cubicBezTo>
                    <a:pt x="231058" y="427703"/>
                    <a:pt x="224853" y="469449"/>
                    <a:pt x="250723" y="486696"/>
                  </a:cubicBezTo>
                  <a:lnTo>
                    <a:pt x="383458" y="575187"/>
                  </a:lnTo>
                  <a:cubicBezTo>
                    <a:pt x="398207" y="585019"/>
                    <a:pt x="410888" y="599077"/>
                    <a:pt x="427704" y="604683"/>
                  </a:cubicBezTo>
                  <a:lnTo>
                    <a:pt x="471949" y="619432"/>
                  </a:lnTo>
                  <a:cubicBezTo>
                    <a:pt x="491613" y="648929"/>
                    <a:pt x="523989" y="673160"/>
                    <a:pt x="530942" y="707922"/>
                  </a:cubicBezTo>
                  <a:cubicBezTo>
                    <a:pt x="535858" y="732503"/>
                    <a:pt x="535318" y="758843"/>
                    <a:pt x="545691" y="781664"/>
                  </a:cubicBezTo>
                  <a:cubicBezTo>
                    <a:pt x="560361" y="813937"/>
                    <a:pt x="585020" y="840657"/>
                    <a:pt x="604684" y="870154"/>
                  </a:cubicBezTo>
                  <a:lnTo>
                    <a:pt x="634181" y="914400"/>
                  </a:lnTo>
                  <a:cubicBezTo>
                    <a:pt x="671861" y="1027441"/>
                    <a:pt x="631599" y="895035"/>
                    <a:pt x="663678" y="1135625"/>
                  </a:cubicBezTo>
                  <a:cubicBezTo>
                    <a:pt x="665733" y="1151035"/>
                    <a:pt x="673510" y="1165122"/>
                    <a:pt x="678426" y="1179871"/>
                  </a:cubicBezTo>
                  <a:cubicBezTo>
                    <a:pt x="683342" y="1238864"/>
                    <a:pt x="690547" y="1297712"/>
                    <a:pt x="693175" y="1356851"/>
                  </a:cubicBezTo>
                  <a:cubicBezTo>
                    <a:pt x="716103" y="1872730"/>
                    <a:pt x="617056" y="1707249"/>
                    <a:pt x="737420" y="1887793"/>
                  </a:cubicBezTo>
                  <a:cubicBezTo>
                    <a:pt x="742336" y="1902541"/>
                    <a:pt x="752168" y="1916492"/>
                    <a:pt x="752168" y="1932038"/>
                  </a:cubicBezTo>
                  <a:cubicBezTo>
                    <a:pt x="752168" y="2061289"/>
                    <a:pt x="749967" y="2056632"/>
                    <a:pt x="722671" y="2138516"/>
                  </a:cubicBezTo>
                  <a:cubicBezTo>
                    <a:pt x="717755" y="2246671"/>
                    <a:pt x="716557" y="2355058"/>
                    <a:pt x="707923" y="2462980"/>
                  </a:cubicBezTo>
                  <a:cubicBezTo>
                    <a:pt x="706683" y="2478477"/>
                    <a:pt x="700127" y="2493320"/>
                    <a:pt x="693175" y="2507225"/>
                  </a:cubicBezTo>
                  <a:cubicBezTo>
                    <a:pt x="685248" y="2523079"/>
                    <a:pt x="673510" y="2536722"/>
                    <a:pt x="663678" y="2551471"/>
                  </a:cubicBezTo>
                  <a:cubicBezTo>
                    <a:pt x="668594" y="2566219"/>
                    <a:pt x="669803" y="2582781"/>
                    <a:pt x="678426" y="2595716"/>
                  </a:cubicBezTo>
                  <a:cubicBezTo>
                    <a:pt x="700241" y="2628439"/>
                    <a:pt x="786047" y="2690582"/>
                    <a:pt x="811162" y="2698954"/>
                  </a:cubicBezTo>
                  <a:cubicBezTo>
                    <a:pt x="825910" y="2703870"/>
                    <a:pt x="841502" y="2706750"/>
                    <a:pt x="855407" y="2713703"/>
                  </a:cubicBezTo>
                  <a:cubicBezTo>
                    <a:pt x="871261" y="2721630"/>
                    <a:pt x="884904" y="2733368"/>
                    <a:pt x="899652" y="2743200"/>
                  </a:cubicBezTo>
                  <a:cubicBezTo>
                    <a:pt x="909484" y="2757948"/>
                    <a:pt x="921222" y="2771591"/>
                    <a:pt x="929149" y="2787445"/>
                  </a:cubicBezTo>
                  <a:cubicBezTo>
                    <a:pt x="936101" y="2801350"/>
                    <a:pt x="936347" y="2818100"/>
                    <a:pt x="943897" y="2831690"/>
                  </a:cubicBezTo>
                  <a:cubicBezTo>
                    <a:pt x="961113" y="2862679"/>
                    <a:pt x="983226" y="2890683"/>
                    <a:pt x="1002891" y="2920180"/>
                  </a:cubicBezTo>
                  <a:cubicBezTo>
                    <a:pt x="1012723" y="2934928"/>
                    <a:pt x="1019853" y="2951891"/>
                    <a:pt x="1032387" y="2964425"/>
                  </a:cubicBezTo>
                  <a:cubicBezTo>
                    <a:pt x="1161653" y="3093691"/>
                    <a:pt x="997678" y="2935502"/>
                    <a:pt x="1120878" y="3038167"/>
                  </a:cubicBezTo>
                  <a:cubicBezTo>
                    <a:pt x="1169806" y="3078940"/>
                    <a:pt x="1154441" y="3084445"/>
                    <a:pt x="1209368" y="3111909"/>
                  </a:cubicBezTo>
                  <a:cubicBezTo>
                    <a:pt x="1223273" y="3118862"/>
                    <a:pt x="1239708" y="3119706"/>
                    <a:pt x="1253613" y="3126658"/>
                  </a:cubicBezTo>
                  <a:cubicBezTo>
                    <a:pt x="1350122" y="3174913"/>
                    <a:pt x="1244245" y="3135161"/>
                    <a:pt x="1342104" y="3200400"/>
                  </a:cubicBezTo>
                  <a:cubicBezTo>
                    <a:pt x="1355039" y="3209023"/>
                    <a:pt x="1371601" y="3210232"/>
                    <a:pt x="1386349" y="3215148"/>
                  </a:cubicBezTo>
                  <a:cubicBezTo>
                    <a:pt x="1401097" y="3224980"/>
                    <a:pt x="1421200" y="3229614"/>
                    <a:pt x="1430594" y="3244645"/>
                  </a:cubicBezTo>
                  <a:cubicBezTo>
                    <a:pt x="1430596" y="3244649"/>
                    <a:pt x="1467464" y="3355255"/>
                    <a:pt x="1474839" y="3377380"/>
                  </a:cubicBezTo>
                  <a:cubicBezTo>
                    <a:pt x="1479755" y="3392128"/>
                    <a:pt x="1478594" y="3410632"/>
                    <a:pt x="1489587" y="3421625"/>
                  </a:cubicBezTo>
                  <a:lnTo>
                    <a:pt x="1533833" y="3465871"/>
                  </a:lnTo>
                  <a:cubicBezTo>
                    <a:pt x="1542078" y="3498850"/>
                    <a:pt x="1563714" y="3591808"/>
                    <a:pt x="1578078" y="3613354"/>
                  </a:cubicBezTo>
                  <a:cubicBezTo>
                    <a:pt x="1587910" y="3628103"/>
                    <a:pt x="1595041" y="3645066"/>
                    <a:pt x="1607575" y="3657600"/>
                  </a:cubicBezTo>
                  <a:cubicBezTo>
                    <a:pt x="1620109" y="3670134"/>
                    <a:pt x="1637072" y="3677264"/>
                    <a:pt x="1651820" y="3687096"/>
                  </a:cubicBezTo>
                  <a:cubicBezTo>
                    <a:pt x="1686771" y="3739523"/>
                    <a:pt x="1663591" y="3731342"/>
                    <a:pt x="1710813" y="3731342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prstDash val="solid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1627766" y="2154092"/>
              <a:ext cx="4226328" cy="1475685"/>
            </a:xfrm>
            <a:custGeom>
              <a:avLst/>
              <a:gdLst>
                <a:gd name="connsiteX0" fmla="*/ 0 w 4542503"/>
                <a:gd name="connsiteY0" fmla="*/ 265471 h 1607574"/>
                <a:gd name="connsiteX1" fmla="*/ 117987 w 4542503"/>
                <a:gd name="connsiteY1" fmla="*/ 339213 h 1607574"/>
                <a:gd name="connsiteX2" fmla="*/ 235974 w 4542503"/>
                <a:gd name="connsiteY2" fmla="*/ 398206 h 1607574"/>
                <a:gd name="connsiteX3" fmla="*/ 383458 w 4542503"/>
                <a:gd name="connsiteY3" fmla="*/ 501445 h 1607574"/>
                <a:gd name="connsiteX4" fmla="*/ 427703 w 4542503"/>
                <a:gd name="connsiteY4" fmla="*/ 516193 h 1607574"/>
                <a:gd name="connsiteX5" fmla="*/ 560439 w 4542503"/>
                <a:gd name="connsiteY5" fmla="*/ 589935 h 1607574"/>
                <a:gd name="connsiteX6" fmla="*/ 648929 w 4542503"/>
                <a:gd name="connsiteY6" fmla="*/ 648929 h 1607574"/>
                <a:gd name="connsiteX7" fmla="*/ 693174 w 4542503"/>
                <a:gd name="connsiteY7" fmla="*/ 678426 h 1607574"/>
                <a:gd name="connsiteX8" fmla="*/ 840658 w 4542503"/>
                <a:gd name="connsiteY8" fmla="*/ 707922 h 1607574"/>
                <a:gd name="connsiteX9" fmla="*/ 884903 w 4542503"/>
                <a:gd name="connsiteY9" fmla="*/ 722671 h 1607574"/>
                <a:gd name="connsiteX10" fmla="*/ 1017639 w 4542503"/>
                <a:gd name="connsiteY10" fmla="*/ 796413 h 1607574"/>
                <a:gd name="connsiteX11" fmla="*/ 1106129 w 4542503"/>
                <a:gd name="connsiteY11" fmla="*/ 855406 h 1607574"/>
                <a:gd name="connsiteX12" fmla="*/ 1194619 w 4542503"/>
                <a:gd name="connsiteY12" fmla="*/ 914400 h 1607574"/>
                <a:gd name="connsiteX13" fmla="*/ 1224116 w 4542503"/>
                <a:gd name="connsiteY13" fmla="*/ 958645 h 1607574"/>
                <a:gd name="connsiteX14" fmla="*/ 1312607 w 4542503"/>
                <a:gd name="connsiteY14" fmla="*/ 1002890 h 1607574"/>
                <a:gd name="connsiteX15" fmla="*/ 1445342 w 4542503"/>
                <a:gd name="connsiteY15" fmla="*/ 1061884 h 1607574"/>
                <a:gd name="connsiteX16" fmla="*/ 1533832 w 4542503"/>
                <a:gd name="connsiteY16" fmla="*/ 1091380 h 1607574"/>
                <a:gd name="connsiteX17" fmla="*/ 1578077 w 4542503"/>
                <a:gd name="connsiteY17" fmla="*/ 1106129 h 1607574"/>
                <a:gd name="connsiteX18" fmla="*/ 1710813 w 4542503"/>
                <a:gd name="connsiteY18" fmla="*/ 1135626 h 1607574"/>
                <a:gd name="connsiteX19" fmla="*/ 1858297 w 4542503"/>
                <a:gd name="connsiteY19" fmla="*/ 1238864 h 1607574"/>
                <a:gd name="connsiteX20" fmla="*/ 1917290 w 4542503"/>
                <a:gd name="connsiteY20" fmla="*/ 1297858 h 1607574"/>
                <a:gd name="connsiteX21" fmla="*/ 1961536 w 4542503"/>
                <a:gd name="connsiteY21" fmla="*/ 1342103 h 1607574"/>
                <a:gd name="connsiteX22" fmla="*/ 2050026 w 4542503"/>
                <a:gd name="connsiteY22" fmla="*/ 1401097 h 1607574"/>
                <a:gd name="connsiteX23" fmla="*/ 2182761 w 4542503"/>
                <a:gd name="connsiteY23" fmla="*/ 1489587 h 1607574"/>
                <a:gd name="connsiteX24" fmla="*/ 2227007 w 4542503"/>
                <a:gd name="connsiteY24" fmla="*/ 1519084 h 1607574"/>
                <a:gd name="connsiteX25" fmla="*/ 2315497 w 4542503"/>
                <a:gd name="connsiteY25" fmla="*/ 1548580 h 1607574"/>
                <a:gd name="connsiteX26" fmla="*/ 2389239 w 4542503"/>
                <a:gd name="connsiteY26" fmla="*/ 1563329 h 1607574"/>
                <a:gd name="connsiteX27" fmla="*/ 2566219 w 4542503"/>
                <a:gd name="connsiteY27" fmla="*/ 1607574 h 1607574"/>
                <a:gd name="connsiteX28" fmla="*/ 2610465 w 4542503"/>
                <a:gd name="connsiteY28" fmla="*/ 1460090 h 1607574"/>
                <a:gd name="connsiteX29" fmla="*/ 2669458 w 4542503"/>
                <a:gd name="connsiteY29" fmla="*/ 1356851 h 1607574"/>
                <a:gd name="connsiteX30" fmla="*/ 2684207 w 4542503"/>
                <a:gd name="connsiteY30" fmla="*/ 1312606 h 1607574"/>
                <a:gd name="connsiteX31" fmla="*/ 2698955 w 4542503"/>
                <a:gd name="connsiteY31" fmla="*/ 1209368 h 1607574"/>
                <a:gd name="connsiteX32" fmla="*/ 2713703 w 4542503"/>
                <a:gd name="connsiteY32" fmla="*/ 1165122 h 1607574"/>
                <a:gd name="connsiteX33" fmla="*/ 2757948 w 4542503"/>
                <a:gd name="connsiteY33" fmla="*/ 1135626 h 1607574"/>
                <a:gd name="connsiteX34" fmla="*/ 2920181 w 4542503"/>
                <a:gd name="connsiteY34" fmla="*/ 1106129 h 1607574"/>
                <a:gd name="connsiteX35" fmla="*/ 2964426 w 4542503"/>
                <a:gd name="connsiteY35" fmla="*/ 1061884 h 1607574"/>
                <a:gd name="connsiteX36" fmla="*/ 2979174 w 4542503"/>
                <a:gd name="connsiteY36" fmla="*/ 1002890 h 1607574"/>
                <a:gd name="connsiteX37" fmla="*/ 2993923 w 4542503"/>
                <a:gd name="connsiteY37" fmla="*/ 870155 h 1607574"/>
                <a:gd name="connsiteX38" fmla="*/ 3008671 w 4542503"/>
                <a:gd name="connsiteY38" fmla="*/ 825910 h 1607574"/>
                <a:gd name="connsiteX39" fmla="*/ 3156155 w 4542503"/>
                <a:gd name="connsiteY39" fmla="*/ 678426 h 1607574"/>
                <a:gd name="connsiteX40" fmla="*/ 3229897 w 4542503"/>
                <a:gd name="connsiteY40" fmla="*/ 663677 h 1607574"/>
                <a:gd name="connsiteX41" fmla="*/ 3215148 w 4542503"/>
                <a:gd name="connsiteY41" fmla="*/ 619432 h 1607574"/>
                <a:gd name="connsiteX42" fmla="*/ 3170903 w 4542503"/>
                <a:gd name="connsiteY42" fmla="*/ 530942 h 1607574"/>
                <a:gd name="connsiteX43" fmla="*/ 3185652 w 4542503"/>
                <a:gd name="connsiteY43" fmla="*/ 412955 h 1607574"/>
                <a:gd name="connsiteX44" fmla="*/ 3288890 w 4542503"/>
                <a:gd name="connsiteY44" fmla="*/ 294968 h 1607574"/>
                <a:gd name="connsiteX45" fmla="*/ 3318387 w 4542503"/>
                <a:gd name="connsiteY45" fmla="*/ 250722 h 1607574"/>
                <a:gd name="connsiteX46" fmla="*/ 3421626 w 4542503"/>
                <a:gd name="connsiteY46" fmla="*/ 206477 h 1607574"/>
                <a:gd name="connsiteX47" fmla="*/ 3628103 w 4542503"/>
                <a:gd name="connsiteY47" fmla="*/ 221226 h 1607574"/>
                <a:gd name="connsiteX48" fmla="*/ 3760839 w 4542503"/>
                <a:gd name="connsiteY48" fmla="*/ 294968 h 1607574"/>
                <a:gd name="connsiteX49" fmla="*/ 3805084 w 4542503"/>
                <a:gd name="connsiteY49" fmla="*/ 309716 h 1607574"/>
                <a:gd name="connsiteX50" fmla="*/ 3937819 w 4542503"/>
                <a:gd name="connsiteY50" fmla="*/ 294968 h 1607574"/>
                <a:gd name="connsiteX51" fmla="*/ 4011561 w 4542503"/>
                <a:gd name="connsiteY51" fmla="*/ 206477 h 1607574"/>
                <a:gd name="connsiteX52" fmla="*/ 4100052 w 4542503"/>
                <a:gd name="connsiteY52" fmla="*/ 117987 h 1607574"/>
                <a:gd name="connsiteX53" fmla="*/ 4144297 w 4542503"/>
                <a:gd name="connsiteY53" fmla="*/ 73742 h 1607574"/>
                <a:gd name="connsiteX54" fmla="*/ 4232787 w 4542503"/>
                <a:gd name="connsiteY54" fmla="*/ 44245 h 1607574"/>
                <a:gd name="connsiteX55" fmla="*/ 4483510 w 4542503"/>
                <a:gd name="connsiteY55" fmla="*/ 14748 h 1607574"/>
                <a:gd name="connsiteX56" fmla="*/ 4542503 w 4542503"/>
                <a:gd name="connsiteY56" fmla="*/ 0 h 1607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542503" h="1607574">
                  <a:moveTo>
                    <a:pt x="0" y="265471"/>
                  </a:moveTo>
                  <a:cubicBezTo>
                    <a:pt x="216068" y="351899"/>
                    <a:pt x="-41851" y="237499"/>
                    <a:pt x="117987" y="339213"/>
                  </a:cubicBezTo>
                  <a:cubicBezTo>
                    <a:pt x="155084" y="362820"/>
                    <a:pt x="200797" y="371824"/>
                    <a:pt x="235974" y="398206"/>
                  </a:cubicBezTo>
                  <a:cubicBezTo>
                    <a:pt x="262895" y="418397"/>
                    <a:pt x="361674" y="494184"/>
                    <a:pt x="383458" y="501445"/>
                  </a:cubicBezTo>
                  <a:lnTo>
                    <a:pt x="427703" y="516193"/>
                  </a:lnTo>
                  <a:cubicBezTo>
                    <a:pt x="529129" y="583810"/>
                    <a:pt x="482562" y="563977"/>
                    <a:pt x="560439" y="589935"/>
                  </a:cubicBezTo>
                  <a:lnTo>
                    <a:pt x="648929" y="648929"/>
                  </a:lnTo>
                  <a:cubicBezTo>
                    <a:pt x="663677" y="658761"/>
                    <a:pt x="675690" y="675512"/>
                    <a:pt x="693174" y="678426"/>
                  </a:cubicBezTo>
                  <a:cubicBezTo>
                    <a:pt x="762703" y="690014"/>
                    <a:pt x="779059" y="690322"/>
                    <a:pt x="840658" y="707922"/>
                  </a:cubicBezTo>
                  <a:cubicBezTo>
                    <a:pt x="855606" y="712193"/>
                    <a:pt x="871313" y="715121"/>
                    <a:pt x="884903" y="722671"/>
                  </a:cubicBezTo>
                  <a:cubicBezTo>
                    <a:pt x="1037042" y="807192"/>
                    <a:pt x="917524" y="763040"/>
                    <a:pt x="1017639" y="796413"/>
                  </a:cubicBezTo>
                  <a:cubicBezTo>
                    <a:pt x="1115833" y="894607"/>
                    <a:pt x="1010079" y="802045"/>
                    <a:pt x="1106129" y="855406"/>
                  </a:cubicBezTo>
                  <a:cubicBezTo>
                    <a:pt x="1137118" y="872622"/>
                    <a:pt x="1194619" y="914400"/>
                    <a:pt x="1194619" y="914400"/>
                  </a:cubicBezTo>
                  <a:cubicBezTo>
                    <a:pt x="1204451" y="929148"/>
                    <a:pt x="1211582" y="946111"/>
                    <a:pt x="1224116" y="958645"/>
                  </a:cubicBezTo>
                  <a:cubicBezTo>
                    <a:pt x="1252707" y="987236"/>
                    <a:pt x="1276620" y="990895"/>
                    <a:pt x="1312607" y="1002890"/>
                  </a:cubicBezTo>
                  <a:cubicBezTo>
                    <a:pt x="1382722" y="1049634"/>
                    <a:pt x="1340037" y="1026782"/>
                    <a:pt x="1445342" y="1061884"/>
                  </a:cubicBezTo>
                  <a:lnTo>
                    <a:pt x="1533832" y="1091380"/>
                  </a:lnTo>
                  <a:cubicBezTo>
                    <a:pt x="1548580" y="1096296"/>
                    <a:pt x="1562995" y="1102359"/>
                    <a:pt x="1578077" y="1106129"/>
                  </a:cubicBezTo>
                  <a:cubicBezTo>
                    <a:pt x="1661390" y="1126957"/>
                    <a:pt x="1617195" y="1116902"/>
                    <a:pt x="1710813" y="1135626"/>
                  </a:cubicBezTo>
                  <a:cubicBezTo>
                    <a:pt x="1844654" y="1202546"/>
                    <a:pt x="1804409" y="1158033"/>
                    <a:pt x="1858297" y="1238864"/>
                  </a:cubicBezTo>
                  <a:cubicBezTo>
                    <a:pt x="1886388" y="1323141"/>
                    <a:pt x="1849869" y="1252912"/>
                    <a:pt x="1917290" y="1297858"/>
                  </a:cubicBezTo>
                  <a:cubicBezTo>
                    <a:pt x="1934645" y="1309428"/>
                    <a:pt x="1945072" y="1329298"/>
                    <a:pt x="1961536" y="1342103"/>
                  </a:cubicBezTo>
                  <a:cubicBezTo>
                    <a:pt x="1989519" y="1363868"/>
                    <a:pt x="2020529" y="1381432"/>
                    <a:pt x="2050026" y="1401097"/>
                  </a:cubicBezTo>
                  <a:lnTo>
                    <a:pt x="2182761" y="1489587"/>
                  </a:lnTo>
                  <a:cubicBezTo>
                    <a:pt x="2197510" y="1499419"/>
                    <a:pt x="2210191" y="1513479"/>
                    <a:pt x="2227007" y="1519084"/>
                  </a:cubicBezTo>
                  <a:cubicBezTo>
                    <a:pt x="2256504" y="1528916"/>
                    <a:pt x="2285009" y="1542482"/>
                    <a:pt x="2315497" y="1548580"/>
                  </a:cubicBezTo>
                  <a:cubicBezTo>
                    <a:pt x="2340078" y="1553496"/>
                    <a:pt x="2365055" y="1556733"/>
                    <a:pt x="2389239" y="1563329"/>
                  </a:cubicBezTo>
                  <a:cubicBezTo>
                    <a:pt x="2572867" y="1613410"/>
                    <a:pt x="2382844" y="1577012"/>
                    <a:pt x="2566219" y="1607574"/>
                  </a:cubicBezTo>
                  <a:cubicBezTo>
                    <a:pt x="2628534" y="1514102"/>
                    <a:pt x="2566664" y="1620693"/>
                    <a:pt x="2610465" y="1460090"/>
                  </a:cubicBezTo>
                  <a:cubicBezTo>
                    <a:pt x="2625978" y="1403208"/>
                    <a:pt x="2645431" y="1404905"/>
                    <a:pt x="2669458" y="1356851"/>
                  </a:cubicBezTo>
                  <a:cubicBezTo>
                    <a:pt x="2676411" y="1342946"/>
                    <a:pt x="2679291" y="1327354"/>
                    <a:pt x="2684207" y="1312606"/>
                  </a:cubicBezTo>
                  <a:cubicBezTo>
                    <a:pt x="2689123" y="1278193"/>
                    <a:pt x="2692138" y="1243455"/>
                    <a:pt x="2698955" y="1209368"/>
                  </a:cubicBezTo>
                  <a:cubicBezTo>
                    <a:pt x="2702004" y="1194123"/>
                    <a:pt x="2703991" y="1177262"/>
                    <a:pt x="2713703" y="1165122"/>
                  </a:cubicBezTo>
                  <a:cubicBezTo>
                    <a:pt x="2724776" y="1151281"/>
                    <a:pt x="2741656" y="1142608"/>
                    <a:pt x="2757948" y="1135626"/>
                  </a:cubicBezTo>
                  <a:cubicBezTo>
                    <a:pt x="2792721" y="1120723"/>
                    <a:pt x="2896250" y="1109548"/>
                    <a:pt x="2920181" y="1106129"/>
                  </a:cubicBezTo>
                  <a:cubicBezTo>
                    <a:pt x="2934929" y="1091381"/>
                    <a:pt x="2954078" y="1079993"/>
                    <a:pt x="2964426" y="1061884"/>
                  </a:cubicBezTo>
                  <a:cubicBezTo>
                    <a:pt x="2974483" y="1044285"/>
                    <a:pt x="2976092" y="1022924"/>
                    <a:pt x="2979174" y="1002890"/>
                  </a:cubicBezTo>
                  <a:cubicBezTo>
                    <a:pt x="2985943" y="958890"/>
                    <a:pt x="2986604" y="914067"/>
                    <a:pt x="2993923" y="870155"/>
                  </a:cubicBezTo>
                  <a:cubicBezTo>
                    <a:pt x="2996479" y="854820"/>
                    <a:pt x="3001121" y="839500"/>
                    <a:pt x="3008671" y="825910"/>
                  </a:cubicBezTo>
                  <a:cubicBezTo>
                    <a:pt x="3038168" y="772815"/>
                    <a:pt x="3087329" y="692192"/>
                    <a:pt x="3156155" y="678426"/>
                  </a:cubicBezTo>
                  <a:lnTo>
                    <a:pt x="3229897" y="663677"/>
                  </a:lnTo>
                  <a:cubicBezTo>
                    <a:pt x="3224981" y="648929"/>
                    <a:pt x="3222100" y="633337"/>
                    <a:pt x="3215148" y="619432"/>
                  </a:cubicBezTo>
                  <a:cubicBezTo>
                    <a:pt x="3157968" y="505071"/>
                    <a:pt x="3207975" y="642154"/>
                    <a:pt x="3170903" y="530942"/>
                  </a:cubicBezTo>
                  <a:cubicBezTo>
                    <a:pt x="3175819" y="491613"/>
                    <a:pt x="3172321" y="450281"/>
                    <a:pt x="3185652" y="412955"/>
                  </a:cubicBezTo>
                  <a:cubicBezTo>
                    <a:pt x="3212538" y="337675"/>
                    <a:pt x="3236117" y="330149"/>
                    <a:pt x="3288890" y="294968"/>
                  </a:cubicBezTo>
                  <a:cubicBezTo>
                    <a:pt x="3298722" y="280219"/>
                    <a:pt x="3304770" y="262070"/>
                    <a:pt x="3318387" y="250722"/>
                  </a:cubicBezTo>
                  <a:cubicBezTo>
                    <a:pt x="3342683" y="230475"/>
                    <a:pt x="3390891" y="216722"/>
                    <a:pt x="3421626" y="206477"/>
                  </a:cubicBezTo>
                  <a:cubicBezTo>
                    <a:pt x="3490452" y="211393"/>
                    <a:pt x="3559575" y="213164"/>
                    <a:pt x="3628103" y="221226"/>
                  </a:cubicBezTo>
                  <a:cubicBezTo>
                    <a:pt x="3696846" y="229313"/>
                    <a:pt x="3680242" y="268103"/>
                    <a:pt x="3760839" y="294968"/>
                  </a:cubicBezTo>
                  <a:lnTo>
                    <a:pt x="3805084" y="309716"/>
                  </a:lnTo>
                  <a:cubicBezTo>
                    <a:pt x="3849329" y="304800"/>
                    <a:pt x="3895586" y="309046"/>
                    <a:pt x="3937819" y="294968"/>
                  </a:cubicBezTo>
                  <a:cubicBezTo>
                    <a:pt x="3969676" y="284349"/>
                    <a:pt x="3991675" y="228849"/>
                    <a:pt x="4011561" y="206477"/>
                  </a:cubicBezTo>
                  <a:cubicBezTo>
                    <a:pt x="4039275" y="175299"/>
                    <a:pt x="4070555" y="147484"/>
                    <a:pt x="4100052" y="117987"/>
                  </a:cubicBezTo>
                  <a:cubicBezTo>
                    <a:pt x="4114800" y="103239"/>
                    <a:pt x="4124510" y="80338"/>
                    <a:pt x="4144297" y="73742"/>
                  </a:cubicBezTo>
                  <a:lnTo>
                    <a:pt x="4232787" y="44245"/>
                  </a:lnTo>
                  <a:cubicBezTo>
                    <a:pt x="4342489" y="7678"/>
                    <a:pt x="4261539" y="30604"/>
                    <a:pt x="4483510" y="14748"/>
                  </a:cubicBezTo>
                  <a:lnTo>
                    <a:pt x="4542503" y="0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prstDash val="solid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658752" y="871888"/>
            <a:ext cx="5827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3413" y="1319700"/>
            <a:ext cx="796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3816" y="1914345"/>
            <a:ext cx="556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4309" y="2531125"/>
            <a:ext cx="739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241" y="3149152"/>
            <a:ext cx="612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75834" y="3529641"/>
            <a:ext cx="752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33816" y="3922680"/>
            <a:ext cx="606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92063" y="4432487"/>
            <a:ext cx="552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6489" y="4279338"/>
            <a:ext cx="691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84635" y="4618369"/>
            <a:ext cx="822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52342" y="4728205"/>
            <a:ext cx="1510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পার্বত্য চট্রগ্রাম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9692" y="4071602"/>
            <a:ext cx="820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57770" y="3453209"/>
            <a:ext cx="62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91878" y="2167929"/>
            <a:ext cx="617020" cy="276999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65301" y="2134901"/>
            <a:ext cx="826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ময়মনসিং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93900" y="3015225"/>
            <a:ext cx="729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টাঙ্গাইল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07840" y="4472426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রাঙামাটি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79871" y="4928261"/>
            <a:ext cx="622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31862" y="3953316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2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খাগড়াছড়ি</a:t>
            </a:r>
            <a:endParaRPr lang="en-US" sz="12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051733" y="3292224"/>
            <a:ext cx="1440383" cy="3073493"/>
            <a:chOff x="4412780" y="1201992"/>
            <a:chExt cx="3266005" cy="5209294"/>
          </a:xfrm>
        </p:grpSpPr>
        <p:sp>
          <p:nvSpPr>
            <p:cNvPr id="27" name="Freeform 26"/>
            <p:cNvSpPr/>
            <p:nvPr/>
          </p:nvSpPr>
          <p:spPr>
            <a:xfrm>
              <a:off x="4412780" y="1201992"/>
              <a:ext cx="3112029" cy="5209294"/>
            </a:xfrm>
            <a:custGeom>
              <a:avLst/>
              <a:gdLst>
                <a:gd name="connsiteX0" fmla="*/ 0 w 1458128"/>
                <a:gd name="connsiteY0" fmla="*/ 1043189 h 3090930"/>
                <a:gd name="connsiteX1" fmla="*/ 64394 w 1458128"/>
                <a:gd name="connsiteY1" fmla="*/ 1017431 h 3090930"/>
                <a:gd name="connsiteX2" fmla="*/ 77273 w 1458128"/>
                <a:gd name="connsiteY2" fmla="*/ 978795 h 3090930"/>
                <a:gd name="connsiteX3" fmla="*/ 167425 w 1458128"/>
                <a:gd name="connsiteY3" fmla="*/ 888642 h 3090930"/>
                <a:gd name="connsiteX4" fmla="*/ 257577 w 1458128"/>
                <a:gd name="connsiteY4" fmla="*/ 901521 h 3090930"/>
                <a:gd name="connsiteX5" fmla="*/ 347729 w 1458128"/>
                <a:gd name="connsiteY5" fmla="*/ 1004552 h 3090930"/>
                <a:gd name="connsiteX6" fmla="*/ 386366 w 1458128"/>
                <a:gd name="connsiteY6" fmla="*/ 1081826 h 3090930"/>
                <a:gd name="connsiteX7" fmla="*/ 412124 w 1458128"/>
                <a:gd name="connsiteY7" fmla="*/ 1120462 h 3090930"/>
                <a:gd name="connsiteX8" fmla="*/ 437881 w 1458128"/>
                <a:gd name="connsiteY8" fmla="*/ 1249251 h 3090930"/>
                <a:gd name="connsiteX9" fmla="*/ 476518 w 1458128"/>
                <a:gd name="connsiteY9" fmla="*/ 1378040 h 3090930"/>
                <a:gd name="connsiteX10" fmla="*/ 502276 w 1458128"/>
                <a:gd name="connsiteY10" fmla="*/ 1455313 h 3090930"/>
                <a:gd name="connsiteX11" fmla="*/ 515155 w 1458128"/>
                <a:gd name="connsiteY11" fmla="*/ 1493949 h 3090930"/>
                <a:gd name="connsiteX12" fmla="*/ 528033 w 1458128"/>
                <a:gd name="connsiteY12" fmla="*/ 1571223 h 3090930"/>
                <a:gd name="connsiteX13" fmla="*/ 553791 w 1458128"/>
                <a:gd name="connsiteY13" fmla="*/ 1648496 h 3090930"/>
                <a:gd name="connsiteX14" fmla="*/ 579549 w 1458128"/>
                <a:gd name="connsiteY14" fmla="*/ 1725769 h 3090930"/>
                <a:gd name="connsiteX15" fmla="*/ 592428 w 1458128"/>
                <a:gd name="connsiteY15" fmla="*/ 1764406 h 3090930"/>
                <a:gd name="connsiteX16" fmla="*/ 618185 w 1458128"/>
                <a:gd name="connsiteY16" fmla="*/ 1893195 h 3090930"/>
                <a:gd name="connsiteX17" fmla="*/ 631064 w 1458128"/>
                <a:gd name="connsiteY17" fmla="*/ 2047741 h 3090930"/>
                <a:gd name="connsiteX18" fmla="*/ 656822 w 1458128"/>
                <a:gd name="connsiteY18" fmla="*/ 2125014 h 3090930"/>
                <a:gd name="connsiteX19" fmla="*/ 682580 w 1458128"/>
                <a:gd name="connsiteY19" fmla="*/ 2215166 h 3090930"/>
                <a:gd name="connsiteX20" fmla="*/ 695459 w 1458128"/>
                <a:gd name="connsiteY20" fmla="*/ 2343955 h 3090930"/>
                <a:gd name="connsiteX21" fmla="*/ 721216 w 1458128"/>
                <a:gd name="connsiteY21" fmla="*/ 2421228 h 3090930"/>
                <a:gd name="connsiteX22" fmla="*/ 734095 w 1458128"/>
                <a:gd name="connsiteY22" fmla="*/ 2459865 h 3090930"/>
                <a:gd name="connsiteX23" fmla="*/ 746974 w 1458128"/>
                <a:gd name="connsiteY23" fmla="*/ 2498502 h 3090930"/>
                <a:gd name="connsiteX24" fmla="*/ 772732 w 1458128"/>
                <a:gd name="connsiteY24" fmla="*/ 2537138 h 3090930"/>
                <a:gd name="connsiteX25" fmla="*/ 798490 w 1458128"/>
                <a:gd name="connsiteY25" fmla="*/ 2614411 h 3090930"/>
                <a:gd name="connsiteX26" fmla="*/ 811369 w 1458128"/>
                <a:gd name="connsiteY26" fmla="*/ 2653048 h 3090930"/>
                <a:gd name="connsiteX27" fmla="*/ 837126 w 1458128"/>
                <a:gd name="connsiteY27" fmla="*/ 2691685 h 3090930"/>
                <a:gd name="connsiteX28" fmla="*/ 862884 w 1458128"/>
                <a:gd name="connsiteY28" fmla="*/ 2768958 h 3090930"/>
                <a:gd name="connsiteX29" fmla="*/ 875763 w 1458128"/>
                <a:gd name="connsiteY29" fmla="*/ 2807595 h 3090930"/>
                <a:gd name="connsiteX30" fmla="*/ 914400 w 1458128"/>
                <a:gd name="connsiteY30" fmla="*/ 2833352 h 3090930"/>
                <a:gd name="connsiteX31" fmla="*/ 965915 w 1458128"/>
                <a:gd name="connsiteY31" fmla="*/ 2949262 h 3090930"/>
                <a:gd name="connsiteX32" fmla="*/ 1017431 w 1458128"/>
                <a:gd name="connsiteY32" fmla="*/ 3065172 h 3090930"/>
                <a:gd name="connsiteX33" fmla="*/ 1056067 w 1458128"/>
                <a:gd name="connsiteY33" fmla="*/ 3090930 h 3090930"/>
                <a:gd name="connsiteX34" fmla="*/ 1094704 w 1458128"/>
                <a:gd name="connsiteY34" fmla="*/ 3078051 h 3090930"/>
                <a:gd name="connsiteX35" fmla="*/ 1133340 w 1458128"/>
                <a:gd name="connsiteY35" fmla="*/ 3000778 h 3090930"/>
                <a:gd name="connsiteX36" fmla="*/ 1120462 w 1458128"/>
                <a:gd name="connsiteY36" fmla="*/ 2923504 h 3090930"/>
                <a:gd name="connsiteX37" fmla="*/ 1107583 w 1458128"/>
                <a:gd name="connsiteY37" fmla="*/ 2884868 h 3090930"/>
                <a:gd name="connsiteX38" fmla="*/ 1068946 w 1458128"/>
                <a:gd name="connsiteY38" fmla="*/ 2871989 h 3090930"/>
                <a:gd name="connsiteX39" fmla="*/ 1017431 w 1458128"/>
                <a:gd name="connsiteY39" fmla="*/ 2794716 h 3090930"/>
                <a:gd name="connsiteX40" fmla="*/ 991673 w 1458128"/>
                <a:gd name="connsiteY40" fmla="*/ 2756079 h 3090930"/>
                <a:gd name="connsiteX41" fmla="*/ 978794 w 1458128"/>
                <a:gd name="connsiteY41" fmla="*/ 2717442 h 3090930"/>
                <a:gd name="connsiteX42" fmla="*/ 1017431 w 1458128"/>
                <a:gd name="connsiteY42" fmla="*/ 2395471 h 3090930"/>
                <a:gd name="connsiteX43" fmla="*/ 1043188 w 1458128"/>
                <a:gd name="connsiteY43" fmla="*/ 2356834 h 3090930"/>
                <a:gd name="connsiteX44" fmla="*/ 1197735 w 1458128"/>
                <a:gd name="connsiteY44" fmla="*/ 2369713 h 3090930"/>
                <a:gd name="connsiteX45" fmla="*/ 1236371 w 1458128"/>
                <a:gd name="connsiteY45" fmla="*/ 2382592 h 3090930"/>
                <a:gd name="connsiteX46" fmla="*/ 1300766 w 1458128"/>
                <a:gd name="connsiteY46" fmla="*/ 2498502 h 3090930"/>
                <a:gd name="connsiteX47" fmla="*/ 1416676 w 1458128"/>
                <a:gd name="connsiteY47" fmla="*/ 2550017 h 3090930"/>
                <a:gd name="connsiteX48" fmla="*/ 1455312 w 1458128"/>
                <a:gd name="connsiteY48" fmla="*/ 2524259 h 3090930"/>
                <a:gd name="connsiteX49" fmla="*/ 1429555 w 1458128"/>
                <a:gd name="connsiteY49" fmla="*/ 2369713 h 3090930"/>
                <a:gd name="connsiteX50" fmla="*/ 1416676 w 1458128"/>
                <a:gd name="connsiteY50" fmla="*/ 2189409 h 3090930"/>
                <a:gd name="connsiteX51" fmla="*/ 1403797 w 1458128"/>
                <a:gd name="connsiteY51" fmla="*/ 2150772 h 3090930"/>
                <a:gd name="connsiteX52" fmla="*/ 1390918 w 1458128"/>
                <a:gd name="connsiteY52" fmla="*/ 2034862 h 3090930"/>
                <a:gd name="connsiteX53" fmla="*/ 1378039 w 1458128"/>
                <a:gd name="connsiteY53" fmla="*/ 1957589 h 3090930"/>
                <a:gd name="connsiteX54" fmla="*/ 1365160 w 1458128"/>
                <a:gd name="connsiteY54" fmla="*/ 1867437 h 3090930"/>
                <a:gd name="connsiteX55" fmla="*/ 1339402 w 1458128"/>
                <a:gd name="connsiteY55" fmla="*/ 1790164 h 3090930"/>
                <a:gd name="connsiteX56" fmla="*/ 1352281 w 1458128"/>
                <a:gd name="connsiteY56" fmla="*/ 1609859 h 3090930"/>
                <a:gd name="connsiteX57" fmla="*/ 1365160 w 1458128"/>
                <a:gd name="connsiteY57" fmla="*/ 1571223 h 3090930"/>
                <a:gd name="connsiteX58" fmla="*/ 1378039 w 1458128"/>
                <a:gd name="connsiteY58" fmla="*/ 1506828 h 3090930"/>
                <a:gd name="connsiteX59" fmla="*/ 1365160 w 1458128"/>
                <a:gd name="connsiteY59" fmla="*/ 1416676 h 3090930"/>
                <a:gd name="connsiteX60" fmla="*/ 1326524 w 1458128"/>
                <a:gd name="connsiteY60" fmla="*/ 1390918 h 3090930"/>
                <a:gd name="connsiteX61" fmla="*/ 1300766 w 1458128"/>
                <a:gd name="connsiteY61" fmla="*/ 1313645 h 3090930"/>
                <a:gd name="connsiteX62" fmla="*/ 1287887 w 1458128"/>
                <a:gd name="connsiteY62" fmla="*/ 1120462 h 3090930"/>
                <a:gd name="connsiteX63" fmla="*/ 1262129 w 1458128"/>
                <a:gd name="connsiteY63" fmla="*/ 1043189 h 3090930"/>
                <a:gd name="connsiteX64" fmla="*/ 1249250 w 1458128"/>
                <a:gd name="connsiteY64" fmla="*/ 1004552 h 3090930"/>
                <a:gd name="connsiteX65" fmla="*/ 1236371 w 1458128"/>
                <a:gd name="connsiteY65" fmla="*/ 824248 h 3090930"/>
                <a:gd name="connsiteX66" fmla="*/ 1210614 w 1458128"/>
                <a:gd name="connsiteY66" fmla="*/ 746975 h 3090930"/>
                <a:gd name="connsiteX67" fmla="*/ 1184856 w 1458128"/>
                <a:gd name="connsiteY67" fmla="*/ 669702 h 3090930"/>
                <a:gd name="connsiteX68" fmla="*/ 1171977 w 1458128"/>
                <a:gd name="connsiteY68" fmla="*/ 631065 h 3090930"/>
                <a:gd name="connsiteX69" fmla="*/ 1146219 w 1458128"/>
                <a:gd name="connsiteY69" fmla="*/ 502276 h 3090930"/>
                <a:gd name="connsiteX70" fmla="*/ 1120462 w 1458128"/>
                <a:gd name="connsiteY70" fmla="*/ 425003 h 3090930"/>
                <a:gd name="connsiteX71" fmla="*/ 1094704 w 1458128"/>
                <a:gd name="connsiteY71" fmla="*/ 321972 h 3090930"/>
                <a:gd name="connsiteX72" fmla="*/ 1068946 w 1458128"/>
                <a:gd name="connsiteY72" fmla="*/ 231820 h 3090930"/>
                <a:gd name="connsiteX73" fmla="*/ 1043188 w 1458128"/>
                <a:gd name="connsiteY73" fmla="*/ 193183 h 3090930"/>
                <a:gd name="connsiteX74" fmla="*/ 1017431 w 1458128"/>
                <a:gd name="connsiteY74" fmla="*/ 115910 h 3090930"/>
                <a:gd name="connsiteX75" fmla="*/ 1004552 w 1458128"/>
                <a:gd name="connsiteY75" fmla="*/ 77273 h 3090930"/>
                <a:gd name="connsiteX76" fmla="*/ 991673 w 1458128"/>
                <a:gd name="connsiteY76" fmla="*/ 38637 h 3090930"/>
                <a:gd name="connsiteX77" fmla="*/ 953036 w 1458128"/>
                <a:gd name="connsiteY77" fmla="*/ 25758 h 3090930"/>
                <a:gd name="connsiteX78" fmla="*/ 811369 w 1458128"/>
                <a:gd name="connsiteY78" fmla="*/ 51516 h 3090930"/>
                <a:gd name="connsiteX79" fmla="*/ 772732 w 1458128"/>
                <a:gd name="connsiteY79" fmla="*/ 77273 h 3090930"/>
                <a:gd name="connsiteX80" fmla="*/ 721216 w 1458128"/>
                <a:gd name="connsiteY80" fmla="*/ 64395 h 3090930"/>
                <a:gd name="connsiteX81" fmla="*/ 708338 w 1458128"/>
                <a:gd name="connsiteY81" fmla="*/ 25758 h 3090930"/>
                <a:gd name="connsiteX82" fmla="*/ 669701 w 1458128"/>
                <a:gd name="connsiteY82" fmla="*/ 0 h 3090930"/>
                <a:gd name="connsiteX83" fmla="*/ 631064 w 1458128"/>
                <a:gd name="connsiteY83" fmla="*/ 12879 h 3090930"/>
                <a:gd name="connsiteX84" fmla="*/ 618185 w 1458128"/>
                <a:gd name="connsiteY84" fmla="*/ 218941 h 3090930"/>
                <a:gd name="connsiteX85" fmla="*/ 605307 w 1458128"/>
                <a:gd name="connsiteY85" fmla="*/ 283335 h 3090930"/>
                <a:gd name="connsiteX86" fmla="*/ 592428 w 1458128"/>
                <a:gd name="connsiteY86" fmla="*/ 321972 h 3090930"/>
                <a:gd name="connsiteX87" fmla="*/ 553791 w 1458128"/>
                <a:gd name="connsiteY87" fmla="*/ 334851 h 3090930"/>
                <a:gd name="connsiteX88" fmla="*/ 502276 w 1458128"/>
                <a:gd name="connsiteY88" fmla="*/ 412124 h 3090930"/>
                <a:gd name="connsiteX89" fmla="*/ 450760 w 1458128"/>
                <a:gd name="connsiteY89" fmla="*/ 528034 h 3090930"/>
                <a:gd name="connsiteX90" fmla="*/ 399245 w 1458128"/>
                <a:gd name="connsiteY90" fmla="*/ 682580 h 3090930"/>
                <a:gd name="connsiteX91" fmla="*/ 360608 w 1458128"/>
                <a:gd name="connsiteY91" fmla="*/ 656823 h 3090930"/>
                <a:gd name="connsiteX92" fmla="*/ 334850 w 1458128"/>
                <a:gd name="connsiteY92" fmla="*/ 566671 h 3090930"/>
                <a:gd name="connsiteX93" fmla="*/ 296214 w 1458128"/>
                <a:gd name="connsiteY93" fmla="*/ 540913 h 3090930"/>
                <a:gd name="connsiteX94" fmla="*/ 270456 w 1458128"/>
                <a:gd name="connsiteY94" fmla="*/ 502276 h 3090930"/>
                <a:gd name="connsiteX95" fmla="*/ 180304 w 1458128"/>
                <a:gd name="connsiteY95" fmla="*/ 502276 h 3090930"/>
                <a:gd name="connsiteX96" fmla="*/ 154546 w 1458128"/>
                <a:gd name="connsiteY96" fmla="*/ 540913 h 3090930"/>
                <a:gd name="connsiteX97" fmla="*/ 167425 w 1458128"/>
                <a:gd name="connsiteY97" fmla="*/ 605307 h 3090930"/>
                <a:gd name="connsiteX98" fmla="*/ 167425 w 1458128"/>
                <a:gd name="connsiteY98" fmla="*/ 656823 h 309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458128" h="3090930">
                  <a:moveTo>
                    <a:pt x="0" y="1043189"/>
                  </a:moveTo>
                  <a:cubicBezTo>
                    <a:pt x="21465" y="1034603"/>
                    <a:pt x="46634" y="1032231"/>
                    <a:pt x="64394" y="1017431"/>
                  </a:cubicBezTo>
                  <a:cubicBezTo>
                    <a:pt x="74823" y="1008740"/>
                    <a:pt x="70680" y="990662"/>
                    <a:pt x="77273" y="978795"/>
                  </a:cubicBezTo>
                  <a:cubicBezTo>
                    <a:pt x="124242" y="894251"/>
                    <a:pt x="104716" y="909545"/>
                    <a:pt x="167425" y="888642"/>
                  </a:cubicBezTo>
                  <a:cubicBezTo>
                    <a:pt x="197476" y="892935"/>
                    <a:pt x="228501" y="892798"/>
                    <a:pt x="257577" y="901521"/>
                  </a:cubicBezTo>
                  <a:cubicBezTo>
                    <a:pt x="302296" y="914937"/>
                    <a:pt x="326979" y="973427"/>
                    <a:pt x="347729" y="1004552"/>
                  </a:cubicBezTo>
                  <a:cubicBezTo>
                    <a:pt x="421552" y="1115287"/>
                    <a:pt x="333041" y="975178"/>
                    <a:pt x="386366" y="1081826"/>
                  </a:cubicBezTo>
                  <a:cubicBezTo>
                    <a:pt x="393288" y="1095670"/>
                    <a:pt x="403538" y="1107583"/>
                    <a:pt x="412124" y="1120462"/>
                  </a:cubicBezTo>
                  <a:cubicBezTo>
                    <a:pt x="438572" y="1199813"/>
                    <a:pt x="414202" y="1119017"/>
                    <a:pt x="437881" y="1249251"/>
                  </a:cubicBezTo>
                  <a:cubicBezTo>
                    <a:pt x="445666" y="1292069"/>
                    <a:pt x="463078" y="1337720"/>
                    <a:pt x="476518" y="1378040"/>
                  </a:cubicBezTo>
                  <a:lnTo>
                    <a:pt x="502276" y="1455313"/>
                  </a:lnTo>
                  <a:lnTo>
                    <a:pt x="515155" y="1493949"/>
                  </a:lnTo>
                  <a:cubicBezTo>
                    <a:pt x="519448" y="1519707"/>
                    <a:pt x="521700" y="1545889"/>
                    <a:pt x="528033" y="1571223"/>
                  </a:cubicBezTo>
                  <a:cubicBezTo>
                    <a:pt x="534618" y="1597563"/>
                    <a:pt x="545205" y="1622738"/>
                    <a:pt x="553791" y="1648496"/>
                  </a:cubicBezTo>
                  <a:lnTo>
                    <a:pt x="579549" y="1725769"/>
                  </a:lnTo>
                  <a:cubicBezTo>
                    <a:pt x="583842" y="1738648"/>
                    <a:pt x="589766" y="1751094"/>
                    <a:pt x="592428" y="1764406"/>
                  </a:cubicBezTo>
                  <a:lnTo>
                    <a:pt x="618185" y="1893195"/>
                  </a:lnTo>
                  <a:cubicBezTo>
                    <a:pt x="622478" y="1944710"/>
                    <a:pt x="622565" y="1996750"/>
                    <a:pt x="631064" y="2047741"/>
                  </a:cubicBezTo>
                  <a:cubicBezTo>
                    <a:pt x="635528" y="2074523"/>
                    <a:pt x="648236" y="2099256"/>
                    <a:pt x="656822" y="2125014"/>
                  </a:cubicBezTo>
                  <a:cubicBezTo>
                    <a:pt x="675298" y="2180441"/>
                    <a:pt x="666409" y="2150483"/>
                    <a:pt x="682580" y="2215166"/>
                  </a:cubicBezTo>
                  <a:cubicBezTo>
                    <a:pt x="686873" y="2258096"/>
                    <a:pt x="687508" y="2301550"/>
                    <a:pt x="695459" y="2343955"/>
                  </a:cubicBezTo>
                  <a:cubicBezTo>
                    <a:pt x="700463" y="2370641"/>
                    <a:pt x="712630" y="2395470"/>
                    <a:pt x="721216" y="2421228"/>
                  </a:cubicBezTo>
                  <a:lnTo>
                    <a:pt x="734095" y="2459865"/>
                  </a:lnTo>
                  <a:cubicBezTo>
                    <a:pt x="738388" y="2472744"/>
                    <a:pt x="739443" y="2487206"/>
                    <a:pt x="746974" y="2498502"/>
                  </a:cubicBezTo>
                  <a:lnTo>
                    <a:pt x="772732" y="2537138"/>
                  </a:lnTo>
                  <a:lnTo>
                    <a:pt x="798490" y="2614411"/>
                  </a:lnTo>
                  <a:cubicBezTo>
                    <a:pt x="802783" y="2627290"/>
                    <a:pt x="803839" y="2641752"/>
                    <a:pt x="811369" y="2653048"/>
                  </a:cubicBezTo>
                  <a:cubicBezTo>
                    <a:pt x="819955" y="2665927"/>
                    <a:pt x="830840" y="2677541"/>
                    <a:pt x="837126" y="2691685"/>
                  </a:cubicBezTo>
                  <a:cubicBezTo>
                    <a:pt x="848153" y="2716496"/>
                    <a:pt x="854298" y="2743200"/>
                    <a:pt x="862884" y="2768958"/>
                  </a:cubicBezTo>
                  <a:cubicBezTo>
                    <a:pt x="867177" y="2781837"/>
                    <a:pt x="864467" y="2800065"/>
                    <a:pt x="875763" y="2807595"/>
                  </a:cubicBezTo>
                  <a:lnTo>
                    <a:pt x="914400" y="2833352"/>
                  </a:lnTo>
                  <a:cubicBezTo>
                    <a:pt x="945052" y="2925310"/>
                    <a:pt x="925096" y="2888035"/>
                    <a:pt x="965915" y="2949262"/>
                  </a:cubicBezTo>
                  <a:cubicBezTo>
                    <a:pt x="978668" y="2987520"/>
                    <a:pt x="986817" y="3034557"/>
                    <a:pt x="1017431" y="3065172"/>
                  </a:cubicBezTo>
                  <a:cubicBezTo>
                    <a:pt x="1028376" y="3076117"/>
                    <a:pt x="1043188" y="3082344"/>
                    <a:pt x="1056067" y="3090930"/>
                  </a:cubicBezTo>
                  <a:cubicBezTo>
                    <a:pt x="1068946" y="3086637"/>
                    <a:pt x="1084103" y="3086532"/>
                    <a:pt x="1094704" y="3078051"/>
                  </a:cubicBezTo>
                  <a:cubicBezTo>
                    <a:pt x="1117401" y="3059893"/>
                    <a:pt x="1124856" y="3026231"/>
                    <a:pt x="1133340" y="3000778"/>
                  </a:cubicBezTo>
                  <a:cubicBezTo>
                    <a:pt x="1129047" y="2975020"/>
                    <a:pt x="1126127" y="2948995"/>
                    <a:pt x="1120462" y="2923504"/>
                  </a:cubicBezTo>
                  <a:cubicBezTo>
                    <a:pt x="1117517" y="2910252"/>
                    <a:pt x="1117182" y="2894467"/>
                    <a:pt x="1107583" y="2884868"/>
                  </a:cubicBezTo>
                  <a:cubicBezTo>
                    <a:pt x="1097983" y="2875269"/>
                    <a:pt x="1081825" y="2876282"/>
                    <a:pt x="1068946" y="2871989"/>
                  </a:cubicBezTo>
                  <a:lnTo>
                    <a:pt x="1017431" y="2794716"/>
                  </a:lnTo>
                  <a:cubicBezTo>
                    <a:pt x="1008845" y="2781837"/>
                    <a:pt x="996568" y="2770763"/>
                    <a:pt x="991673" y="2756079"/>
                  </a:cubicBezTo>
                  <a:lnTo>
                    <a:pt x="978794" y="2717442"/>
                  </a:lnTo>
                  <a:cubicBezTo>
                    <a:pt x="979799" y="2698356"/>
                    <a:pt x="970265" y="2466223"/>
                    <a:pt x="1017431" y="2395471"/>
                  </a:cubicBezTo>
                  <a:lnTo>
                    <a:pt x="1043188" y="2356834"/>
                  </a:lnTo>
                  <a:cubicBezTo>
                    <a:pt x="1094704" y="2361127"/>
                    <a:pt x="1146494" y="2362881"/>
                    <a:pt x="1197735" y="2369713"/>
                  </a:cubicBezTo>
                  <a:cubicBezTo>
                    <a:pt x="1211191" y="2371507"/>
                    <a:pt x="1226772" y="2372993"/>
                    <a:pt x="1236371" y="2382592"/>
                  </a:cubicBezTo>
                  <a:cubicBezTo>
                    <a:pt x="1281730" y="2427951"/>
                    <a:pt x="1189976" y="2461573"/>
                    <a:pt x="1300766" y="2498502"/>
                  </a:cubicBezTo>
                  <a:cubicBezTo>
                    <a:pt x="1392723" y="2529154"/>
                    <a:pt x="1355448" y="2509198"/>
                    <a:pt x="1416676" y="2550017"/>
                  </a:cubicBezTo>
                  <a:cubicBezTo>
                    <a:pt x="1429555" y="2541431"/>
                    <a:pt x="1452543" y="2539488"/>
                    <a:pt x="1455312" y="2524259"/>
                  </a:cubicBezTo>
                  <a:cubicBezTo>
                    <a:pt x="1465460" y="2468441"/>
                    <a:pt x="1446161" y="2419533"/>
                    <a:pt x="1429555" y="2369713"/>
                  </a:cubicBezTo>
                  <a:cubicBezTo>
                    <a:pt x="1425262" y="2309612"/>
                    <a:pt x="1423716" y="2249251"/>
                    <a:pt x="1416676" y="2189409"/>
                  </a:cubicBezTo>
                  <a:cubicBezTo>
                    <a:pt x="1415090" y="2175926"/>
                    <a:pt x="1406029" y="2164163"/>
                    <a:pt x="1403797" y="2150772"/>
                  </a:cubicBezTo>
                  <a:cubicBezTo>
                    <a:pt x="1397406" y="2112426"/>
                    <a:pt x="1396056" y="2073395"/>
                    <a:pt x="1390918" y="2034862"/>
                  </a:cubicBezTo>
                  <a:cubicBezTo>
                    <a:pt x="1387467" y="2008978"/>
                    <a:pt x="1382010" y="1983398"/>
                    <a:pt x="1378039" y="1957589"/>
                  </a:cubicBezTo>
                  <a:cubicBezTo>
                    <a:pt x="1373423" y="1927586"/>
                    <a:pt x="1371986" y="1897015"/>
                    <a:pt x="1365160" y="1867437"/>
                  </a:cubicBezTo>
                  <a:cubicBezTo>
                    <a:pt x="1359055" y="1840981"/>
                    <a:pt x="1339402" y="1790164"/>
                    <a:pt x="1339402" y="1790164"/>
                  </a:cubicBezTo>
                  <a:cubicBezTo>
                    <a:pt x="1343695" y="1730062"/>
                    <a:pt x="1345241" y="1669701"/>
                    <a:pt x="1352281" y="1609859"/>
                  </a:cubicBezTo>
                  <a:cubicBezTo>
                    <a:pt x="1353867" y="1596377"/>
                    <a:pt x="1361867" y="1584393"/>
                    <a:pt x="1365160" y="1571223"/>
                  </a:cubicBezTo>
                  <a:cubicBezTo>
                    <a:pt x="1370469" y="1549987"/>
                    <a:pt x="1373746" y="1528293"/>
                    <a:pt x="1378039" y="1506828"/>
                  </a:cubicBezTo>
                  <a:cubicBezTo>
                    <a:pt x="1373746" y="1476777"/>
                    <a:pt x="1377489" y="1444415"/>
                    <a:pt x="1365160" y="1416676"/>
                  </a:cubicBezTo>
                  <a:cubicBezTo>
                    <a:pt x="1358874" y="1402532"/>
                    <a:pt x="1334727" y="1404044"/>
                    <a:pt x="1326524" y="1390918"/>
                  </a:cubicBezTo>
                  <a:cubicBezTo>
                    <a:pt x="1312134" y="1367894"/>
                    <a:pt x="1300766" y="1313645"/>
                    <a:pt x="1300766" y="1313645"/>
                  </a:cubicBezTo>
                  <a:cubicBezTo>
                    <a:pt x="1296473" y="1249251"/>
                    <a:pt x="1297014" y="1184351"/>
                    <a:pt x="1287887" y="1120462"/>
                  </a:cubicBezTo>
                  <a:cubicBezTo>
                    <a:pt x="1284047" y="1093584"/>
                    <a:pt x="1270715" y="1068947"/>
                    <a:pt x="1262129" y="1043189"/>
                  </a:cubicBezTo>
                  <a:lnTo>
                    <a:pt x="1249250" y="1004552"/>
                  </a:lnTo>
                  <a:cubicBezTo>
                    <a:pt x="1244957" y="944451"/>
                    <a:pt x="1245309" y="883836"/>
                    <a:pt x="1236371" y="824248"/>
                  </a:cubicBezTo>
                  <a:cubicBezTo>
                    <a:pt x="1232343" y="797397"/>
                    <a:pt x="1219200" y="772733"/>
                    <a:pt x="1210614" y="746975"/>
                  </a:cubicBezTo>
                  <a:lnTo>
                    <a:pt x="1184856" y="669702"/>
                  </a:lnTo>
                  <a:cubicBezTo>
                    <a:pt x="1180563" y="656823"/>
                    <a:pt x="1174209" y="644456"/>
                    <a:pt x="1171977" y="631065"/>
                  </a:cubicBezTo>
                  <a:cubicBezTo>
                    <a:pt x="1163274" y="578845"/>
                    <a:pt x="1160628" y="550308"/>
                    <a:pt x="1146219" y="502276"/>
                  </a:cubicBezTo>
                  <a:cubicBezTo>
                    <a:pt x="1138417" y="476270"/>
                    <a:pt x="1127047" y="451343"/>
                    <a:pt x="1120462" y="425003"/>
                  </a:cubicBezTo>
                  <a:lnTo>
                    <a:pt x="1094704" y="321972"/>
                  </a:lnTo>
                  <a:cubicBezTo>
                    <a:pt x="1090577" y="305465"/>
                    <a:pt x="1078185" y="250298"/>
                    <a:pt x="1068946" y="231820"/>
                  </a:cubicBezTo>
                  <a:cubicBezTo>
                    <a:pt x="1062024" y="217976"/>
                    <a:pt x="1049474" y="207328"/>
                    <a:pt x="1043188" y="193183"/>
                  </a:cubicBezTo>
                  <a:cubicBezTo>
                    <a:pt x="1032161" y="168372"/>
                    <a:pt x="1026017" y="141668"/>
                    <a:pt x="1017431" y="115910"/>
                  </a:cubicBezTo>
                  <a:lnTo>
                    <a:pt x="1004552" y="77273"/>
                  </a:lnTo>
                  <a:cubicBezTo>
                    <a:pt x="1000259" y="64394"/>
                    <a:pt x="1004552" y="42930"/>
                    <a:pt x="991673" y="38637"/>
                  </a:cubicBezTo>
                  <a:lnTo>
                    <a:pt x="953036" y="25758"/>
                  </a:lnTo>
                  <a:cubicBezTo>
                    <a:pt x="917515" y="30198"/>
                    <a:pt x="851077" y="31662"/>
                    <a:pt x="811369" y="51516"/>
                  </a:cubicBezTo>
                  <a:cubicBezTo>
                    <a:pt x="797525" y="58438"/>
                    <a:pt x="785611" y="68687"/>
                    <a:pt x="772732" y="77273"/>
                  </a:cubicBezTo>
                  <a:cubicBezTo>
                    <a:pt x="755560" y="72980"/>
                    <a:pt x="735038" y="75452"/>
                    <a:pt x="721216" y="64395"/>
                  </a:cubicBezTo>
                  <a:cubicBezTo>
                    <a:pt x="710615" y="55914"/>
                    <a:pt x="716818" y="36359"/>
                    <a:pt x="708338" y="25758"/>
                  </a:cubicBezTo>
                  <a:cubicBezTo>
                    <a:pt x="698669" y="13671"/>
                    <a:pt x="682580" y="8586"/>
                    <a:pt x="669701" y="0"/>
                  </a:cubicBezTo>
                  <a:cubicBezTo>
                    <a:pt x="656822" y="4293"/>
                    <a:pt x="634173" y="-336"/>
                    <a:pt x="631064" y="12879"/>
                  </a:cubicBezTo>
                  <a:cubicBezTo>
                    <a:pt x="615301" y="79871"/>
                    <a:pt x="624710" y="150430"/>
                    <a:pt x="618185" y="218941"/>
                  </a:cubicBezTo>
                  <a:cubicBezTo>
                    <a:pt x="616110" y="240732"/>
                    <a:pt x="610616" y="262099"/>
                    <a:pt x="605307" y="283335"/>
                  </a:cubicBezTo>
                  <a:cubicBezTo>
                    <a:pt x="602015" y="296505"/>
                    <a:pt x="602027" y="312373"/>
                    <a:pt x="592428" y="321972"/>
                  </a:cubicBezTo>
                  <a:cubicBezTo>
                    <a:pt x="582829" y="331571"/>
                    <a:pt x="566670" y="330558"/>
                    <a:pt x="553791" y="334851"/>
                  </a:cubicBezTo>
                  <a:cubicBezTo>
                    <a:pt x="536619" y="360609"/>
                    <a:pt x="512066" y="382756"/>
                    <a:pt x="502276" y="412124"/>
                  </a:cubicBezTo>
                  <a:cubicBezTo>
                    <a:pt x="471623" y="504081"/>
                    <a:pt x="491579" y="466806"/>
                    <a:pt x="450760" y="528034"/>
                  </a:cubicBezTo>
                  <a:cubicBezTo>
                    <a:pt x="449730" y="539365"/>
                    <a:pt x="479121" y="695893"/>
                    <a:pt x="399245" y="682580"/>
                  </a:cubicBezTo>
                  <a:cubicBezTo>
                    <a:pt x="383977" y="680035"/>
                    <a:pt x="373487" y="665409"/>
                    <a:pt x="360608" y="656823"/>
                  </a:cubicBezTo>
                  <a:cubicBezTo>
                    <a:pt x="359766" y="653457"/>
                    <a:pt x="341569" y="575070"/>
                    <a:pt x="334850" y="566671"/>
                  </a:cubicBezTo>
                  <a:cubicBezTo>
                    <a:pt x="325181" y="554584"/>
                    <a:pt x="309093" y="549499"/>
                    <a:pt x="296214" y="540913"/>
                  </a:cubicBezTo>
                  <a:cubicBezTo>
                    <a:pt x="287628" y="528034"/>
                    <a:pt x="282543" y="511945"/>
                    <a:pt x="270456" y="502276"/>
                  </a:cubicBezTo>
                  <a:cubicBezTo>
                    <a:pt x="239662" y="477641"/>
                    <a:pt x="212870" y="494134"/>
                    <a:pt x="180304" y="502276"/>
                  </a:cubicBezTo>
                  <a:cubicBezTo>
                    <a:pt x="171718" y="515155"/>
                    <a:pt x="156466" y="525554"/>
                    <a:pt x="154546" y="540913"/>
                  </a:cubicBezTo>
                  <a:cubicBezTo>
                    <a:pt x="151831" y="562634"/>
                    <a:pt x="165008" y="583551"/>
                    <a:pt x="167425" y="605307"/>
                  </a:cubicBezTo>
                  <a:cubicBezTo>
                    <a:pt x="169321" y="622374"/>
                    <a:pt x="167425" y="639651"/>
                    <a:pt x="167425" y="656823"/>
                  </a:cubicBezTo>
                </a:path>
              </a:pathLst>
            </a:cu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Picture 27" descr="23104_Marma.jpg"/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5629604" y="2033330"/>
              <a:ext cx="787853" cy="9769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9" name="Picture 28" descr="23104_Marma.jpg"/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6342474" y="4308289"/>
              <a:ext cx="787853" cy="9769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0" name="TextBox 29"/>
            <p:cNvSpPr txBox="1"/>
            <p:nvPr/>
          </p:nvSpPr>
          <p:spPr>
            <a:xfrm>
              <a:off x="5079555" y="1959208"/>
              <a:ext cx="2134318" cy="625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b="1" spc="50" dirty="0">
                  <a:ln w="0"/>
                  <a:solidFill>
                    <a:srgbClr val="FF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খাগড়াছড়ি</a:t>
              </a:r>
              <a:endParaRPr lang="en-US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1" name="Picture 30" descr="23104_Marma.jpg"/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6113584" y="3215101"/>
              <a:ext cx="787853" cy="9769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5559194" y="2982497"/>
              <a:ext cx="1825368" cy="625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রাঙামাটি</a:t>
              </a:r>
              <a:endPara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77090" y="4129646"/>
              <a:ext cx="1901695" cy="625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বান্দরবান</a:t>
              </a:r>
              <a:endPara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869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2961A31C-019D-44EF-919D-DAB25237A37D}"/>
              </a:ext>
            </a:extLst>
          </p:cNvPr>
          <p:cNvGrpSpPr/>
          <p:nvPr/>
        </p:nvGrpSpPr>
        <p:grpSpPr>
          <a:xfrm>
            <a:off x="1684045" y="621914"/>
            <a:ext cx="8128000" cy="5418667"/>
            <a:chOff x="4510372" y="289405"/>
            <a:chExt cx="8128000" cy="5418667"/>
          </a:xfrm>
        </p:grpSpPr>
        <p:graphicFrame>
          <p:nvGraphicFramePr>
            <p:cNvPr id="14" name="Diagram 13">
              <a:extLst>
                <a:ext uri="{FF2B5EF4-FFF2-40B4-BE49-F238E27FC236}">
                  <a16:creationId xmlns:a16="http://schemas.microsoft.com/office/drawing/2014/main" id="{C397A560-9575-4440-A2AE-BDD0F5DFD64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87902442"/>
                </p:ext>
              </p:extLst>
            </p:nvPr>
          </p:nvGraphicFramePr>
          <p:xfrm>
            <a:off x="4510372" y="289405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EBE19D8-2ED5-44BE-895F-2C8DDB9E5943}"/>
                </a:ext>
              </a:extLst>
            </p:cNvPr>
            <p:cNvSpPr/>
            <p:nvPr/>
          </p:nvSpPr>
          <p:spPr>
            <a:xfrm>
              <a:off x="7777487" y="2319137"/>
              <a:ext cx="1593769" cy="1382404"/>
            </a:xfrm>
            <a:custGeom>
              <a:avLst/>
              <a:gdLst>
                <a:gd name="connsiteX0" fmla="*/ 0 w 1803462"/>
                <a:gd name="connsiteY0" fmla="*/ 901731 h 1803462"/>
                <a:gd name="connsiteX1" fmla="*/ 901731 w 1803462"/>
                <a:gd name="connsiteY1" fmla="*/ 0 h 1803462"/>
                <a:gd name="connsiteX2" fmla="*/ 1803462 w 1803462"/>
                <a:gd name="connsiteY2" fmla="*/ 901731 h 1803462"/>
                <a:gd name="connsiteX3" fmla="*/ 901731 w 1803462"/>
                <a:gd name="connsiteY3" fmla="*/ 1803462 h 1803462"/>
                <a:gd name="connsiteX4" fmla="*/ 0 w 1803462"/>
                <a:gd name="connsiteY4" fmla="*/ 901731 h 180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3462" h="1803462">
                  <a:moveTo>
                    <a:pt x="0" y="901731"/>
                  </a:moveTo>
                  <a:cubicBezTo>
                    <a:pt x="0" y="403719"/>
                    <a:pt x="403719" y="0"/>
                    <a:pt x="901731" y="0"/>
                  </a:cubicBezTo>
                  <a:cubicBezTo>
                    <a:pt x="1399743" y="0"/>
                    <a:pt x="1803462" y="403719"/>
                    <a:pt x="1803462" y="901731"/>
                  </a:cubicBezTo>
                  <a:cubicBezTo>
                    <a:pt x="1803462" y="1399743"/>
                    <a:pt x="1399743" y="1803462"/>
                    <a:pt x="901731" y="1803462"/>
                  </a:cubicBezTo>
                  <a:cubicBezTo>
                    <a:pt x="403719" y="1803462"/>
                    <a:pt x="0" y="1399743"/>
                    <a:pt x="0" y="90173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8721" tIns="318721" rIns="318721" bIns="318721" numCol="1" spcCol="1270" anchor="ctr" anchorCtr="0">
              <a:noAutofit/>
            </a:bodyPr>
            <a:lstStyle/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43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প্রধান খাদ্য</a:t>
              </a:r>
              <a:endParaRPr lang="en-US" sz="43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761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3623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60" y="2708788"/>
            <a:ext cx="3864522" cy="2913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98732"/>
            <a:ext cx="3081584" cy="24351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72560" y="152401"/>
            <a:ext cx="3951844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জীবন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06184" y="1323793"/>
            <a:ext cx="1239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গ্রাম প্রধান কারবারি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99381" y="5280703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মৌজার প্রধান হ্যাডম্যান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911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3623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327" y="514509"/>
            <a:ext cx="4507811" cy="362990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798780" y="395799"/>
            <a:ext cx="3384347" cy="2271233"/>
            <a:chOff x="327753" y="3840702"/>
            <a:chExt cx="3384347" cy="227123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7" name="Flowchart: Card 6"/>
            <p:cNvSpPr/>
            <p:nvPr/>
          </p:nvSpPr>
          <p:spPr>
            <a:xfrm>
              <a:off x="327753" y="3840702"/>
              <a:ext cx="3384347" cy="2271233"/>
            </a:xfrm>
            <a:prstGeom prst="flowChartPunchedCar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3859" y="4514654"/>
              <a:ext cx="3132137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indent="457200" algn="ctr">
                <a:spcBef>
                  <a:spcPts val="600"/>
                </a:spcBef>
              </a:pPr>
              <a:r>
                <a:rPr lang="bn-BD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ধর্মীয় জীবন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1144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3623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640" y="1323579"/>
            <a:ext cx="3108795" cy="46409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23975" y="331858"/>
            <a:ext cx="3383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spcBef>
                <a:spcPts val="600"/>
              </a:spcBef>
            </a:pP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 জীবন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3435" y="5303588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পুরুষেরা ধুতি ও মহিলারা পিনন পরিধান করে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18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819400"/>
            <a:ext cx="100584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সংস্কৃতির সাথে চাকমাদের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সংস্কৃতির ভিন্নতাগুলো কী কী ?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67A11D-1078-4703-8541-1999646FAF4C}"/>
              </a:ext>
            </a:extLst>
          </p:cNvPr>
          <p:cNvSpPr txBox="1"/>
          <p:nvPr/>
        </p:nvSpPr>
        <p:spPr>
          <a:xfrm>
            <a:off x="2923309" y="787661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9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722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3351367"/>
            <a:ext cx="86654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। চাকমাদের বৈশিষ্ট্যগত ক্ষেত্রে প্রযোজ্য-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মুখমন্ডল গোলাকার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ii.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নাক কমবেশি চ্যাপ্টা 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চুল সোজা এবং কালো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    নিচের কোনটি সঠিক?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1081" y="4676933"/>
            <a:ext cx="182658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ii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253574" y="4676933"/>
            <a:ext cx="178906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খ.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iii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97080" y="4676933"/>
            <a:ext cx="168447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205210" y="4700219"/>
            <a:ext cx="173955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ii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Half Frame 16"/>
          <p:cNvSpPr/>
          <p:nvPr/>
        </p:nvSpPr>
        <p:spPr>
          <a:xfrm rot="14014148">
            <a:off x="8295085" y="4567233"/>
            <a:ext cx="257644" cy="479941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15982" y="1147991"/>
            <a:ext cx="68913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900" b="1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900" b="1" dirty="0">
                <a:latin typeface="NikoshBAN" pitchFamily="2" charset="0"/>
                <a:cs typeface="NikoshBAN" pitchFamily="2" charset="0"/>
              </a:rPr>
              <a:t> এ কে শেরামের জন্ম কত সালে </a:t>
            </a:r>
            <a:r>
              <a:rPr lang="bn-BD" sz="29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2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85618" y="1604224"/>
            <a:ext cx="323288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১৯৫২স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01070" y="1642569"/>
            <a:ext cx="305039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খ। </a:t>
            </a:r>
            <a:r>
              <a:rPr lang="bn-I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১৯৫৩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85618" y="2192312"/>
            <a:ext cx="323288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গ।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 ১৯৫৪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063647" y="2221341"/>
            <a:ext cx="301134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ঘ।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১৯৫৫</a:t>
            </a:r>
            <a:endParaRPr lang="en-US" sz="2400" b="1" dirty="0"/>
          </a:p>
        </p:txBody>
      </p:sp>
      <p:sp>
        <p:nvSpPr>
          <p:cNvPr id="26" name="Half Frame 25"/>
          <p:cNvSpPr/>
          <p:nvPr/>
        </p:nvSpPr>
        <p:spPr>
          <a:xfrm rot="14014148">
            <a:off x="2546618" y="1485122"/>
            <a:ext cx="257644" cy="479941"/>
          </a:xfrm>
          <a:prstGeom prst="halfFrame">
            <a:avLst>
              <a:gd name="adj1" fmla="val 33333"/>
              <a:gd name="adj2" fmla="val 1905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42883" y="-108829"/>
            <a:ext cx="21964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6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Frame 31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3623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F5AF4A-AD27-4398-AD94-5EFEA2C3467A}"/>
              </a:ext>
            </a:extLst>
          </p:cNvPr>
          <p:cNvSpPr txBox="1"/>
          <p:nvPr/>
        </p:nvSpPr>
        <p:spPr>
          <a:xfrm>
            <a:off x="2185618" y="1647395"/>
            <a:ext cx="323288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১৯৫২স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6E6DF0-A405-4BC7-A955-9E01A9ADE8F5}"/>
              </a:ext>
            </a:extLst>
          </p:cNvPr>
          <p:cNvSpPr txBox="1"/>
          <p:nvPr/>
        </p:nvSpPr>
        <p:spPr>
          <a:xfrm>
            <a:off x="6063647" y="1683918"/>
            <a:ext cx="305039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খ। </a:t>
            </a:r>
            <a:r>
              <a:rPr lang="bn-I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১৯৫৩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Half Frame 33">
            <a:extLst>
              <a:ext uri="{FF2B5EF4-FFF2-40B4-BE49-F238E27FC236}">
                <a16:creationId xmlns:a16="http://schemas.microsoft.com/office/drawing/2014/main" id="{B079D4A1-D7FB-4118-B8B8-91D235CCB443}"/>
              </a:ext>
            </a:extLst>
          </p:cNvPr>
          <p:cNvSpPr/>
          <p:nvPr/>
        </p:nvSpPr>
        <p:spPr>
          <a:xfrm rot="14014148">
            <a:off x="3096247" y="1483605"/>
            <a:ext cx="257644" cy="479941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71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20" grpId="0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drasha\Pictures\cob-house-6_1985775i.jpg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32853" y="649548"/>
            <a:ext cx="4926294" cy="120032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6244" y="2577886"/>
            <a:ext cx="11050291" cy="2585323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চাকমাদের প্রধান উৎসব “বিজু উৎসব ” এর সাথে আমাদের জাতীয় উৎসবের কোন দিক গুলোর অমিল রয়েছে  তা </a:t>
            </a:r>
            <a:r>
              <a:rPr lang="en-US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IN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টি বাক্যে লিখে আনবে ।</a:t>
            </a:r>
            <a:endParaRPr lang="bn-BD" sz="5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762001"/>
            <a:ext cx="34483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7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19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57400" y="228600"/>
            <a:ext cx="8610600" cy="6629400"/>
            <a:chOff x="533400" y="228600"/>
            <a:chExt cx="8610600" cy="6629400"/>
          </a:xfrm>
        </p:grpSpPr>
        <p:pic>
          <p:nvPicPr>
            <p:cNvPr id="1026" name="Picture 2" descr="C:\Users\USER\Desktop\Untitled-1 copy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00" y="228600"/>
              <a:ext cx="7886700" cy="3028950"/>
            </a:xfrm>
            <a:prstGeom prst="rect">
              <a:avLst/>
            </a:prstGeom>
            <a:noFill/>
          </p:spPr>
        </p:pic>
        <p:pic>
          <p:nvPicPr>
            <p:cNvPr id="4" name="Picture 3" descr="F:\Pic-Graph\PLANT\PLNT447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26412" y="2362200"/>
              <a:ext cx="3817588" cy="4495800"/>
            </a:xfrm>
            <a:prstGeom prst="rect">
              <a:avLst/>
            </a:prstGeom>
            <a:noFill/>
          </p:spPr>
        </p:pic>
      </p:grpSp>
      <p:pic>
        <p:nvPicPr>
          <p:cNvPr id="5" name="Picture 7" descr="F:\Pic-Graph\PLANT\PLNT318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415980">
            <a:off x="-5678817" y="1484430"/>
            <a:ext cx="4308720" cy="5141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7786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 -3.7037E-6 L 0.76042 0.0199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0" y="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lu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934312"/>
            <a:ext cx="2391508" cy="1987061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1524000" y="1600201"/>
          <a:ext cx="5210630" cy="4642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4129315" y="611482"/>
            <a:ext cx="4786346" cy="76708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4406" tIns="42203" rIns="84406" bIns="42203">
            <a:spAutoFit/>
          </a:bodyPr>
          <a:lstStyle/>
          <a:p>
            <a:pPr algn="ctr"/>
            <a:r>
              <a:rPr lang="bn-BD" sz="4431" b="1" spc="554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bn-BD" sz="4431" b="1" spc="554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4431" b="1" spc="554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</a:t>
            </a:r>
            <a:r>
              <a:rPr lang="bn-BD" sz="4431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রিচিতি</a:t>
            </a:r>
            <a:endParaRPr lang="en-US" sz="4431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37AE6A-9D34-421B-A1B6-EA82D8580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graphicEl>
                                              <a:dgm id="{2C37AE6A-9D34-421B-A1B6-EA82D8580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graphicEl>
                                              <a:dgm id="{2C37AE6A-9D34-421B-A1B6-EA82D8580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graphicEl>
                                              <a:dgm id="{2C37AE6A-9D34-421B-A1B6-EA82D8580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graphicEl>
                                              <a:dgm id="{2C37AE6A-9D34-421B-A1B6-EA82D8580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graphicEl>
                                              <a:dgm id="{2C37AE6A-9D34-421B-A1B6-EA82D85800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382964-15AA-4B47-B992-F76C93916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graphicEl>
                                              <a:dgm id="{21382964-15AA-4B47-B992-F76C93916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graphicEl>
                                              <a:dgm id="{21382964-15AA-4B47-B992-F76C93916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graphicEl>
                                              <a:dgm id="{21382964-15AA-4B47-B992-F76C93916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graphicEl>
                                              <a:dgm id="{21382964-15AA-4B47-B992-F76C93916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graphicEl>
                                              <a:dgm id="{21382964-15AA-4B47-B992-F76C939164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4152A1-90BA-496D-9E71-F1BF672F3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graphicEl>
                                              <a:dgm id="{444152A1-90BA-496D-9E71-F1BF672F3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graphicEl>
                                              <a:dgm id="{444152A1-90BA-496D-9E71-F1BF672F3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graphicEl>
                                              <a:dgm id="{444152A1-90BA-496D-9E71-F1BF672F3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graphicEl>
                                              <a:dgm id="{444152A1-90BA-496D-9E71-F1BF672F3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444152A1-90BA-496D-9E71-F1BF672F34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08F0B3-9727-4D14-A938-2A62B0C20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>
                                            <p:graphicEl>
                                              <a:dgm id="{C108F0B3-9727-4D14-A938-2A62B0C20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>
                                            <p:graphicEl>
                                              <a:dgm id="{C108F0B3-9727-4D14-A938-2A62B0C20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>
                                            <p:graphicEl>
                                              <a:dgm id="{C108F0B3-9727-4D14-A938-2A62B0C20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>
                                            <p:graphicEl>
                                              <a:dgm id="{C108F0B3-9727-4D14-A938-2A62B0C20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">
                                            <p:graphicEl>
                                              <a:dgm id="{C108F0B3-9727-4D14-A938-2A62B0C203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1954" y="665019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8708" y="2274838"/>
            <a:ext cx="4391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পাঠ :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গদ্য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33801" y="-103831"/>
            <a:ext cx="5823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নিচের ছবি গুলো  লক্ষ্য কর</a:t>
            </a:r>
          </a:p>
        </p:txBody>
      </p:sp>
      <p:pic>
        <p:nvPicPr>
          <p:cNvPr id="19" name="Picture 18" descr="C:\Users\nath\Downloads\Trabi -01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363" y="4590576"/>
            <a:ext cx="1984439" cy="19835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745" y="880189"/>
            <a:ext cx="2241057" cy="23108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56047" y="5228402"/>
            <a:ext cx="266934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উপজাতি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76364" y="3536881"/>
            <a:ext cx="76962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বাংলাদেশে এদের সংখ্যা ক্ষুদ্র না বেশী ?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39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7696200" cy="1940957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আজকের পাঠ : বাংলাদেশের ক্ষুদ্র জাতিসত্তা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                                         এ কে শেরাম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      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Madrasha\Pictures\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83181" y="2403764"/>
            <a:ext cx="37338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1615440" y="457200"/>
            <a:ext cx="8991600" cy="1143000"/>
          </a:xfrm>
          <a:prstGeom prst="verticalScroll">
            <a:avLst>
              <a:gd name="adj" fmla="val 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673351" y="1905000"/>
            <a:ext cx="9673521" cy="4724400"/>
          </a:xfrm>
          <a:prstGeom prst="round2DiagRect">
            <a:avLst>
              <a:gd name="adj1" fmla="val 2297"/>
              <a:gd name="adj2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bn-BD" sz="36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36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…..</a:t>
            </a:r>
            <a:endParaRPr lang="en-US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লেখক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 বলতে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628650" indent="-628650" algn="just">
              <a:defRPr/>
            </a:pP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খাদি,জুম,প্রবীণ শব্দগুলোর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 বাক্য গঠন কর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    </a:t>
            </a:r>
          </a:p>
          <a:p>
            <a:pPr marL="628650" indent="-628650" algn="just">
              <a:defRPr/>
            </a:pP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চাকমাদের জীবনধারা ও বৈশিষ্ট্য ব্যাখ্যা করতে পারবে ।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410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16728" y="1310292"/>
            <a:ext cx="3317261" cy="3202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41830" y="166746"/>
            <a:ext cx="47244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</a:t>
            </a:r>
          </a:p>
        </p:txBody>
      </p:sp>
      <p:sp>
        <p:nvSpPr>
          <p:cNvPr id="4" name="Left Arrow Callout 3"/>
          <p:cNvSpPr/>
          <p:nvPr/>
        </p:nvSpPr>
        <p:spPr>
          <a:xfrm>
            <a:off x="5649686" y="380999"/>
            <a:ext cx="5711041" cy="1200329"/>
          </a:xfrm>
          <a:prstGeom prst="leftArrowCallout">
            <a:avLst>
              <a:gd name="adj1" fmla="val 19969"/>
              <a:gd name="adj2" fmla="val 0"/>
              <a:gd name="adj3" fmla="val 30031"/>
              <a:gd name="adj4" fmla="val 733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জন্ম: ১৯৫২খ্রিশষ্টাব্দের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২৭শে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ফেব্রুয়ারি, হবিগঞ্জ জেলা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 Arrow Callout 4"/>
          <p:cNvSpPr/>
          <p:nvPr/>
        </p:nvSpPr>
        <p:spPr>
          <a:xfrm>
            <a:off x="5746668" y="1968606"/>
            <a:ext cx="5711041" cy="1569660"/>
          </a:xfrm>
          <a:prstGeom prst="leftArrowCallout">
            <a:avLst>
              <a:gd name="adj1" fmla="val 0"/>
              <a:gd name="adj2" fmla="val 883"/>
              <a:gd name="adj3" fmla="val 34150"/>
              <a:gd name="adj4" fmla="val 7534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কর্ম জীবন: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সরকারি ব্যাংকে চাকরি করেছেন এছাড়া তিনি মৈরার প্রধান সম্পাদক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 Arrow Callout 5"/>
          <p:cNvSpPr/>
          <p:nvPr/>
        </p:nvSpPr>
        <p:spPr>
          <a:xfrm>
            <a:off x="6096000" y="3925544"/>
            <a:ext cx="5361709" cy="2239730"/>
          </a:xfrm>
          <a:prstGeom prst="leftArrowCallout">
            <a:avLst>
              <a:gd name="adj1" fmla="val 0"/>
              <a:gd name="adj2" fmla="val 0"/>
              <a:gd name="adj3" fmla="val 25000"/>
              <a:gd name="adj4" fmla="val 8070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সাহিত্য চর্চা: ‘বসন্ত কুন্নি পাগলী লৈরাং’, ‘মণিপুরি কবিতা’, ‘চৈতন্যে অধিবাস’, ‘বাংলাদেশের মণিপুরি ত্রয়ী সংস্থাতির ত্রিবেণী সঙ্গমে’, নোঙ্গৌবী (মনিপুরি ছোটগল্প) 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2458143" y="4886673"/>
            <a:ext cx="283443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5400" b="1" dirty="0">
                <a:latin typeface="NikoshBAN" pitchFamily="2" charset="0"/>
                <a:cs typeface="NikoshBAN" pitchFamily="2" charset="0"/>
              </a:rPr>
              <a:t>এ কে শেরাম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02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34029" y="1893265"/>
            <a:ext cx="1447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খাদি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34029" y="3911025"/>
            <a:ext cx="14478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ikoshBAN" pitchFamily="2" charset="0"/>
                <a:cs typeface="NikoshBAN" pitchFamily="2" charset="0"/>
              </a:rPr>
              <a:t>জুম</a:t>
            </a:r>
            <a:r>
              <a:rPr lang="en-US" sz="3600" b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34029" y="5851619"/>
            <a:ext cx="1447801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প্রবীণ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08371" y="1739376"/>
            <a:ext cx="475111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হাতে কাটা সুতা দিয়ে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কাপড়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08369" y="3480137"/>
            <a:ext cx="475112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পাহাড়ে চাষাবাদের বিশেষ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08369" y="5497676"/>
            <a:ext cx="131445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বয়স্ক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476500" y="298495"/>
            <a:ext cx="7238999" cy="6469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</a:t>
            </a:r>
            <a:r>
              <a:rPr lang="bn-IN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ব্দের অর্থ </a:t>
            </a: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 শিখে নিই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C:\Users\nath\Downloads\Probi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01" r="7285"/>
          <a:stretch/>
        </p:blipFill>
        <p:spPr bwMode="auto">
          <a:xfrm>
            <a:off x="4390530" y="4970995"/>
            <a:ext cx="2238870" cy="1844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nath\Downloads\Zoom- 02.jpg"/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11"/>
          <a:stretch/>
        </p:blipFill>
        <p:spPr bwMode="auto">
          <a:xfrm>
            <a:off x="4341524" y="3062666"/>
            <a:ext cx="2162220" cy="1726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tripura1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1655" y="1143000"/>
            <a:ext cx="2329531" cy="1673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304801"/>
            <a:ext cx="70104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  <a:p>
            <a:pPr algn="ctr"/>
            <a:r>
              <a:rPr lang="bn-IN" sz="32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নীচের  শব্দগুলো দিয়ে বাক্য গঠন করঃ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0D5D0-D492-4F5A-ADBA-92A4E0DB36BA}"/>
              </a:ext>
            </a:extLst>
          </p:cNvPr>
          <p:cNvSpPr txBox="1"/>
          <p:nvPr/>
        </p:nvSpPr>
        <p:spPr>
          <a:xfrm>
            <a:off x="4605579" y="2522744"/>
            <a:ext cx="237124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1।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সংস্কৃতি</a:t>
            </a:r>
          </a:p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খাদি</a:t>
            </a:r>
          </a:p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ঐতিহ্য</a:t>
            </a:r>
          </a:p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4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জুম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76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365</Words>
  <Application>Microsoft Office PowerPoint</Application>
  <PresentationFormat>Widescreen</PresentationFormat>
  <Paragraphs>91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32</cp:revision>
  <dcterms:created xsi:type="dcterms:W3CDTF">2020-09-15T15:24:31Z</dcterms:created>
  <dcterms:modified xsi:type="dcterms:W3CDTF">2020-09-15T15:52:56Z</dcterms:modified>
</cp:coreProperties>
</file>