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385" r:id="rId3"/>
    <p:sldId id="386" r:id="rId4"/>
    <p:sldId id="388" r:id="rId5"/>
    <p:sldId id="389" r:id="rId6"/>
    <p:sldId id="391" r:id="rId7"/>
    <p:sldId id="393" r:id="rId8"/>
    <p:sldId id="396" r:id="rId9"/>
    <p:sldId id="397" r:id="rId10"/>
    <p:sldId id="399" r:id="rId11"/>
    <p:sldId id="403" r:id="rId12"/>
    <p:sldId id="40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06787-F40C-40AD-BBB0-47F6A4D0618D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3AFCB-728F-4B5D-B8BF-77EA394F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দলগত কাজ দেয়ার জন্য দুটি দল ( ছাত্র সংখ্যা বেশি হলে অধিক দল </a:t>
            </a:r>
            <a:r>
              <a:rPr lang="bn-B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গঠন করা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যেতে পারে) তৈরী করে কাজ দিতে পারেন 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বাড়ির</a:t>
            </a:r>
            <a:r>
              <a:rPr lang="en-US" b="1" dirty="0"/>
              <a:t> </a:t>
            </a:r>
            <a:r>
              <a:rPr lang="en-US" b="1" dirty="0" err="1"/>
              <a:t>কাজ</a:t>
            </a:r>
            <a:r>
              <a:rPr lang="en-US" b="1" dirty="0"/>
              <a:t> </a:t>
            </a:r>
            <a:r>
              <a:rPr lang="en-US" b="1" dirty="0" err="1"/>
              <a:t>হিসাবে</a:t>
            </a:r>
            <a:r>
              <a:rPr lang="en-US" b="1" baseline="0" dirty="0"/>
              <a:t> </a:t>
            </a:r>
            <a:r>
              <a:rPr lang="en-US" b="1" baseline="0" dirty="0" err="1"/>
              <a:t>দেয়া</a:t>
            </a:r>
            <a:r>
              <a:rPr lang="en-US" b="1" baseline="0" dirty="0"/>
              <a:t> </a:t>
            </a:r>
            <a:r>
              <a:rPr lang="en-US" b="1" baseline="0" dirty="0" err="1"/>
              <a:t>বিষয়টি</a:t>
            </a:r>
            <a:r>
              <a:rPr lang="en-US" b="1" baseline="0" dirty="0"/>
              <a:t> </a:t>
            </a:r>
            <a:r>
              <a:rPr lang="en-US" b="1" baseline="0" dirty="0" err="1"/>
              <a:t>বিশ্লেষণ</a:t>
            </a:r>
            <a:r>
              <a:rPr lang="en-US" b="1" baseline="0" dirty="0"/>
              <a:t> </a:t>
            </a:r>
            <a:r>
              <a:rPr lang="en-US" b="1" baseline="0" dirty="0" err="1"/>
              <a:t>করে</a:t>
            </a:r>
            <a:r>
              <a:rPr lang="en-US" b="1" baseline="0" dirty="0"/>
              <a:t>  </a:t>
            </a:r>
            <a:r>
              <a:rPr lang="en-US" b="1" baseline="0" dirty="0" err="1"/>
              <a:t>শিক্ষার্থীদের</a:t>
            </a:r>
            <a:r>
              <a:rPr lang="en-US" b="1" baseline="0" dirty="0"/>
              <a:t> </a:t>
            </a:r>
            <a:r>
              <a:rPr lang="en-US" b="1" baseline="0" dirty="0" err="1"/>
              <a:t>স্পষ্ট</a:t>
            </a:r>
            <a:r>
              <a:rPr lang="en-US" b="1" baseline="0" dirty="0"/>
              <a:t> </a:t>
            </a:r>
            <a:r>
              <a:rPr lang="en-US" b="1" baseline="0" dirty="0" err="1"/>
              <a:t>ধারণা</a:t>
            </a:r>
            <a:r>
              <a:rPr lang="en-US" b="1" baseline="0" dirty="0"/>
              <a:t> </a:t>
            </a:r>
            <a:r>
              <a:rPr lang="en-US" b="1" baseline="0" dirty="0" err="1"/>
              <a:t>দেয়া</a:t>
            </a:r>
            <a:r>
              <a:rPr lang="en-US" b="1" baseline="0" dirty="0"/>
              <a:t> </a:t>
            </a:r>
            <a:r>
              <a:rPr lang="en-US" b="1" baseline="0" dirty="0" err="1"/>
              <a:t>যেতে</a:t>
            </a:r>
            <a:r>
              <a:rPr lang="en-US" b="1" baseline="0" dirty="0"/>
              <a:t> </a:t>
            </a:r>
            <a:r>
              <a:rPr lang="en-US" b="1" baseline="0" dirty="0" err="1"/>
              <a:t>পারে</a:t>
            </a:r>
            <a:r>
              <a:rPr lang="en-US" b="1" baseline="0" dirty="0"/>
              <a:t>- </a:t>
            </a:r>
            <a:r>
              <a:rPr lang="en-US" b="1" baseline="0" dirty="0" err="1"/>
              <a:t>যা</a:t>
            </a:r>
            <a:r>
              <a:rPr lang="en-US" b="1" baseline="0" dirty="0"/>
              <a:t> </a:t>
            </a:r>
            <a:r>
              <a:rPr lang="en-US" b="1" baseline="0" dirty="0" err="1"/>
              <a:t>শিক্ষার্থীদের</a:t>
            </a:r>
            <a:r>
              <a:rPr lang="en-US" b="1" baseline="0" dirty="0"/>
              <a:t> </a:t>
            </a:r>
            <a:r>
              <a:rPr lang="en-US" b="1" baseline="0" dirty="0" err="1"/>
              <a:t>সঠিক</a:t>
            </a:r>
            <a:r>
              <a:rPr lang="en-US" b="1" baseline="0" dirty="0"/>
              <a:t> </a:t>
            </a:r>
            <a:r>
              <a:rPr lang="en-US" b="1" baseline="0" dirty="0" err="1"/>
              <a:t>উত্তর</a:t>
            </a:r>
            <a:r>
              <a:rPr lang="en-US" b="1" baseline="0" dirty="0"/>
              <a:t> </a:t>
            </a:r>
            <a:r>
              <a:rPr lang="en-US" b="1" baseline="0" dirty="0" err="1"/>
              <a:t>লিখতে</a:t>
            </a:r>
            <a:r>
              <a:rPr lang="en-US" b="1" baseline="0" dirty="0"/>
              <a:t> </a:t>
            </a:r>
            <a:r>
              <a:rPr lang="en-US" b="1" baseline="0" dirty="0" err="1"/>
              <a:t>সহায়তা</a:t>
            </a:r>
            <a:r>
              <a:rPr lang="en-US" b="1" baseline="0" dirty="0"/>
              <a:t> </a:t>
            </a:r>
            <a:r>
              <a:rPr lang="en-US" b="1" baseline="0" dirty="0" err="1"/>
              <a:t>করবে</a:t>
            </a:r>
            <a:r>
              <a:rPr lang="en-US" b="1" baseline="0" dirty="0"/>
              <a:t> ।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7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291D-F378-4BDC-B819-5C6D2912B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899CC-9C77-4192-90F3-ABF9DF355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3078-07A2-432D-B577-D957CCB3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07A95-D437-403A-AC42-0051F2EC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FCEDA-94FD-49ED-8465-558C83FC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672F-9377-46F1-9AD5-1A96DB56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99D96-715F-47ED-A0FA-7B581B8F4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45BF-EF8C-4380-AF82-35788A79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024E8-2A9D-4BF9-A897-2FDA41B6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832D8-1165-48DF-9B16-99C02F29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36A62-1245-41B4-B9A1-64C307D3D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A4A5A-FAA8-464F-A624-683A9F6FC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5F005-159A-4938-BFDD-89597BAE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917BF-D953-4A47-A841-EE8C6E8D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EC8C9-0DA0-441F-A1AA-6EE9165E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8CE9-E149-4919-A723-2D7BB555E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331D-AC4E-4E33-A7CF-576FF5ECC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0CFF9-9536-483C-BBEC-9B5358F7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52445-FF6C-4E81-BCAF-EB00A78C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6A710-40B9-4690-99FC-8DCE10F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5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3F8C-508D-4E6E-A393-9BDFA2D5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A6A3-0B0A-4C16-A6A9-EDDA6A50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724AC-08CF-455E-AC67-E0A4C5AC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B68D3-82CB-4823-9459-FE6B20F2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F00C-D118-488F-8269-B312B38A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41F8-1537-4FC7-B1DC-9B77568B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0D681-792F-44C6-9A65-F33CBD5FA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42EB9-65AD-41E7-9DB6-044FED91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70139-3171-4E03-BF98-E73EC2F4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98237-8F06-4DEB-92D9-F46B5DF3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4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6D04-7D26-4AC4-A22F-217EF0AD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ADF3-C86E-4BFC-9DB7-4E6354831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B78C4-93C8-4F7B-933F-561A1CA5D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5A069-60D6-4D01-964E-C1ED59CB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9A446-2BC5-4775-8293-F54DE683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E51BB-76E8-411A-B6AE-9A08FFD6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9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7FFE-D217-48B1-A975-90C21D93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B7496-6FB0-4FF6-9733-C1D992DF6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87123-3041-46D5-9D30-0C47BA1E8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552E4-BC35-4681-A937-519826141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53668-0A4E-45B2-8415-2378CF138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F0496-908B-4EEC-B288-A236EA56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8B0F2-2E93-4278-924B-6CC230F4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A8189-6D13-4927-BBFA-98D7612E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94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708B-9105-4C59-AAFB-A4F53C3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B50C-111D-4EE0-954E-A9296CD0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297E3-F473-42C1-B22C-5717AB0C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DE528-96BD-4401-8246-8DA1FDA9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86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02502-9902-418F-B271-F9219115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4C63D-961B-4D06-90F9-DEDCB447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D6A7A-B42F-4E57-92DA-EC879773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3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2D53-95D8-4D55-A060-724FA4E0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F3433-BAC6-45C1-922C-A4DCC576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B6F95-B585-4735-8ECF-7712166F3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554A9-340D-4F0A-8DBD-89F6A3FF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2FCBF-F580-4FD8-8E2B-0D50933E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F5659-B03A-4254-B9A3-A655483E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C9BF-8E41-4B2D-8EEF-2962E1FB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8ED9-7D4B-48D2-8B2D-12CDB7B22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A1EA-2919-42DF-B41D-1F06C9E0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928C-68A2-486C-B506-D4199B4C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14C69-9AB3-4AD6-8F3B-B487AEB8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836E-A170-47BB-9AFB-4A362C6E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A2303-DC18-42CF-B97E-71789C757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A843-2570-4A42-A7A1-9A6A0B4DA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EDEEB-011A-4D54-BEAC-754A09C8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3DA58-D5E6-4CA9-9D69-766496D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3898-8CA4-4C7B-8F8E-59FBBCF6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85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7835-6470-4E96-98FB-23570A9D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14D7-D90D-4B37-8ABF-02301F93B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C593F-0CD6-4B15-B6B8-065A7C42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43731-BE3F-4B23-93E5-7CED38E5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F5CA7-0A6C-44BB-B3A7-5F722CDB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46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31A52-3066-42FA-9F08-CD1C185AE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E2D88-64E0-4904-8DFC-D8BA936D6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CA0F3-5D18-4332-8861-C6D70A38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B35FB-3E82-4BD1-AD09-FF587743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7C6F9-CEDA-4401-B5C5-CFB86DEF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951D-6218-4BD5-8A71-E0A51EE2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1EC5B-36B0-4F5D-A48A-A1E6FD36A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81EA8-8CAA-4F52-8EFC-8582DC30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3E2C1-8670-46B7-8B5C-5FF0B65C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691C3-E7EA-4435-83BB-295AA76B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8D30-8085-4FC2-98B2-D4DA9436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6B08-9188-47D4-B071-DB73586B2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F36D0-D24A-4250-8CD7-32B5A5FCC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EC30C-3172-466B-AC6E-0C829F9E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571FE-F9AD-486B-A26A-4BC4990E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71114-0A28-488E-A026-F8F03D66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ECA8-DB32-45C7-84A1-D5A2401C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C9B1F-2524-41E8-9A96-D815F8B73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910BF-1FFF-4125-85E9-DFC4AEDD0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FAA4B-048D-4E8E-81D6-5D9D21EB5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38A63-BBF0-497E-849C-70F0F565F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21E37-2C54-4C31-93CF-9AAEB2A8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D7645-0CD5-465A-8480-2EDF0A13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9B6E09-518C-4AB1-A5A5-3FF1096E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1562-7DC9-4517-96D4-744DB2E0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48014-F802-459A-8AEE-57A1B78C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7EBA2-F64C-4726-9FEA-B569EA83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F5C77-79F7-4D54-8785-9F970DC1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0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80328-C722-4FAE-8B86-8472A029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33CCE-AFDA-4618-A1C8-BACBF2B0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8AF66-03EF-4279-A520-E234CE01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227110-9C36-42D4-A4A0-34A9182ABAE3}"/>
              </a:ext>
            </a:extLst>
          </p:cNvPr>
          <p:cNvGrpSpPr/>
          <p:nvPr userDrawn="1"/>
        </p:nvGrpSpPr>
        <p:grpSpPr>
          <a:xfrm>
            <a:off x="0" y="0"/>
            <a:ext cx="12037325" cy="6857999"/>
            <a:chOff x="-6929" y="51954"/>
            <a:chExt cx="9150929" cy="6830291"/>
          </a:xfrm>
        </p:grpSpPr>
        <p:pic>
          <p:nvPicPr>
            <p:cNvPr id="6" name="Picture 5" descr="flowerruler.gif">
              <a:extLst>
                <a:ext uri="{FF2B5EF4-FFF2-40B4-BE49-F238E27FC236}">
                  <a16:creationId xmlns:a16="http://schemas.microsoft.com/office/drawing/2014/main" id="{70C98171-2FD8-43AC-9B95-B7561C2F0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7" name="Picture 6" descr="flowerruler.gif">
              <a:extLst>
                <a:ext uri="{FF2B5EF4-FFF2-40B4-BE49-F238E27FC236}">
                  <a16:creationId xmlns:a16="http://schemas.microsoft.com/office/drawing/2014/main" id="{9F3F478A-E0EC-4071-B91C-BB8D9B071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8" name="Picture 7" descr="flowerruler.gif">
              <a:extLst>
                <a:ext uri="{FF2B5EF4-FFF2-40B4-BE49-F238E27FC236}">
                  <a16:creationId xmlns:a16="http://schemas.microsoft.com/office/drawing/2014/main" id="{644A3902-0F9B-438D-A779-5A4C49A74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9" name="Picture 8" descr="flowerruler.gif">
              <a:extLst>
                <a:ext uri="{FF2B5EF4-FFF2-40B4-BE49-F238E27FC236}">
                  <a16:creationId xmlns:a16="http://schemas.microsoft.com/office/drawing/2014/main" id="{AF5E9461-8439-4165-851F-289EF387F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45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E89D-983B-46A9-B229-73748CAD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709E-E9DD-4FDD-963C-0685F6FB0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C8087-0CEB-4FDB-871B-5170826FF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2E6F8-ED61-4ECD-93A6-A556A4D1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08585-581A-434C-9563-0DD0C335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CBCAE-2FC3-44EB-AE6B-E1A6A06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04FF-4948-4310-82D8-A3DDBFE6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436D3C-20F2-4587-B4BF-EF5A9A1A4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CBB8B-E789-4469-8411-8CEEF1423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92F63-527E-498E-8F28-AD178F42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E7280-4770-4372-B227-13D38D30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CAB20-F17F-4DB7-9534-C14D825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9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927ED-42AC-466E-BF88-3338B641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7F8CF-066B-4F37-B8FC-968EA289A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67B1C-BD15-41C6-BC5D-CBD7CADA8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B7D6-B7BC-46F4-BA90-8914197A81B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D001C-5035-48B1-99E4-2F4462DF8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BAAE8-242A-422B-BD55-B3DB3DADA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ED8AE-8265-4369-B402-292563A4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7062A-FA5C-49F9-8F48-0A5892E1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881C-5028-48C1-8BE2-91FB68A5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4313F-D236-4370-A936-C791D023A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797F-DA69-4407-8253-934162757F09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CC842-0CE5-4623-9470-79D8254E5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A34BF-A88C-4A6F-A355-76820E608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D536-F49B-4044-AF0D-AB49DB48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386093" y="1691898"/>
            <a:ext cx="7419814" cy="54362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bn-BD" sz="23900" dirty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3900" dirty="0">
              <a:ln w="6600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805177-54D1-47A7-88A7-BB70608657F8}"/>
              </a:ext>
            </a:extLst>
          </p:cNvPr>
          <p:cNvSpPr txBox="1"/>
          <p:nvPr/>
        </p:nvSpPr>
        <p:spPr>
          <a:xfrm>
            <a:off x="1999839" y="2009601"/>
            <a:ext cx="8146475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জাতিসংঘের সদর দপ্তর কোথায় অবস্থিত ? </a:t>
            </a:r>
            <a:endParaRPr lang="en-US" sz="25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1EB29-F17D-4228-AFA3-34F264A6FCA8}"/>
              </a:ext>
            </a:extLst>
          </p:cNvPr>
          <p:cNvSpPr txBox="1"/>
          <p:nvPr/>
        </p:nvSpPr>
        <p:spPr>
          <a:xfrm>
            <a:off x="1995056" y="2725404"/>
            <a:ext cx="22721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জেনেভায়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0B922-7744-4195-923A-5BB02717DDDF}"/>
              </a:ext>
            </a:extLst>
          </p:cNvPr>
          <p:cNvSpPr txBox="1"/>
          <p:nvPr/>
        </p:nvSpPr>
        <p:spPr>
          <a:xfrm>
            <a:off x="2025588" y="3514137"/>
            <a:ext cx="224161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নিউইয়র্কে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91049-8540-4506-BC14-241B9254D700}"/>
              </a:ext>
            </a:extLst>
          </p:cNvPr>
          <p:cNvSpPr txBox="1"/>
          <p:nvPr/>
        </p:nvSpPr>
        <p:spPr>
          <a:xfrm>
            <a:off x="6079634" y="3514136"/>
            <a:ext cx="237856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ওয়াশিংটনে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48F55-7F36-4EC8-8855-5C248B4EB9D8}"/>
              </a:ext>
            </a:extLst>
          </p:cNvPr>
          <p:cNvSpPr txBox="1"/>
          <p:nvPr/>
        </p:nvSpPr>
        <p:spPr>
          <a:xfrm>
            <a:off x="6079634" y="2739259"/>
            <a:ext cx="237856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প্যারিসে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82461A-CE7E-477E-875D-63241F734F0C}"/>
              </a:ext>
            </a:extLst>
          </p:cNvPr>
          <p:cNvGrpSpPr/>
          <p:nvPr/>
        </p:nvGrpSpPr>
        <p:grpSpPr>
          <a:xfrm>
            <a:off x="2084471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86913A-AB8B-4FCC-A970-550A8B8613D7}"/>
                </a:ext>
              </a:extLst>
            </p:cNvPr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393C42-C79F-40D3-9EF2-CCF59EB5D970}"/>
                </a:ext>
              </a:extLst>
            </p:cNvPr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1FC4B37-04D9-4F91-AE78-9328A97F7FA4}"/>
              </a:ext>
            </a:extLst>
          </p:cNvPr>
          <p:cNvSpPr txBox="1"/>
          <p:nvPr/>
        </p:nvSpPr>
        <p:spPr>
          <a:xfrm>
            <a:off x="1911925" y="4286248"/>
            <a:ext cx="8382000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জাতিসংঘ কবে প্রতিষ্ঠা লাভ করে ?</a:t>
            </a:r>
            <a:endParaRPr lang="en-US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E614BF-90AA-439B-8E07-8F7B9DBC730B}"/>
              </a:ext>
            </a:extLst>
          </p:cNvPr>
          <p:cNvSpPr txBox="1"/>
          <p:nvPr/>
        </p:nvSpPr>
        <p:spPr>
          <a:xfrm>
            <a:off x="1981200" y="4953001"/>
            <a:ext cx="388620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১৯৪৫ সালের ২৮ অক্টোবর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2B7DAA-2708-43E5-9F8B-CD42AB2F77C5}"/>
              </a:ext>
            </a:extLst>
          </p:cNvPr>
          <p:cNvSpPr txBox="1"/>
          <p:nvPr/>
        </p:nvSpPr>
        <p:spPr>
          <a:xfrm>
            <a:off x="6257734" y="4946137"/>
            <a:ext cx="36482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১৯৪৫ সালের ১৪ নভেম্বর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B778F-D359-4516-A851-F88B6FB3C47D}"/>
              </a:ext>
            </a:extLst>
          </p:cNvPr>
          <p:cNvSpPr txBox="1"/>
          <p:nvPr/>
        </p:nvSpPr>
        <p:spPr>
          <a:xfrm>
            <a:off x="6260608" y="5739826"/>
            <a:ext cx="36453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১৯৪৫ সালের ২৪ ডিসেম্বর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87E93E-879E-4D4E-B21F-0C43A78082C8}"/>
              </a:ext>
            </a:extLst>
          </p:cNvPr>
          <p:cNvSpPr txBox="1"/>
          <p:nvPr/>
        </p:nvSpPr>
        <p:spPr>
          <a:xfrm>
            <a:off x="1995488" y="5773164"/>
            <a:ext cx="38719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১৯৪৫ সালের ২৪ অক্টোবর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3C3FC6-42CF-4135-944A-0010DB74BE20}"/>
              </a:ext>
            </a:extLst>
          </p:cNvPr>
          <p:cNvGrpSpPr/>
          <p:nvPr/>
        </p:nvGrpSpPr>
        <p:grpSpPr>
          <a:xfrm>
            <a:off x="2071691" y="5681368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10682C-9166-47D0-85F9-F4D6787C1ED5}"/>
                </a:ext>
              </a:extLst>
            </p:cNvPr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128801-940E-4345-A3F9-E58C5FE3249A}"/>
                </a:ext>
              </a:extLst>
            </p:cNvPr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B9C5C878-B950-43AF-AB6D-46324554B1BA}"/>
              </a:ext>
            </a:extLst>
          </p:cNvPr>
          <p:cNvSpPr/>
          <p:nvPr/>
        </p:nvSpPr>
        <p:spPr>
          <a:xfrm>
            <a:off x="5277816" y="359517"/>
            <a:ext cx="1727258" cy="1593974"/>
          </a:xfrm>
          <a:prstGeom prst="ellips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7D0B797-3439-4EA5-BB47-819C50F92EDC}"/>
              </a:ext>
            </a:extLst>
          </p:cNvPr>
          <p:cNvSpPr txBox="1"/>
          <p:nvPr/>
        </p:nvSpPr>
        <p:spPr>
          <a:xfrm>
            <a:off x="5191772" y="1087795"/>
            <a:ext cx="122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মূল্যায়ন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5894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4426" y="1178970"/>
            <a:ext cx="236314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240" y="2009967"/>
            <a:ext cx="114694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বিশ্বশান্তি রক্ষায় জাতিসংঘের</a:t>
            </a:r>
            <a:endParaRPr lang="en-US" sz="8000" kern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bn-BD" sz="8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অবদান</a:t>
            </a:r>
            <a:r>
              <a:rPr lang="en-US" sz="8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8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8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8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কর</a:t>
            </a:r>
            <a:r>
              <a:rPr lang="en-US" sz="8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।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3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7400" y="228600"/>
            <a:ext cx="8610600" cy="6629400"/>
            <a:chOff x="533400" y="228600"/>
            <a:chExt cx="8610600" cy="6629400"/>
          </a:xfrm>
        </p:grpSpPr>
        <p:pic>
          <p:nvPicPr>
            <p:cNvPr id="1026" name="Picture 2" descr="C:\Users\USER\Desktop\Untitled-1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28600"/>
              <a:ext cx="7886700" cy="3028950"/>
            </a:xfrm>
            <a:prstGeom prst="rect">
              <a:avLst/>
            </a:prstGeom>
            <a:noFill/>
          </p:spPr>
        </p:pic>
        <p:pic>
          <p:nvPicPr>
            <p:cNvPr id="4" name="Picture 3" descr="F:\Pic-Graph\PLANT\PLNT447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26412" y="2362200"/>
              <a:ext cx="3817588" cy="4495800"/>
            </a:xfrm>
            <a:prstGeom prst="rect">
              <a:avLst/>
            </a:prstGeom>
            <a:noFill/>
          </p:spPr>
        </p:pic>
      </p:grpSp>
      <p:pic>
        <p:nvPicPr>
          <p:cNvPr id="5" name="Picture 7" descr="F:\Pic-Graph\PLANT\PLNT31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15980">
            <a:off x="-5678817" y="1484430"/>
            <a:ext cx="4308720" cy="514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78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 -3.7037E-6 L 0.76042 0.019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 txBox="1">
            <a:spLocks/>
          </p:cNvSpPr>
          <p:nvPr/>
        </p:nvSpPr>
        <p:spPr>
          <a:xfrm>
            <a:off x="2868936" y="1586753"/>
            <a:ext cx="3227882" cy="3997644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6248400" y="1606294"/>
            <a:ext cx="3070552" cy="397810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শ্রে</a:t>
            </a:r>
            <a:r>
              <a:rPr lang="bn-IN" sz="28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ণি</a:t>
            </a:r>
            <a:r>
              <a:rPr lang="en-US" sz="28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:</a:t>
            </a:r>
            <a:r>
              <a:rPr lang="bn-BD" sz="28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অষ্টম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bn-BD" sz="24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BD" sz="24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BD" sz="24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BD" sz="24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BD" sz="24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2000" b="1" dirty="0">
                <a:ln/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বিষয়ঃ বাংলাদেশ ও বিশ্বপরিচয়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9354" y="786245"/>
            <a:ext cx="7973291" cy="5285509"/>
            <a:chOff x="-6929" y="51954"/>
            <a:chExt cx="9150929" cy="6830291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515533" y="3962400"/>
            <a:ext cx="3934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জহরুল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চরমোহনপুর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টিকরামপুর,চাঁপাইনবাবগঞ্জ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62" y="2729754"/>
            <a:ext cx="1450428" cy="2021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9BF19-C52C-4BDA-A48F-6CCD825735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9826" r="41141" b="12167"/>
          <a:stretch/>
        </p:blipFill>
        <p:spPr>
          <a:xfrm>
            <a:off x="3956539" y="2036617"/>
            <a:ext cx="1274619" cy="192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74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11608" y="685801"/>
            <a:ext cx="3081293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পাঠের বিষয়</a:t>
            </a:r>
            <a:endParaRPr lang="en-US" sz="6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0643" y="5410200"/>
            <a:ext cx="3903221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endParaRPr lang="bn-BD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https://evbdn.eventbrite.com/s3-s3/eventlogos/17211011/un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52" y="1745920"/>
            <a:ext cx="5410200" cy="366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4017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24401" y="457201"/>
            <a:ext cx="2024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1" y="1649973"/>
            <a:ext cx="4974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657" y="2765898"/>
            <a:ext cx="808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জাতিসংঘ সৃষ্টির প্রেক্ষাপট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বর্ণনা</a:t>
            </a:r>
            <a:r>
              <a:rPr lang="bn-BD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করতে পারবে</a:t>
            </a:r>
            <a:r>
              <a:rPr lang="bn-IN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1623" y="3473784"/>
            <a:ext cx="8129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জাতিসংঘ গঠনের উদ্দেশ্যগুলো বর্ণনা করতে</a:t>
            </a:r>
          </a:p>
          <a:p>
            <a:r>
              <a:rPr lang="bn-BD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IN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1623" y="4681489"/>
            <a:ext cx="7533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জাতিসংঘের অঙ্গসংগঠন সম্পর্কে ব্যাখ্যা করতে পারবে।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0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1057" y="990600"/>
            <a:ext cx="7239000" cy="7599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90793" y="3197817"/>
            <a:ext cx="8105614" cy="1143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6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6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8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dianarmy.nic.in/writereaddata/images/ops/ops16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30" y="1485499"/>
            <a:ext cx="3311130" cy="2031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nation.com.pk/print_images/670/2011-05-16/pak-troops-leave-congo-mission-1324346290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40" y="1451131"/>
            <a:ext cx="3178866" cy="2065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74181" y="402906"/>
            <a:ext cx="711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তিসংঘ গঠনের উদ্দেশ্য 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632" y="4080317"/>
            <a:ext cx="7426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শান্তি, শৃঙ্খলা ও নিরাপত্তা নিশ্চিত 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তিসং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ঘের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6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97980" y="404306"/>
            <a:ext cx="711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তিসংঘ</a:t>
            </a:r>
            <a:r>
              <a:rPr lang="bn-BD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গঠনের</a:t>
            </a:r>
            <a:r>
              <a:rPr lang="bn-BD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উদ্দেশ্য 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900" y="2890391"/>
            <a:ext cx="769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সকল মানুষের মৌলিক অধিকার রক্ষা করা।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8145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4886" y="609600"/>
            <a:ext cx="711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তিসংঘ গঠনের উদ্দেশ্য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768" y="1751747"/>
            <a:ext cx="9107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অর্থনৈতিক, সামাজিক, সাংস্কৃতিক ও মানবিক সমস্যা সমাধানের লক্ষ্যে আন্তর্জাতিক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 করা।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614" y="1140362"/>
            <a:ext cx="237436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6941" y="3429000"/>
            <a:ext cx="7744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জাতিসংঘ গঠনের</a:t>
            </a:r>
            <a:r>
              <a:rPr lang="en-US" sz="40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মূল</a:t>
            </a:r>
            <a:r>
              <a:rPr lang="bn-BD" sz="40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উদ্দেশ্যগুলো ব্যাখ্যা কর।</a:t>
            </a:r>
            <a:endParaRPr lang="bn-BD" sz="40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1566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226</Words>
  <Application>Microsoft Office PowerPoint</Application>
  <PresentationFormat>Widescreen</PresentationFormat>
  <Paragraphs>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NikoshLightBAN</vt:lpstr>
      <vt:lpstr>SolaimanLipi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29</cp:revision>
  <dcterms:created xsi:type="dcterms:W3CDTF">2020-09-15T16:39:11Z</dcterms:created>
  <dcterms:modified xsi:type="dcterms:W3CDTF">2020-09-15T17:05:03Z</dcterms:modified>
</cp:coreProperties>
</file>