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74" r:id="rId11"/>
    <p:sldId id="273" r:id="rId12"/>
    <p:sldId id="265" r:id="rId13"/>
    <p:sldId id="266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5C31B51-333A-4CE2-BE58-947933B8CA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8D439E3-EDC2-4DFA-8A9B-142A1A41D7F8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82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5C31B51-333A-4CE2-BE58-947933B8CA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8D439E3-EDC2-4DFA-8A9B-142A1A41D7F8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657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374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126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1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5C31B51-333A-4CE2-BE58-947933B8CA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8D439E3-EDC2-4DFA-8A9B-142A1A41D7F8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>
              <a:solidFill>
                <a:srgbClr val="5FCBE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55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5C31B51-333A-4CE2-BE58-947933B8CA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8D439E3-EDC2-4DFA-8A9B-142A1A41D7F8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>
              <a:solidFill>
                <a:srgbClr val="5FCBE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955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86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25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7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687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2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96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5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9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52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18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C31B51-333A-4CE2-BE58-947933B8CA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58D439E3-EDC2-4DFA-8A9B-142A1A41D7F8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8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ardening.stackexchange.com/questions/7205/what-is-this-succulent-plant-with-clumps-of-small-yellow-flowers-above-large-lea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mdshihab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1938" y="2058563"/>
            <a:ext cx="4299284" cy="58477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Good Morning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113" y="1379621"/>
            <a:ext cx="1579646" cy="252743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3115727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Arc 74">
            <a:extLst>
              <a:ext uri="{FF2B5EF4-FFF2-40B4-BE49-F238E27FC236}">
                <a16:creationId xmlns:a16="http://schemas.microsoft.com/office/drawing/2014/main" xmlns="" id="{1BAFA712-097F-4660-86A8-87BAFDB0D7D4}"/>
              </a:ext>
            </a:extLst>
          </p:cNvPr>
          <p:cNvSpPr/>
          <p:nvPr/>
        </p:nvSpPr>
        <p:spPr>
          <a:xfrm rot="451591">
            <a:off x="5043089" y="2899211"/>
            <a:ext cx="641541" cy="985406"/>
          </a:xfrm>
          <a:custGeom>
            <a:avLst/>
            <a:gdLst>
              <a:gd name="connsiteX0" fmla="*/ 641541 w 1283083"/>
              <a:gd name="connsiteY0" fmla="*/ 0 h 1899584"/>
              <a:gd name="connsiteX1" fmla="*/ 1283083 w 1283083"/>
              <a:gd name="connsiteY1" fmla="*/ 949792 h 1899584"/>
              <a:gd name="connsiteX2" fmla="*/ 641542 w 1283083"/>
              <a:gd name="connsiteY2" fmla="*/ 949792 h 1899584"/>
              <a:gd name="connsiteX3" fmla="*/ 641541 w 1283083"/>
              <a:gd name="connsiteY3" fmla="*/ 0 h 1899584"/>
              <a:gd name="connsiteX0" fmla="*/ 641541 w 1283083"/>
              <a:gd name="connsiteY0" fmla="*/ 0 h 1899584"/>
              <a:gd name="connsiteX1" fmla="*/ 1283083 w 1283083"/>
              <a:gd name="connsiteY1" fmla="*/ 949792 h 1899584"/>
              <a:gd name="connsiteX0" fmla="*/ 0 w 641542"/>
              <a:gd name="connsiteY0" fmla="*/ 56364 h 1006156"/>
              <a:gd name="connsiteX1" fmla="*/ 641542 w 641542"/>
              <a:gd name="connsiteY1" fmla="*/ 1006156 h 1006156"/>
              <a:gd name="connsiteX2" fmla="*/ 1 w 641542"/>
              <a:gd name="connsiteY2" fmla="*/ 1006156 h 1006156"/>
              <a:gd name="connsiteX3" fmla="*/ 0 w 641542"/>
              <a:gd name="connsiteY3" fmla="*/ 56364 h 1006156"/>
              <a:gd name="connsiteX0" fmla="*/ 83276 w 641542"/>
              <a:gd name="connsiteY0" fmla="*/ 0 h 1006156"/>
              <a:gd name="connsiteX1" fmla="*/ 641542 w 641542"/>
              <a:gd name="connsiteY1" fmla="*/ 1006156 h 1006156"/>
              <a:gd name="connsiteX0" fmla="*/ 0 w 641542"/>
              <a:gd name="connsiteY0" fmla="*/ 0 h 949792"/>
              <a:gd name="connsiteX1" fmla="*/ 641542 w 641542"/>
              <a:gd name="connsiteY1" fmla="*/ 949792 h 949792"/>
              <a:gd name="connsiteX2" fmla="*/ 1 w 641542"/>
              <a:gd name="connsiteY2" fmla="*/ 949792 h 949792"/>
              <a:gd name="connsiteX3" fmla="*/ 0 w 641542"/>
              <a:gd name="connsiteY3" fmla="*/ 0 h 949792"/>
              <a:gd name="connsiteX0" fmla="*/ 1964 w 641542"/>
              <a:gd name="connsiteY0" fmla="*/ 14861 h 949792"/>
              <a:gd name="connsiteX1" fmla="*/ 641542 w 641542"/>
              <a:gd name="connsiteY1" fmla="*/ 949792 h 949792"/>
              <a:gd name="connsiteX0" fmla="*/ 0 w 641542"/>
              <a:gd name="connsiteY0" fmla="*/ 0 h 949792"/>
              <a:gd name="connsiteX1" fmla="*/ 641542 w 641542"/>
              <a:gd name="connsiteY1" fmla="*/ 949792 h 949792"/>
              <a:gd name="connsiteX2" fmla="*/ 1 w 641542"/>
              <a:gd name="connsiteY2" fmla="*/ 949792 h 949792"/>
              <a:gd name="connsiteX3" fmla="*/ 0 w 641542"/>
              <a:gd name="connsiteY3" fmla="*/ 0 h 949792"/>
              <a:gd name="connsiteX0" fmla="*/ 76270 w 641542"/>
              <a:gd name="connsiteY0" fmla="*/ 5043 h 949792"/>
              <a:gd name="connsiteX1" fmla="*/ 641542 w 641542"/>
              <a:gd name="connsiteY1" fmla="*/ 949792 h 949792"/>
              <a:gd name="connsiteX0" fmla="*/ 0 w 641542"/>
              <a:gd name="connsiteY0" fmla="*/ 0 h 949792"/>
              <a:gd name="connsiteX1" fmla="*/ 641542 w 641542"/>
              <a:gd name="connsiteY1" fmla="*/ 949792 h 949792"/>
              <a:gd name="connsiteX2" fmla="*/ 1 w 641542"/>
              <a:gd name="connsiteY2" fmla="*/ 949792 h 949792"/>
              <a:gd name="connsiteX3" fmla="*/ 0 w 641542"/>
              <a:gd name="connsiteY3" fmla="*/ 0 h 949792"/>
              <a:gd name="connsiteX0" fmla="*/ 48511 w 641542"/>
              <a:gd name="connsiteY0" fmla="*/ 23830 h 949792"/>
              <a:gd name="connsiteX1" fmla="*/ 641542 w 641542"/>
              <a:gd name="connsiteY1" fmla="*/ 949792 h 949792"/>
              <a:gd name="connsiteX0" fmla="*/ 63370 w 641541"/>
              <a:gd name="connsiteY0" fmla="*/ 0 h 927924"/>
              <a:gd name="connsiteX1" fmla="*/ 641541 w 641541"/>
              <a:gd name="connsiteY1" fmla="*/ 927924 h 927924"/>
              <a:gd name="connsiteX2" fmla="*/ 0 w 641541"/>
              <a:gd name="connsiteY2" fmla="*/ 927924 h 927924"/>
              <a:gd name="connsiteX3" fmla="*/ 63370 w 641541"/>
              <a:gd name="connsiteY3" fmla="*/ 0 h 927924"/>
              <a:gd name="connsiteX0" fmla="*/ 48510 w 641541"/>
              <a:gd name="connsiteY0" fmla="*/ 1962 h 927924"/>
              <a:gd name="connsiteX1" fmla="*/ 641541 w 641541"/>
              <a:gd name="connsiteY1" fmla="*/ 927924 h 927924"/>
              <a:gd name="connsiteX0" fmla="*/ 63370 w 641541"/>
              <a:gd name="connsiteY0" fmla="*/ 57482 h 985406"/>
              <a:gd name="connsiteX1" fmla="*/ 641541 w 641541"/>
              <a:gd name="connsiteY1" fmla="*/ 985406 h 985406"/>
              <a:gd name="connsiteX2" fmla="*/ 0 w 641541"/>
              <a:gd name="connsiteY2" fmla="*/ 985406 h 985406"/>
              <a:gd name="connsiteX3" fmla="*/ 63370 w 641541"/>
              <a:gd name="connsiteY3" fmla="*/ 57482 h 985406"/>
              <a:gd name="connsiteX0" fmla="*/ 40656 w 641541"/>
              <a:gd name="connsiteY0" fmla="*/ 0 h 985406"/>
              <a:gd name="connsiteX1" fmla="*/ 641541 w 641541"/>
              <a:gd name="connsiteY1" fmla="*/ 985406 h 985406"/>
              <a:gd name="connsiteX0" fmla="*/ 63370 w 641541"/>
              <a:gd name="connsiteY0" fmla="*/ 57482 h 985406"/>
              <a:gd name="connsiteX1" fmla="*/ 641541 w 641541"/>
              <a:gd name="connsiteY1" fmla="*/ 985406 h 985406"/>
              <a:gd name="connsiteX2" fmla="*/ 0 w 641541"/>
              <a:gd name="connsiteY2" fmla="*/ 985406 h 985406"/>
              <a:gd name="connsiteX3" fmla="*/ 63370 w 641541"/>
              <a:gd name="connsiteY3" fmla="*/ 57482 h 985406"/>
              <a:gd name="connsiteX0" fmla="*/ 40656 w 641541"/>
              <a:gd name="connsiteY0" fmla="*/ 0 h 985406"/>
              <a:gd name="connsiteX1" fmla="*/ 641541 w 641541"/>
              <a:gd name="connsiteY1" fmla="*/ 985406 h 98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1541" h="985406" stroke="0" extrusionOk="0">
                <a:moveTo>
                  <a:pt x="63370" y="57482"/>
                </a:moveTo>
                <a:cubicBezTo>
                  <a:pt x="417684" y="57482"/>
                  <a:pt x="641541" y="460850"/>
                  <a:pt x="641541" y="985406"/>
                </a:cubicBezTo>
                <a:lnTo>
                  <a:pt x="0" y="985406"/>
                </a:lnTo>
                <a:cubicBezTo>
                  <a:pt x="0" y="668809"/>
                  <a:pt x="63370" y="374079"/>
                  <a:pt x="63370" y="57482"/>
                </a:cubicBezTo>
                <a:close/>
              </a:path>
              <a:path w="641541" h="985406" fill="none">
                <a:moveTo>
                  <a:pt x="40656" y="0"/>
                </a:moveTo>
                <a:cubicBezTo>
                  <a:pt x="337490" y="22715"/>
                  <a:pt x="641541" y="460850"/>
                  <a:pt x="641541" y="98540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41C0CDD-C212-427D-B0FF-F0FAD3983A19}"/>
              </a:ext>
            </a:extLst>
          </p:cNvPr>
          <p:cNvSpPr/>
          <p:nvPr/>
        </p:nvSpPr>
        <p:spPr>
          <a:xfrm>
            <a:off x="2065248" y="1048170"/>
            <a:ext cx="16686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4000" dirty="0" err="1">
                <a:solidFill>
                  <a:prstClr val="black"/>
                </a:solidFill>
                <a:effectLst>
                  <a:glow rad="139700">
                    <a:srgbClr val="65D6A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bn-BD" sz="4000" dirty="0">
                <a:solidFill>
                  <a:prstClr val="black"/>
                </a:solidFill>
                <a:effectLst>
                  <a:glow rad="139700">
                    <a:srgbClr val="65D6A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>
                <a:solidFill>
                  <a:prstClr val="black"/>
                </a:solidFill>
                <a:effectLst>
                  <a:glow rad="139700">
                    <a:srgbClr val="65D6A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00" dirty="0">
              <a:solidFill>
                <a:prstClr val="black"/>
              </a:solidFill>
              <a:effectLst>
                <a:glow rad="139700">
                  <a:srgbClr val="65D6A0">
                    <a:satMod val="175000"/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A5FD17E-74DA-4337-A9A4-F2E25395A62D}"/>
              </a:ext>
            </a:extLst>
          </p:cNvPr>
          <p:cNvSpPr/>
          <p:nvPr/>
        </p:nvSpPr>
        <p:spPr>
          <a:xfrm>
            <a:off x="5329649" y="463395"/>
            <a:ext cx="1438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bn-BD" sz="3200" u="sng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200" u="sng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u="sng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u="sng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200" u="sng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u="sng" dirty="0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213B13B-863D-4802-91B4-B6E3157DB91E}"/>
              </a:ext>
            </a:extLst>
          </p:cNvPr>
          <p:cNvSpPr txBox="1"/>
          <p:nvPr/>
        </p:nvSpPr>
        <p:spPr>
          <a:xfrm>
            <a:off x="5540525" y="3838724"/>
            <a:ext cx="652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3A09E8-8D31-4C9C-8E40-D4BFD34F0CA1}"/>
              </a:ext>
            </a:extLst>
          </p:cNvPr>
          <p:cNvSpPr txBox="1"/>
          <p:nvPr/>
        </p:nvSpPr>
        <p:spPr>
          <a:xfrm>
            <a:off x="4117155" y="3823815"/>
            <a:ext cx="652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C33A358-0439-4E22-8E5D-2167836DB48C}"/>
              </a:ext>
            </a:extLst>
          </p:cNvPr>
          <p:cNvSpPr txBox="1"/>
          <p:nvPr/>
        </p:nvSpPr>
        <p:spPr>
          <a:xfrm rot="210809">
            <a:off x="5617655" y="2681464"/>
            <a:ext cx="669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prstClr val="black"/>
                </a:solidFill>
              </a:rPr>
              <a:t>C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A629CE91-7E43-4BE4-AFF2-4EE04C0D792B}"/>
              </a:ext>
            </a:extLst>
          </p:cNvPr>
          <p:cNvGrpSpPr/>
          <p:nvPr/>
        </p:nvGrpSpPr>
        <p:grpSpPr>
          <a:xfrm>
            <a:off x="4479546" y="1704280"/>
            <a:ext cx="3252737" cy="2034440"/>
            <a:chOff x="2264898" y="576775"/>
            <a:chExt cx="2067951" cy="1547447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xmlns="" id="{3C4A04C3-D2AC-4940-9CC3-B4A6E202233C}"/>
                </a:ext>
              </a:extLst>
            </p:cNvPr>
            <p:cNvCxnSpPr>
              <a:cxnSpLocks/>
            </p:cNvCxnSpPr>
            <p:nvPr/>
          </p:nvCxnSpPr>
          <p:spPr>
            <a:xfrm>
              <a:off x="2264898" y="2110154"/>
              <a:ext cx="2067951" cy="1406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xmlns="" id="{C558E762-2A8D-4916-8F94-239B6B88617E}"/>
                </a:ext>
              </a:extLst>
            </p:cNvPr>
            <p:cNvCxnSpPr/>
            <p:nvPr/>
          </p:nvCxnSpPr>
          <p:spPr>
            <a:xfrm flipV="1">
              <a:off x="2264898" y="576775"/>
              <a:ext cx="1519311" cy="154744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66046A56-38D6-45E1-AEE4-243A97B9A018}"/>
              </a:ext>
            </a:extLst>
          </p:cNvPr>
          <p:cNvGrpSpPr/>
          <p:nvPr/>
        </p:nvGrpSpPr>
        <p:grpSpPr>
          <a:xfrm rot="7536312">
            <a:off x="2229796" y="1518285"/>
            <a:ext cx="4427435" cy="4514032"/>
            <a:chOff x="3672559" y="935323"/>
            <a:chExt cx="4987353" cy="4987353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2D379247-145F-4527-80B2-6A79039C87B1}"/>
                </a:ext>
              </a:extLst>
            </p:cNvPr>
            <p:cNvGrpSpPr/>
            <p:nvPr/>
          </p:nvGrpSpPr>
          <p:grpSpPr>
            <a:xfrm>
              <a:off x="4894643" y="1151081"/>
              <a:ext cx="1134978" cy="2277919"/>
              <a:chOff x="7954645" y="829357"/>
              <a:chExt cx="1048446" cy="2926403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xmlns="" id="{FF6BF5CB-4E4B-47AE-8883-29C720835430}"/>
                  </a:ext>
                </a:extLst>
              </p:cNvPr>
              <p:cNvGrpSpPr/>
              <p:nvPr/>
            </p:nvGrpSpPr>
            <p:grpSpPr>
              <a:xfrm rot="645315">
                <a:off x="7954645" y="2022971"/>
                <a:ext cx="234418" cy="1732789"/>
                <a:chOff x="7929797" y="1877922"/>
                <a:chExt cx="234418" cy="1732789"/>
              </a:xfrm>
            </p:grpSpPr>
            <p:sp>
              <p:nvSpPr>
                <p:cNvPr id="86" name="Arrow: Pentagon 2">
                  <a:extLst>
                    <a:ext uri="{FF2B5EF4-FFF2-40B4-BE49-F238E27FC236}">
                      <a16:creationId xmlns:a16="http://schemas.microsoft.com/office/drawing/2014/main" xmlns="" id="{BF201ED3-2562-4C97-85D2-3CC8A597F42A}"/>
                    </a:ext>
                  </a:extLst>
                </p:cNvPr>
                <p:cNvSpPr/>
                <p:nvPr/>
              </p:nvSpPr>
              <p:spPr>
                <a:xfrm rot="5400000">
                  <a:off x="7463979" y="2423390"/>
                  <a:ext cx="1245704" cy="154768"/>
                </a:xfrm>
                <a:custGeom>
                  <a:avLst/>
                  <a:gdLst>
                    <a:gd name="connsiteX0" fmla="*/ 0 w 1185743"/>
                    <a:gd name="connsiteY0" fmla="*/ 0 h 264955"/>
                    <a:gd name="connsiteX1" fmla="*/ 1053266 w 1185743"/>
                    <a:gd name="connsiteY1" fmla="*/ 0 h 264955"/>
                    <a:gd name="connsiteX2" fmla="*/ 1185743 w 1185743"/>
                    <a:gd name="connsiteY2" fmla="*/ 132478 h 264955"/>
                    <a:gd name="connsiteX3" fmla="*/ 1053266 w 1185743"/>
                    <a:gd name="connsiteY3" fmla="*/ 264955 h 264955"/>
                    <a:gd name="connsiteX4" fmla="*/ 0 w 1185743"/>
                    <a:gd name="connsiteY4" fmla="*/ 264955 h 264955"/>
                    <a:gd name="connsiteX5" fmla="*/ 0 w 1185743"/>
                    <a:gd name="connsiteY5" fmla="*/ 0 h 264955"/>
                    <a:gd name="connsiteX0" fmla="*/ 0 w 1245704"/>
                    <a:gd name="connsiteY0" fmla="*/ 0 h 267389"/>
                    <a:gd name="connsiteX1" fmla="*/ 1053266 w 1245704"/>
                    <a:gd name="connsiteY1" fmla="*/ 0 h 267389"/>
                    <a:gd name="connsiteX2" fmla="*/ 1245704 w 1245704"/>
                    <a:gd name="connsiteY2" fmla="*/ 267389 h 267389"/>
                    <a:gd name="connsiteX3" fmla="*/ 1053266 w 1245704"/>
                    <a:gd name="connsiteY3" fmla="*/ 264955 h 267389"/>
                    <a:gd name="connsiteX4" fmla="*/ 0 w 1245704"/>
                    <a:gd name="connsiteY4" fmla="*/ 264955 h 267389"/>
                    <a:gd name="connsiteX5" fmla="*/ 0 w 1245704"/>
                    <a:gd name="connsiteY5" fmla="*/ 0 h 267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5704" h="267389">
                      <a:moveTo>
                        <a:pt x="0" y="0"/>
                      </a:moveTo>
                      <a:lnTo>
                        <a:pt x="1053266" y="0"/>
                      </a:lnTo>
                      <a:lnTo>
                        <a:pt x="1245704" y="267389"/>
                      </a:lnTo>
                      <a:lnTo>
                        <a:pt x="1053266" y="264955"/>
                      </a:lnTo>
                      <a:lnTo>
                        <a:pt x="0" y="2649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Arrow: Pentagon 1">
                  <a:extLst>
                    <a:ext uri="{FF2B5EF4-FFF2-40B4-BE49-F238E27FC236}">
                      <a16:creationId xmlns:a16="http://schemas.microsoft.com/office/drawing/2014/main" xmlns="" id="{81E1DA1E-21D7-44EE-AACB-4CEDCECD36EC}"/>
                    </a:ext>
                  </a:extLst>
                </p:cNvPr>
                <p:cNvSpPr/>
                <p:nvPr/>
              </p:nvSpPr>
              <p:spPr>
                <a:xfrm rot="5400000">
                  <a:off x="7420863" y="3025890"/>
                  <a:ext cx="1093755" cy="75888"/>
                </a:xfrm>
                <a:custGeom>
                  <a:avLst/>
                  <a:gdLst>
                    <a:gd name="connsiteX0" fmla="*/ 0 w 1219377"/>
                    <a:gd name="connsiteY0" fmla="*/ 0 h 264957"/>
                    <a:gd name="connsiteX1" fmla="*/ 1086899 w 1219377"/>
                    <a:gd name="connsiteY1" fmla="*/ 0 h 264957"/>
                    <a:gd name="connsiteX2" fmla="*/ 1219377 w 1219377"/>
                    <a:gd name="connsiteY2" fmla="*/ 132479 h 264957"/>
                    <a:gd name="connsiteX3" fmla="*/ 1086899 w 1219377"/>
                    <a:gd name="connsiteY3" fmla="*/ 264957 h 264957"/>
                    <a:gd name="connsiteX4" fmla="*/ 0 w 1219377"/>
                    <a:gd name="connsiteY4" fmla="*/ 264957 h 264957"/>
                    <a:gd name="connsiteX5" fmla="*/ 0 w 1219377"/>
                    <a:gd name="connsiteY5" fmla="*/ 0 h 264957"/>
                    <a:gd name="connsiteX0" fmla="*/ 0 w 1384269"/>
                    <a:gd name="connsiteY0" fmla="*/ 0 h 264957"/>
                    <a:gd name="connsiteX1" fmla="*/ 1086899 w 1384269"/>
                    <a:gd name="connsiteY1" fmla="*/ 0 h 264957"/>
                    <a:gd name="connsiteX2" fmla="*/ 1384269 w 1384269"/>
                    <a:gd name="connsiteY2" fmla="*/ 132479 h 264957"/>
                    <a:gd name="connsiteX3" fmla="*/ 1086899 w 1384269"/>
                    <a:gd name="connsiteY3" fmla="*/ 264957 h 264957"/>
                    <a:gd name="connsiteX4" fmla="*/ 0 w 1384269"/>
                    <a:gd name="connsiteY4" fmla="*/ 264957 h 264957"/>
                    <a:gd name="connsiteX5" fmla="*/ 0 w 1384269"/>
                    <a:gd name="connsiteY5" fmla="*/ 0 h 264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4269" h="264957">
                      <a:moveTo>
                        <a:pt x="0" y="0"/>
                      </a:moveTo>
                      <a:lnTo>
                        <a:pt x="1086899" y="0"/>
                      </a:lnTo>
                      <a:lnTo>
                        <a:pt x="1384269" y="132479"/>
                      </a:lnTo>
                      <a:lnTo>
                        <a:pt x="1086899" y="264957"/>
                      </a:lnTo>
                      <a:lnTo>
                        <a:pt x="0" y="2649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80" name="Arrow: Pentagon 3">
                <a:extLst>
                  <a:ext uri="{FF2B5EF4-FFF2-40B4-BE49-F238E27FC236}">
                    <a16:creationId xmlns:a16="http://schemas.microsoft.com/office/drawing/2014/main" xmlns="" id="{F0E9E4B1-70DA-4623-B8DA-059ADA5DF791}"/>
                  </a:ext>
                </a:extLst>
              </p:cNvPr>
              <p:cNvSpPr/>
              <p:nvPr/>
            </p:nvSpPr>
            <p:spPr>
              <a:xfrm rot="4357843">
                <a:off x="7929881" y="2682534"/>
                <a:ext cx="1897818" cy="248602"/>
              </a:xfrm>
              <a:custGeom>
                <a:avLst/>
                <a:gdLst>
                  <a:gd name="connsiteX0" fmla="*/ 0 w 1570873"/>
                  <a:gd name="connsiteY0" fmla="*/ 0 h 264955"/>
                  <a:gd name="connsiteX1" fmla="*/ 1438396 w 1570873"/>
                  <a:gd name="connsiteY1" fmla="*/ 0 h 264955"/>
                  <a:gd name="connsiteX2" fmla="*/ 1570873 w 1570873"/>
                  <a:gd name="connsiteY2" fmla="*/ 132478 h 264955"/>
                  <a:gd name="connsiteX3" fmla="*/ 1438396 w 1570873"/>
                  <a:gd name="connsiteY3" fmla="*/ 264955 h 264955"/>
                  <a:gd name="connsiteX4" fmla="*/ 0 w 1570873"/>
                  <a:gd name="connsiteY4" fmla="*/ 264955 h 264955"/>
                  <a:gd name="connsiteX5" fmla="*/ 0 w 1570873"/>
                  <a:gd name="connsiteY5" fmla="*/ 0 h 264955"/>
                  <a:gd name="connsiteX0" fmla="*/ 0 w 1870676"/>
                  <a:gd name="connsiteY0" fmla="*/ 0 h 264955"/>
                  <a:gd name="connsiteX1" fmla="*/ 1438396 w 1870676"/>
                  <a:gd name="connsiteY1" fmla="*/ 0 h 264955"/>
                  <a:gd name="connsiteX2" fmla="*/ 1870676 w 1870676"/>
                  <a:gd name="connsiteY2" fmla="*/ 87508 h 264955"/>
                  <a:gd name="connsiteX3" fmla="*/ 1438396 w 1870676"/>
                  <a:gd name="connsiteY3" fmla="*/ 264955 h 264955"/>
                  <a:gd name="connsiteX4" fmla="*/ 0 w 1870676"/>
                  <a:gd name="connsiteY4" fmla="*/ 264955 h 264955"/>
                  <a:gd name="connsiteX5" fmla="*/ 0 w 1870676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0 w 1870679"/>
                  <a:gd name="connsiteY4" fmla="*/ 264955 h 264955"/>
                  <a:gd name="connsiteX5" fmla="*/ 0 w 1870679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74052 w 1870679"/>
                  <a:gd name="connsiteY4" fmla="*/ 223041 h 264955"/>
                  <a:gd name="connsiteX5" fmla="*/ 0 w 1870679"/>
                  <a:gd name="connsiteY5" fmla="*/ 0 h 26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0679" h="264955">
                    <a:moveTo>
                      <a:pt x="0" y="0"/>
                    </a:moveTo>
                    <a:lnTo>
                      <a:pt x="1438396" y="0"/>
                    </a:lnTo>
                    <a:lnTo>
                      <a:pt x="1870679" y="102498"/>
                    </a:lnTo>
                    <a:lnTo>
                      <a:pt x="1438396" y="264955"/>
                    </a:lnTo>
                    <a:lnTo>
                      <a:pt x="74052" y="2230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xmlns="" id="{8AEA18B9-FA52-448B-A056-FF71BE7898C4}"/>
                  </a:ext>
                </a:extLst>
              </p:cNvPr>
              <p:cNvGrpSpPr/>
              <p:nvPr/>
            </p:nvGrpSpPr>
            <p:grpSpPr>
              <a:xfrm>
                <a:off x="8001920" y="829357"/>
                <a:ext cx="712228" cy="1189499"/>
                <a:chOff x="8156688" y="284861"/>
                <a:chExt cx="712228" cy="1189499"/>
              </a:xfrm>
            </p:grpSpPr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xmlns="" id="{C047C34F-8EE6-46DB-BA5E-0EEAFED2FFD4}"/>
                    </a:ext>
                  </a:extLst>
                </p:cNvPr>
                <p:cNvGrpSpPr/>
                <p:nvPr/>
              </p:nvGrpSpPr>
              <p:grpSpPr>
                <a:xfrm>
                  <a:off x="8156688" y="762132"/>
                  <a:ext cx="712228" cy="712228"/>
                  <a:chOff x="8156688" y="764498"/>
                  <a:chExt cx="712228" cy="712228"/>
                </a:xfrm>
              </p:grpSpPr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xmlns="" id="{B103114A-F629-47B8-8FB9-DAE8B25931C8}"/>
                      </a:ext>
                    </a:extLst>
                  </p:cNvPr>
                  <p:cNvSpPr/>
                  <p:nvPr/>
                </p:nvSpPr>
                <p:spPr>
                  <a:xfrm>
                    <a:off x="8156688" y="764498"/>
                    <a:ext cx="712228" cy="712228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xmlns="" id="{FFDFEAFD-776C-4C08-91C8-8263C7C99006}"/>
                      </a:ext>
                    </a:extLst>
                  </p:cNvPr>
                  <p:cNvSpPr/>
                  <p:nvPr/>
                </p:nvSpPr>
                <p:spPr>
                  <a:xfrm rot="21268331">
                    <a:off x="8250014" y="923451"/>
                    <a:ext cx="402694" cy="402693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xmlns="" id="{472FA3EC-C6E0-400D-98E6-2A784FE49BD5}"/>
                    </a:ext>
                  </a:extLst>
                </p:cNvPr>
                <p:cNvSpPr/>
                <p:nvPr/>
              </p:nvSpPr>
              <p:spPr>
                <a:xfrm>
                  <a:off x="8277003" y="284861"/>
                  <a:ext cx="437146" cy="46469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56801AF8-25C7-4271-81C4-7CA1F3F04CE6}"/>
                </a:ext>
              </a:extLst>
            </p:cNvPr>
            <p:cNvSpPr/>
            <p:nvPr/>
          </p:nvSpPr>
          <p:spPr>
            <a:xfrm>
              <a:off x="3672559" y="935323"/>
              <a:ext cx="4987353" cy="498735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053" y="4819420"/>
            <a:ext cx="6553768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0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53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2" grpId="0"/>
      <p:bldP spid="3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240" y="3237189"/>
            <a:ext cx="6565961" cy="2469094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2177483" y="2505333"/>
            <a:ext cx="2515009" cy="538"/>
          </a:xfrm>
          <a:prstGeom prst="straightConnector1">
            <a:avLst/>
          </a:prstGeom>
          <a:ln w="127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rot="20031899">
            <a:off x="2851137" y="1360378"/>
            <a:ext cx="994691" cy="1664723"/>
          </a:xfrm>
          <a:prstGeom prst="arc">
            <a:avLst>
              <a:gd name="adj1" fmla="val 16668226"/>
              <a:gd name="adj2" fmla="val 314475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xmlns:lc="http://schemas.openxmlformats.org/drawingml/2006/lockedCanvas" id="{DE1A44A2-150C-4BA3-911A-9451160F4670}"/>
              </a:ext>
            </a:extLst>
          </p:cNvPr>
          <p:cNvGrpSpPr/>
          <p:nvPr/>
        </p:nvGrpSpPr>
        <p:grpSpPr>
          <a:xfrm rot="4304251">
            <a:off x="1810394" y="-103246"/>
            <a:ext cx="4358547" cy="4371110"/>
            <a:chOff x="3672559" y="905116"/>
            <a:chExt cx="4987353" cy="501756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43D36C34-3C43-4EB7-9FD0-A60F9F781B57}"/>
                </a:ext>
              </a:extLst>
            </p:cNvPr>
            <p:cNvGrpSpPr/>
            <p:nvPr/>
          </p:nvGrpSpPr>
          <p:grpSpPr>
            <a:xfrm>
              <a:off x="4953840" y="905116"/>
              <a:ext cx="1263680" cy="2980811"/>
              <a:chOff x="8009357" y="513369"/>
              <a:chExt cx="1167340" cy="3829397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6EEFE784-454F-4BBF-95FE-A78ED50C0A5D}"/>
                  </a:ext>
                </a:extLst>
              </p:cNvPr>
              <p:cNvGrpSpPr/>
              <p:nvPr/>
            </p:nvGrpSpPr>
            <p:grpSpPr>
              <a:xfrm rot="645315">
                <a:off x="8018324" y="1617793"/>
                <a:ext cx="220646" cy="2724973"/>
                <a:chOff x="8009446" y="1460548"/>
                <a:chExt cx="220646" cy="2724973"/>
              </a:xfrm>
            </p:grpSpPr>
            <p:sp>
              <p:nvSpPr>
                <p:cNvPr id="17" name="Arrow: Pentagon 2">
                  <a:extLst>
                    <a:ext uri="{FF2B5EF4-FFF2-40B4-BE49-F238E27FC236}">
                      <a16:creationId xmlns:a16="http://schemas.microsoft.com/office/drawing/2014/main" xmlns="" xmlns:lc="http://schemas.openxmlformats.org/drawingml/2006/lockedCanvas" id="{9CFA197A-581E-4FBD-8CE4-5EFDDDB5E50F}"/>
                    </a:ext>
                  </a:extLst>
                </p:cNvPr>
                <p:cNvSpPr/>
                <p:nvPr/>
              </p:nvSpPr>
              <p:spPr>
                <a:xfrm rot="5400000">
                  <a:off x="7264715" y="2205279"/>
                  <a:ext cx="1663080" cy="173617"/>
                </a:xfrm>
                <a:custGeom>
                  <a:avLst/>
                  <a:gdLst>
                    <a:gd name="connsiteX0" fmla="*/ 0 w 1185743"/>
                    <a:gd name="connsiteY0" fmla="*/ 0 h 264955"/>
                    <a:gd name="connsiteX1" fmla="*/ 1053266 w 1185743"/>
                    <a:gd name="connsiteY1" fmla="*/ 0 h 264955"/>
                    <a:gd name="connsiteX2" fmla="*/ 1185743 w 1185743"/>
                    <a:gd name="connsiteY2" fmla="*/ 132478 h 264955"/>
                    <a:gd name="connsiteX3" fmla="*/ 1053266 w 1185743"/>
                    <a:gd name="connsiteY3" fmla="*/ 264955 h 264955"/>
                    <a:gd name="connsiteX4" fmla="*/ 0 w 1185743"/>
                    <a:gd name="connsiteY4" fmla="*/ 264955 h 264955"/>
                    <a:gd name="connsiteX5" fmla="*/ 0 w 1185743"/>
                    <a:gd name="connsiteY5" fmla="*/ 0 h 264955"/>
                    <a:gd name="connsiteX0" fmla="*/ 0 w 1245704"/>
                    <a:gd name="connsiteY0" fmla="*/ 0 h 267389"/>
                    <a:gd name="connsiteX1" fmla="*/ 1053266 w 1245704"/>
                    <a:gd name="connsiteY1" fmla="*/ 0 h 267389"/>
                    <a:gd name="connsiteX2" fmla="*/ 1245704 w 1245704"/>
                    <a:gd name="connsiteY2" fmla="*/ 267389 h 267389"/>
                    <a:gd name="connsiteX3" fmla="*/ 1053266 w 1245704"/>
                    <a:gd name="connsiteY3" fmla="*/ 264955 h 267389"/>
                    <a:gd name="connsiteX4" fmla="*/ 0 w 1245704"/>
                    <a:gd name="connsiteY4" fmla="*/ 264955 h 267389"/>
                    <a:gd name="connsiteX5" fmla="*/ 0 w 1245704"/>
                    <a:gd name="connsiteY5" fmla="*/ 0 h 267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5704" h="267389">
                      <a:moveTo>
                        <a:pt x="0" y="0"/>
                      </a:moveTo>
                      <a:lnTo>
                        <a:pt x="1053266" y="0"/>
                      </a:lnTo>
                      <a:lnTo>
                        <a:pt x="1245704" y="267389"/>
                      </a:lnTo>
                      <a:lnTo>
                        <a:pt x="1053266" y="264955"/>
                      </a:lnTo>
                      <a:lnTo>
                        <a:pt x="0" y="2649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6C133"/>
                </a:solidFill>
                <a:ln w="19050" cap="rnd" cmpd="sng" algn="ctr">
                  <a:solidFill>
                    <a:srgbClr val="ACD433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Arrow: Pentagon 1">
                  <a:extLst>
                    <a:ext uri="{FF2B5EF4-FFF2-40B4-BE49-F238E27FC236}">
                      <a16:creationId xmlns:a16="http://schemas.microsoft.com/office/drawing/2014/main" xmlns="" xmlns:lc="http://schemas.openxmlformats.org/drawingml/2006/lockedCanvas" id="{1AB5AAAA-12B4-4802-ADD1-0F482E7FB343}"/>
                    </a:ext>
                  </a:extLst>
                </p:cNvPr>
                <p:cNvSpPr/>
                <p:nvPr/>
              </p:nvSpPr>
              <p:spPr>
                <a:xfrm rot="4071650" flipV="1">
                  <a:off x="6947253" y="2902681"/>
                  <a:ext cx="2374300" cy="191379"/>
                </a:xfrm>
                <a:custGeom>
                  <a:avLst/>
                  <a:gdLst>
                    <a:gd name="connsiteX0" fmla="*/ 0 w 1219377"/>
                    <a:gd name="connsiteY0" fmla="*/ 0 h 264957"/>
                    <a:gd name="connsiteX1" fmla="*/ 1086899 w 1219377"/>
                    <a:gd name="connsiteY1" fmla="*/ 0 h 264957"/>
                    <a:gd name="connsiteX2" fmla="*/ 1219377 w 1219377"/>
                    <a:gd name="connsiteY2" fmla="*/ 132479 h 264957"/>
                    <a:gd name="connsiteX3" fmla="*/ 1086899 w 1219377"/>
                    <a:gd name="connsiteY3" fmla="*/ 264957 h 264957"/>
                    <a:gd name="connsiteX4" fmla="*/ 0 w 1219377"/>
                    <a:gd name="connsiteY4" fmla="*/ 264957 h 264957"/>
                    <a:gd name="connsiteX5" fmla="*/ 0 w 1219377"/>
                    <a:gd name="connsiteY5" fmla="*/ 0 h 264957"/>
                    <a:gd name="connsiteX0" fmla="*/ 0 w 1384269"/>
                    <a:gd name="connsiteY0" fmla="*/ 0 h 264957"/>
                    <a:gd name="connsiteX1" fmla="*/ 1086899 w 1384269"/>
                    <a:gd name="connsiteY1" fmla="*/ 0 h 264957"/>
                    <a:gd name="connsiteX2" fmla="*/ 1384269 w 1384269"/>
                    <a:gd name="connsiteY2" fmla="*/ 132479 h 264957"/>
                    <a:gd name="connsiteX3" fmla="*/ 1086899 w 1384269"/>
                    <a:gd name="connsiteY3" fmla="*/ 264957 h 264957"/>
                    <a:gd name="connsiteX4" fmla="*/ 0 w 1384269"/>
                    <a:gd name="connsiteY4" fmla="*/ 264957 h 264957"/>
                    <a:gd name="connsiteX5" fmla="*/ 0 w 1384269"/>
                    <a:gd name="connsiteY5" fmla="*/ 0 h 264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4269" h="264957">
                      <a:moveTo>
                        <a:pt x="0" y="0"/>
                      </a:moveTo>
                      <a:lnTo>
                        <a:pt x="1086899" y="0"/>
                      </a:lnTo>
                      <a:lnTo>
                        <a:pt x="1384269" y="132479"/>
                      </a:lnTo>
                      <a:lnTo>
                        <a:pt x="1086899" y="264957"/>
                      </a:lnTo>
                      <a:lnTo>
                        <a:pt x="0" y="2649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CD433"/>
                </a:solidFill>
                <a:ln w="19050" cap="rnd" cmpd="sng" algn="ctr">
                  <a:solidFill>
                    <a:srgbClr val="ACD433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" name="Arrow: Pentagon 3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BADB735D-D4C7-4B37-AA58-4E91B16983C4}"/>
                  </a:ext>
                </a:extLst>
              </p:cNvPr>
              <p:cNvSpPr/>
              <p:nvPr/>
            </p:nvSpPr>
            <p:spPr>
              <a:xfrm rot="3590505">
                <a:off x="7685229" y="2574473"/>
                <a:ext cx="2629740" cy="353197"/>
              </a:xfrm>
              <a:custGeom>
                <a:avLst/>
                <a:gdLst>
                  <a:gd name="connsiteX0" fmla="*/ 0 w 1570873"/>
                  <a:gd name="connsiteY0" fmla="*/ 0 h 264955"/>
                  <a:gd name="connsiteX1" fmla="*/ 1438396 w 1570873"/>
                  <a:gd name="connsiteY1" fmla="*/ 0 h 264955"/>
                  <a:gd name="connsiteX2" fmla="*/ 1570873 w 1570873"/>
                  <a:gd name="connsiteY2" fmla="*/ 132478 h 264955"/>
                  <a:gd name="connsiteX3" fmla="*/ 1438396 w 1570873"/>
                  <a:gd name="connsiteY3" fmla="*/ 264955 h 264955"/>
                  <a:gd name="connsiteX4" fmla="*/ 0 w 1570873"/>
                  <a:gd name="connsiteY4" fmla="*/ 264955 h 264955"/>
                  <a:gd name="connsiteX5" fmla="*/ 0 w 1570873"/>
                  <a:gd name="connsiteY5" fmla="*/ 0 h 264955"/>
                  <a:gd name="connsiteX0" fmla="*/ 0 w 1870676"/>
                  <a:gd name="connsiteY0" fmla="*/ 0 h 264955"/>
                  <a:gd name="connsiteX1" fmla="*/ 1438396 w 1870676"/>
                  <a:gd name="connsiteY1" fmla="*/ 0 h 264955"/>
                  <a:gd name="connsiteX2" fmla="*/ 1870676 w 1870676"/>
                  <a:gd name="connsiteY2" fmla="*/ 87508 h 264955"/>
                  <a:gd name="connsiteX3" fmla="*/ 1438396 w 1870676"/>
                  <a:gd name="connsiteY3" fmla="*/ 264955 h 264955"/>
                  <a:gd name="connsiteX4" fmla="*/ 0 w 1870676"/>
                  <a:gd name="connsiteY4" fmla="*/ 264955 h 264955"/>
                  <a:gd name="connsiteX5" fmla="*/ 0 w 1870676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0 w 1870679"/>
                  <a:gd name="connsiteY4" fmla="*/ 264955 h 264955"/>
                  <a:gd name="connsiteX5" fmla="*/ 0 w 1870679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74052 w 1870679"/>
                  <a:gd name="connsiteY4" fmla="*/ 223041 h 264955"/>
                  <a:gd name="connsiteX5" fmla="*/ 0 w 1870679"/>
                  <a:gd name="connsiteY5" fmla="*/ 0 h 26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0679" h="264955">
                    <a:moveTo>
                      <a:pt x="0" y="0"/>
                    </a:moveTo>
                    <a:lnTo>
                      <a:pt x="1438396" y="0"/>
                    </a:lnTo>
                    <a:lnTo>
                      <a:pt x="1870679" y="102498"/>
                    </a:lnTo>
                    <a:lnTo>
                      <a:pt x="1438396" y="264955"/>
                    </a:lnTo>
                    <a:lnTo>
                      <a:pt x="74052" y="2230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C133"/>
              </a:solidFill>
              <a:ln w="19050" cap="rnd" cmpd="sng" algn="ctr">
                <a:solidFill>
                  <a:srgbClr val="ACD433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1BA4E020-8F37-4259-92EB-3C4098B129CF}"/>
                  </a:ext>
                </a:extLst>
              </p:cNvPr>
              <p:cNvGrpSpPr/>
              <p:nvPr/>
            </p:nvGrpSpPr>
            <p:grpSpPr>
              <a:xfrm>
                <a:off x="8009357" y="513369"/>
                <a:ext cx="712228" cy="1205585"/>
                <a:chOff x="8164125" y="-31127"/>
                <a:chExt cx="712228" cy="1205585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xmlns="" xmlns:lc="http://schemas.openxmlformats.org/drawingml/2006/lockedCanvas" id="{A053D7D7-36EB-49D0-B68C-31CE39C10D3C}"/>
                    </a:ext>
                  </a:extLst>
                </p:cNvPr>
                <p:cNvGrpSpPr/>
                <p:nvPr/>
              </p:nvGrpSpPr>
              <p:grpSpPr>
                <a:xfrm>
                  <a:off x="8164125" y="462230"/>
                  <a:ext cx="712228" cy="712228"/>
                  <a:chOff x="8164125" y="464596"/>
                  <a:chExt cx="712228" cy="712228"/>
                </a:xfrm>
              </p:grpSpPr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xmlns="" xmlns:lc="http://schemas.openxmlformats.org/drawingml/2006/lockedCanvas" id="{DAAD5E0C-7EE2-4F70-9977-D5F6F0D8B195}"/>
                      </a:ext>
                    </a:extLst>
                  </p:cNvPr>
                  <p:cNvSpPr/>
                  <p:nvPr/>
                </p:nvSpPr>
                <p:spPr>
                  <a:xfrm>
                    <a:off x="8164125" y="464596"/>
                    <a:ext cx="712228" cy="712228"/>
                  </a:xfrm>
                  <a:prstGeom prst="ellipse">
                    <a:avLst/>
                  </a:prstGeom>
                  <a:noFill/>
                  <a:ln w="76200" cap="rnd" cmpd="sng" algn="ctr">
                    <a:solidFill>
                      <a:srgbClr val="E6C133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entury Gothic" panose="020B0502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xmlns="" xmlns:lc="http://schemas.openxmlformats.org/drawingml/2006/lockedCanvas" id="{A8B3F5E5-9413-4C6D-9677-2287197ED1D4}"/>
                      </a:ext>
                    </a:extLst>
                  </p:cNvPr>
                  <p:cNvSpPr/>
                  <p:nvPr/>
                </p:nvSpPr>
                <p:spPr>
                  <a:xfrm>
                    <a:off x="8310827" y="610737"/>
                    <a:ext cx="402694" cy="402695"/>
                  </a:xfrm>
                  <a:prstGeom prst="ellipse">
                    <a:avLst/>
                  </a:prstGeom>
                  <a:solidFill>
                    <a:srgbClr val="E6C133"/>
                  </a:solidFill>
                  <a:ln w="19050" cap="rnd" cmpd="sng" algn="ctr">
                    <a:solidFill>
                      <a:srgbClr val="ACD433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entury Gothic" panose="020B0502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xmlns:lc="http://schemas.openxmlformats.org/drawingml/2006/lockedCanvas" id="{709D64CA-74BE-445A-AEAD-C0E76A65BC91}"/>
                    </a:ext>
                  </a:extLst>
                </p:cNvPr>
                <p:cNvSpPr/>
                <p:nvPr/>
              </p:nvSpPr>
              <p:spPr>
                <a:xfrm>
                  <a:off x="8297603" y="-31127"/>
                  <a:ext cx="437146" cy="464696"/>
                </a:xfrm>
                <a:prstGeom prst="rect">
                  <a:avLst/>
                </a:prstGeom>
                <a:solidFill>
                  <a:srgbClr val="E6C133"/>
                </a:solidFill>
                <a:ln w="19050" cap="rnd" cmpd="sng" algn="ctr">
                  <a:solidFill>
                    <a:srgbClr val="ACD433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B6C12E0-A91C-4DCB-AE84-7567E0597146}"/>
                </a:ext>
              </a:extLst>
            </p:cNvPr>
            <p:cNvSpPr/>
            <p:nvPr/>
          </p:nvSpPr>
          <p:spPr>
            <a:xfrm>
              <a:off x="3672559" y="935323"/>
              <a:ext cx="4987353" cy="4987353"/>
            </a:xfrm>
            <a:prstGeom prst="ellipse">
              <a:avLst/>
            </a:prstGeom>
            <a:noFill/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66670" y="2577840"/>
            <a:ext cx="67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P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53900" y="2587302"/>
            <a:ext cx="732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Q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84457" y="911273"/>
            <a:ext cx="6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R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629CE91-7E43-4BE4-AFF2-4EE04C0D792B}"/>
              </a:ext>
            </a:extLst>
          </p:cNvPr>
          <p:cNvGrpSpPr/>
          <p:nvPr/>
        </p:nvGrpSpPr>
        <p:grpSpPr>
          <a:xfrm>
            <a:off x="6617635" y="771240"/>
            <a:ext cx="2590533" cy="1708663"/>
            <a:chOff x="2264898" y="576775"/>
            <a:chExt cx="2067951" cy="1547447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3C4A04C3-D2AC-4940-9CC3-B4A6E202233C}"/>
                </a:ext>
              </a:extLst>
            </p:cNvPr>
            <p:cNvCxnSpPr>
              <a:cxnSpLocks/>
            </p:cNvCxnSpPr>
            <p:nvPr/>
          </p:nvCxnSpPr>
          <p:spPr>
            <a:xfrm>
              <a:off x="2264898" y="2110154"/>
              <a:ext cx="2067951" cy="14068"/>
            </a:xfrm>
            <a:prstGeom prst="straightConnector1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C558E762-2A8D-4916-8F94-239B6B88617E}"/>
                </a:ext>
              </a:extLst>
            </p:cNvPr>
            <p:cNvCxnSpPr/>
            <p:nvPr/>
          </p:nvCxnSpPr>
          <p:spPr>
            <a:xfrm flipV="1">
              <a:off x="2264898" y="576775"/>
              <a:ext cx="1519311" cy="1547447"/>
            </a:xfrm>
            <a:prstGeom prst="straightConnector1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</p:grpSp>
      <p:sp>
        <p:nvSpPr>
          <p:cNvPr id="24" name="Arc 23"/>
          <p:cNvSpPr/>
          <p:nvPr/>
        </p:nvSpPr>
        <p:spPr>
          <a:xfrm rot="20739096">
            <a:off x="7564195" y="1238014"/>
            <a:ext cx="1013384" cy="2270951"/>
          </a:xfrm>
          <a:prstGeom prst="arc">
            <a:avLst>
              <a:gd name="adj1" fmla="val 16475084"/>
              <a:gd name="adj2" fmla="val 1319068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190313" y="2577841"/>
            <a:ext cx="72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65557" y="2577842"/>
            <a:ext cx="78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Q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54693" y="868742"/>
            <a:ext cx="631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R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2857" y="641630"/>
            <a:ext cx="1237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48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19" grpId="0"/>
      <p:bldP spid="20" grpId="0"/>
      <p:bldP spid="24" grpId="0" animBg="1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6317" y="1155032"/>
            <a:ext cx="4523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0463" y="2245894"/>
            <a:ext cx="7251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 টুকরা কাগজের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&lt;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AOB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ভাঁজ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OA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OB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রশ্মির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আপতিত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ভাঁজের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OC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&lt;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AOC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&lt;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COB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মেপে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OC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&lt;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AOB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সমদ্বিখণ্ডক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85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7159" y="1267326"/>
            <a:ext cx="275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15453" y="2406316"/>
                <a:ext cx="632058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  <a:cs typeface="NikoshBAN" panose="02000000000000000000" pitchFamily="2" charset="0"/>
                  </a:rPr>
                  <a:t> # </a:t>
                </a:r>
                <a:r>
                  <a:rPr lang="bn-IN" sz="2400" dirty="0" smtClean="0">
                    <a:solidFill>
                      <a:prstClr val="black"/>
                    </a:solidFill>
                    <a:cs typeface="NikoshBAN" panose="02000000000000000000" pitchFamily="2" charset="0"/>
                  </a:rPr>
                  <a:t>  </a:t>
                </a:r>
                <a:r>
                  <a:rPr lang="en-US" sz="2400" dirty="0" smtClean="0">
                    <a:solidFill>
                      <a:prstClr val="black"/>
                    </a:solidFill>
                    <a:cs typeface="NikoshBAN" panose="02000000000000000000" pitchFamily="2" charset="0"/>
                  </a:rPr>
                  <a:t>28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কোণের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সম্পূরক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কোণ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কত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?   </m:t>
                    </m:r>
                  </m:oMath>
                </a14:m>
                <a:endParaRPr lang="en-US" sz="2400" b="0" i="1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bn-IN" sz="2400" dirty="0" smtClean="0">
                    <a:solidFill>
                      <a:prstClr val="black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cs typeface="NikoshBAN" panose="02000000000000000000" pitchFamily="2" charset="0"/>
                  </a:rPr>
                  <a:t># </a:t>
                </a:r>
                <a:r>
                  <a:rPr lang="bn-IN" sz="2400" dirty="0" smtClean="0">
                    <a:solidFill>
                      <a:prstClr val="black"/>
                    </a:solidFill>
                    <a:cs typeface="NikoshBAN" panose="02000000000000000000" pitchFamily="2" charset="0"/>
                  </a:rPr>
                  <a:t>  </a:t>
                </a:r>
                <a:r>
                  <a:rPr lang="en-US" sz="2400" dirty="0">
                    <a:solidFill>
                      <a:prstClr val="black"/>
                    </a:solidFill>
                    <a:cs typeface="NikoshBAN" panose="02000000000000000000" pitchFamily="2" charset="0"/>
                  </a:rPr>
                  <a:t>3</a:t>
                </a:r>
                <a:r>
                  <a:rPr lang="en-US" sz="2400" dirty="0" smtClean="0">
                    <a:solidFill>
                      <a:prstClr val="black"/>
                    </a:solidFill>
                    <a:cs typeface="NikoshBAN" panose="02000000000000000000" pitchFamily="2" charset="0"/>
                  </a:rPr>
                  <a:t>7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 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কোণের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বিপ্রতীপ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কোণ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কত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?   </m:t>
                    </m:r>
                  </m:oMath>
                </a14:m>
                <a:endParaRPr lang="en-US" sz="2400" b="0" dirty="0" smtClean="0">
                  <a:solidFill>
                    <a:prstClr val="black"/>
                  </a:solidFill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cs typeface="NikoshBAN" panose="02000000000000000000" pitchFamily="2" charset="0"/>
                  </a:rPr>
                  <a:t> #  </a:t>
                </a:r>
                <a:r>
                  <a:rPr lang="en-US" sz="2400" dirty="0" err="1" smtClean="0">
                    <a:cs typeface="NikoshBAN" panose="02000000000000000000" pitchFamily="2" charset="0"/>
                  </a:rPr>
                  <a:t>দুইটি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cs typeface="NikoshBAN" panose="02000000000000000000" pitchFamily="2" charset="0"/>
                  </a:rPr>
                  <a:t>কোণ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cs typeface="NikoshBAN" panose="02000000000000000000" pitchFamily="2" charset="0"/>
                  </a:rPr>
                  <a:t>পরস্পর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cs typeface="NikoshBAN" panose="02000000000000000000" pitchFamily="2" charset="0"/>
                  </a:rPr>
                  <a:t>পূরক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cs typeface="NikoshBAN" panose="02000000000000000000" pitchFamily="2" charset="0"/>
                  </a:rPr>
                  <a:t>হলে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cs typeface="NikoshBAN" panose="02000000000000000000" pitchFamily="2" charset="0"/>
                  </a:rPr>
                  <a:t>এদের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cs typeface="NikoshBAN" panose="02000000000000000000" pitchFamily="2" charset="0"/>
                  </a:rPr>
                  <a:t>সমষ্টি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cs typeface="NikoshBAN" panose="02000000000000000000" pitchFamily="2" charset="0"/>
                  </a:rPr>
                  <a:t>কত</a:t>
                </a:r>
                <a:r>
                  <a:rPr lang="bn-IN" sz="24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 ?</a:t>
                </a:r>
              </a:p>
              <a:p>
                <a:r>
                  <a:rPr lang="en-US" sz="2400" dirty="0" smtClean="0">
                    <a:cs typeface="NikoshBAN" panose="02000000000000000000" pitchFamily="2" charset="0"/>
                  </a:rPr>
                  <a:t> #  </a:t>
                </a:r>
                <a:r>
                  <a:rPr lang="en-US" sz="2400" dirty="0" err="1" smtClean="0">
                    <a:cs typeface="NikoshBAN" panose="02000000000000000000" pitchFamily="2" charset="0"/>
                  </a:rPr>
                  <a:t>ত্রিকোণীয়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cs typeface="NikoshBAN" panose="02000000000000000000" pitchFamily="2" charset="0"/>
                  </a:rPr>
                  <a:t>একটি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cs typeface="NikoshBAN" panose="02000000000000000000" pitchFamily="2" charset="0"/>
                  </a:rPr>
                  <a:t>কোণ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cs typeface="NikoshBAN" panose="02000000000000000000" pitchFamily="2" charset="0"/>
                  </a:rPr>
                  <a:t>45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US" sz="24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cs typeface="NikoshBAN" panose="02000000000000000000" pitchFamily="2" charset="0"/>
                  </a:rPr>
                  <a:t>হলে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cs typeface="NikoshBAN" panose="02000000000000000000" pitchFamily="2" charset="0"/>
                  </a:rPr>
                  <a:t>অপর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cs typeface="NikoshBAN" panose="02000000000000000000" pitchFamily="2" charset="0"/>
                  </a:rPr>
                  <a:t>বৃহত্তর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cs typeface="NikoshBAN" panose="02000000000000000000" pitchFamily="2" charset="0"/>
                  </a:rPr>
                  <a:t>কোণটি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cs typeface="NikoshBAN" panose="02000000000000000000" pitchFamily="2" charset="0"/>
                  </a:rPr>
                  <a:t>কত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 ? </a:t>
                </a:r>
                <a:endParaRPr lang="en-US" sz="2400" dirty="0"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453" y="2406316"/>
                <a:ext cx="6320589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1543" t="-3891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90021" y="2406316"/>
                <a:ext cx="131545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  <a:cs typeface="NikoshBAN" panose="02000000000000000000" pitchFamily="2" charset="0"/>
                  </a:rPr>
                  <a:t>  152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endParaRPr lang="en-US" sz="2400" dirty="0" smtClean="0">
                  <a:solidFill>
                    <a:prstClr val="black"/>
                  </a:solidFill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prstClr val="black"/>
                    </a:solidFill>
                    <a:cs typeface="NikoshBAN" panose="02000000000000000000" pitchFamily="2" charset="0"/>
                  </a:rPr>
                  <a:t>  37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endParaRPr lang="en-US" dirty="0" smtClean="0"/>
              </a:p>
              <a:p>
                <a:r>
                  <a:rPr lang="en-US" sz="2400" dirty="0" smtClean="0">
                    <a:solidFill>
                      <a:prstClr val="black"/>
                    </a:solidFill>
                    <a:cs typeface="NikoshBAN" panose="02000000000000000000" pitchFamily="2" charset="0"/>
                  </a:rPr>
                  <a:t>  90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endParaRPr lang="en-US" sz="2400" dirty="0" smtClean="0">
                  <a:solidFill>
                    <a:prstClr val="black"/>
                  </a:solidFill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prstClr val="black"/>
                    </a:solidFill>
                    <a:cs typeface="NikoshBAN" panose="02000000000000000000" pitchFamily="2" charset="0"/>
                  </a:rPr>
                  <a:t>  90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021" y="2406316"/>
                <a:ext cx="1315453" cy="1569660"/>
              </a:xfrm>
              <a:prstGeom prst="rect">
                <a:avLst/>
              </a:prstGeom>
              <a:blipFill rotWithShape="0">
                <a:blip r:embed="rId3"/>
                <a:stretch>
                  <a:fillRect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2439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D18FCE2-1713-423A-9E8D-0980BF9CF1C2}"/>
              </a:ext>
            </a:extLst>
          </p:cNvPr>
          <p:cNvSpPr txBox="1"/>
          <p:nvPr/>
        </p:nvSpPr>
        <p:spPr>
          <a:xfrm>
            <a:off x="1844842" y="1018809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" t="39979"/>
          <a:stretch/>
        </p:blipFill>
        <p:spPr>
          <a:xfrm>
            <a:off x="6079958" y="927847"/>
            <a:ext cx="2983831" cy="1438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44842" y="3288632"/>
                <a:ext cx="747562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৩০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bn-IN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কোণের পূরক কোণকে রূলার-কম্পাসের সাহায্যে </a:t>
                </a:r>
              </a:p>
              <a:p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সমদ্বিখণ্ডক করে আনবে। 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842" y="3288632"/>
                <a:ext cx="7475621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2121"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23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9F73C8E-7E84-4A1A-B3F6-1D1637A45BD8}"/>
              </a:ext>
            </a:extLst>
          </p:cNvPr>
          <p:cNvSpPr txBox="1"/>
          <p:nvPr/>
        </p:nvSpPr>
        <p:spPr>
          <a:xfrm>
            <a:off x="1134380" y="999092"/>
            <a:ext cx="731981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ই 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  <a:p>
            <a:pPr algn="ctr" defTabSz="457200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াখি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457200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 defTabSz="457200"/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5845604-6181-40E4-B0A3-378315F6FD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6270808" y="4092636"/>
            <a:ext cx="2183382" cy="17389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E6331DB-63C9-4547-915C-0A1F4A107A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1134380" y="4122892"/>
            <a:ext cx="2135323" cy="16784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3573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1305" y="1443789"/>
            <a:ext cx="429928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Md.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Shihab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Uddin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Senior Teacher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Ashekane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Aulia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Abdul 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Monaem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High School . 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Hajee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para,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Baizid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.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mdshihab@gmail.com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Mobile:  </a:t>
            </a:r>
            <a:r>
              <a:rPr lang="en-US" sz="2000" dirty="0" smtClean="0">
                <a:latin typeface="+mj-lt"/>
                <a:cs typeface="NikoshBAN" panose="02000000000000000000" pitchFamily="2" charset="0"/>
              </a:rPr>
              <a:t>01817718144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501" y="1443789"/>
            <a:ext cx="1338072" cy="17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23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8822" y="1764632"/>
            <a:ext cx="36415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099" y="1764632"/>
            <a:ext cx="1262260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87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69" y="1303760"/>
            <a:ext cx="1898598" cy="11087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2717" r="-1042" b="37916"/>
          <a:stretch/>
        </p:blipFill>
        <p:spPr>
          <a:xfrm>
            <a:off x="1184301" y="1435044"/>
            <a:ext cx="3814765" cy="11087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236" y="2935704"/>
            <a:ext cx="1996599" cy="1676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5114" y="2555542"/>
            <a:ext cx="2333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Scale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0489" y="2563563"/>
            <a:ext cx="1693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Chanda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9823" y="4914131"/>
            <a:ext cx="273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পেন্সিল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7342" y="162849"/>
            <a:ext cx="547562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81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D8493F33-7B75-49BC-A176-329A69736B7C}"/>
              </a:ext>
            </a:extLst>
          </p:cNvPr>
          <p:cNvGrpSpPr/>
          <p:nvPr/>
        </p:nvGrpSpPr>
        <p:grpSpPr>
          <a:xfrm>
            <a:off x="7685754" y="1372330"/>
            <a:ext cx="2067951" cy="1547447"/>
            <a:chOff x="2264898" y="576775"/>
            <a:chExt cx="2067951" cy="1547447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xmlns="" id="{B99C8738-E466-4E1B-977D-F85BB3F9C13B}"/>
                </a:ext>
              </a:extLst>
            </p:cNvPr>
            <p:cNvCxnSpPr>
              <a:cxnSpLocks/>
            </p:cNvCxnSpPr>
            <p:nvPr/>
          </p:nvCxnSpPr>
          <p:spPr>
            <a:xfrm>
              <a:off x="2264898" y="2110154"/>
              <a:ext cx="2067951" cy="1406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xmlns="" id="{10257C6F-188B-4151-B3BE-6E13B07F77C3}"/>
                </a:ext>
              </a:extLst>
            </p:cNvPr>
            <p:cNvCxnSpPr/>
            <p:nvPr/>
          </p:nvCxnSpPr>
          <p:spPr>
            <a:xfrm flipV="1">
              <a:off x="2264898" y="576775"/>
              <a:ext cx="1519311" cy="154744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41D46991-F2F6-4296-BFE8-2106F9DE5F81}"/>
              </a:ext>
            </a:extLst>
          </p:cNvPr>
          <p:cNvCxnSpPr>
            <a:cxnSpLocks/>
          </p:cNvCxnSpPr>
          <p:nvPr/>
        </p:nvCxnSpPr>
        <p:spPr>
          <a:xfrm flipV="1">
            <a:off x="4528334" y="2923104"/>
            <a:ext cx="1852589" cy="2188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69F6F75-87C8-48DA-B4AE-C587E14E6A8A}"/>
              </a:ext>
            </a:extLst>
          </p:cNvPr>
          <p:cNvSpPr txBox="1"/>
          <p:nvPr/>
        </p:nvSpPr>
        <p:spPr>
          <a:xfrm>
            <a:off x="1488354" y="875117"/>
            <a:ext cx="6079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গুলো লক্ষ কর এবং বলঃ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11D904C-693E-4939-A6F9-8E7937B96572}"/>
              </a:ext>
            </a:extLst>
          </p:cNvPr>
          <p:cNvSpPr txBox="1"/>
          <p:nvPr/>
        </p:nvSpPr>
        <p:spPr>
          <a:xfrm>
            <a:off x="7441799" y="3480643"/>
            <a:ext cx="2907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এটি কোন ধরনের চিত্র?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12CDC64-A07A-436C-8B55-5BD28ADEEE81}"/>
              </a:ext>
            </a:extLst>
          </p:cNvPr>
          <p:cNvSpPr txBox="1"/>
          <p:nvPr/>
        </p:nvSpPr>
        <p:spPr>
          <a:xfrm>
            <a:off x="4263660" y="3480643"/>
            <a:ext cx="2907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এটি কোন ধরনের চিত্র?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5DBA39B-AF12-4CE8-9CB8-D8E2E23E91F4}"/>
              </a:ext>
            </a:extLst>
          </p:cNvPr>
          <p:cNvSpPr txBox="1"/>
          <p:nvPr/>
        </p:nvSpPr>
        <p:spPr>
          <a:xfrm>
            <a:off x="9280365" y="1229060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prstClr val="black"/>
                </a:solidFill>
              </a:rPr>
              <a:t>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5C0C0C5-82AF-423A-9E97-301D8A693C2D}"/>
              </a:ext>
            </a:extLst>
          </p:cNvPr>
          <p:cNvSpPr txBox="1"/>
          <p:nvPr/>
        </p:nvSpPr>
        <p:spPr>
          <a:xfrm>
            <a:off x="7441799" y="2974110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prstClr val="black"/>
                </a:solidFill>
              </a:rPr>
              <a:t>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DDA1B4B-6AF6-4308-B5E5-20C9D6455684}"/>
              </a:ext>
            </a:extLst>
          </p:cNvPr>
          <p:cNvSpPr txBox="1"/>
          <p:nvPr/>
        </p:nvSpPr>
        <p:spPr>
          <a:xfrm>
            <a:off x="9753705" y="2955049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Q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5210523-0246-4D2E-8DED-826553CA84CB}"/>
              </a:ext>
            </a:extLst>
          </p:cNvPr>
          <p:cNvSpPr txBox="1"/>
          <p:nvPr/>
        </p:nvSpPr>
        <p:spPr>
          <a:xfrm>
            <a:off x="4163134" y="3028133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DA90347-35E0-4F48-B4B9-FD65A69046B0}"/>
              </a:ext>
            </a:extLst>
          </p:cNvPr>
          <p:cNvSpPr txBox="1"/>
          <p:nvPr/>
        </p:nvSpPr>
        <p:spPr>
          <a:xfrm>
            <a:off x="6380923" y="2944702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C4E5C0C-8785-415F-8F52-C17F70672FAF}"/>
              </a:ext>
            </a:extLst>
          </p:cNvPr>
          <p:cNvSpPr txBox="1"/>
          <p:nvPr/>
        </p:nvSpPr>
        <p:spPr>
          <a:xfrm>
            <a:off x="1276910" y="2960745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E03F852-FCE4-4B06-9036-E4311BACB356}"/>
              </a:ext>
            </a:extLst>
          </p:cNvPr>
          <p:cNvSpPr txBox="1"/>
          <p:nvPr/>
        </p:nvSpPr>
        <p:spPr>
          <a:xfrm>
            <a:off x="3279839" y="2974369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Q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C6F1500-8AB5-479C-9BC8-D3C4EC501F4F}"/>
              </a:ext>
            </a:extLst>
          </p:cNvPr>
          <p:cNvSpPr txBox="1"/>
          <p:nvPr/>
        </p:nvSpPr>
        <p:spPr>
          <a:xfrm>
            <a:off x="8222269" y="4074661"/>
            <a:ext cx="880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6AC8A46-75CB-41BD-A028-5B2765C89A2F}"/>
              </a:ext>
            </a:extLst>
          </p:cNvPr>
          <p:cNvSpPr txBox="1"/>
          <p:nvPr/>
        </p:nvSpPr>
        <p:spPr>
          <a:xfrm>
            <a:off x="4979863" y="4074661"/>
            <a:ext cx="1401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 রেখা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70035A1-6D20-48B0-8813-F1F3298C61A3}"/>
              </a:ext>
            </a:extLst>
          </p:cNvPr>
          <p:cNvSpPr txBox="1"/>
          <p:nvPr/>
        </p:nvSpPr>
        <p:spPr>
          <a:xfrm>
            <a:off x="1925052" y="4074661"/>
            <a:ext cx="846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3146E2A7-48A0-469C-A117-609AAF214692}"/>
              </a:ext>
            </a:extLst>
          </p:cNvPr>
          <p:cNvCxnSpPr/>
          <p:nvPr/>
        </p:nvCxnSpPr>
        <p:spPr>
          <a:xfrm flipV="1">
            <a:off x="1573243" y="2955049"/>
            <a:ext cx="1814929" cy="1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965CF934-949C-4D80-AF33-0E51A5D8100B}"/>
              </a:ext>
            </a:extLst>
          </p:cNvPr>
          <p:cNvSpPr txBox="1"/>
          <p:nvPr/>
        </p:nvSpPr>
        <p:spPr>
          <a:xfrm>
            <a:off x="754429" y="3480643"/>
            <a:ext cx="2907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এটি কোন ধরনের চিত্র?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74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0" grpId="1"/>
      <p:bldP spid="31" grpId="0"/>
      <p:bldP spid="31" grpId="1"/>
      <p:bldP spid="33" grpId="0"/>
      <p:bldP spid="35" grpId="0"/>
      <p:bldP spid="36" grpId="0"/>
      <p:bldP spid="37" grpId="0"/>
      <p:bldP spid="38" grpId="0"/>
      <p:bldP spid="39" grpId="0"/>
      <p:bldP spid="40" grpId="0"/>
      <p:bldP spid="47" grpId="0"/>
      <p:bldP spid="48" grpId="0"/>
      <p:bldP spid="49" grpId="0"/>
      <p:bldP spid="46" grpId="0"/>
      <p:bldP spid="4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5473" y="1812758"/>
            <a:ext cx="481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৬, ৭ )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১৩২ , ১৩৩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416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82314" y="1748590"/>
                <a:ext cx="776438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এই পাঠ শেষে শিক্ষার্থীরা ----- </a:t>
                </a:r>
              </a:p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*  চাঁদার সাহায্যে </a:t>
                </a:r>
                <a:r>
                  <a:rPr lang="en-US" sz="2800" dirty="0" smtClean="0">
                    <a:cs typeface="NikoshBAN" panose="02000000000000000000" pitchFamily="2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আঁকতে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* 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কোণের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১টি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অঙ্কন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14" y="1748590"/>
                <a:ext cx="7764380" cy="1446550"/>
              </a:xfrm>
              <a:prstGeom prst="rect">
                <a:avLst/>
              </a:prstGeom>
              <a:blipFill rotWithShape="0">
                <a:blip r:embed="rId2"/>
                <a:stretch>
                  <a:fillRect l="-1650" t="-5485" b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7714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7510" y="1211957"/>
                <a:ext cx="6272463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</a:t>
                </a:r>
                <a:r>
                  <a:rPr lang="en-US" sz="3200" b="1" u="sng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সম্পাদ্যঃ</a:t>
                </a:r>
                <a:r>
                  <a:rPr lang="en-US" sz="3200" b="1" u="sng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৬</a:t>
                </a:r>
                <a:r>
                  <a:rPr lang="bn-IN" sz="3200" b="1" u="sng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b="1" u="sng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IN" sz="24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 নির্বচনঃ 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চাঁদার সাহায্যে </a:t>
                </a:r>
                <a:r>
                  <a:rPr lang="en-US" sz="2400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কোণ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আঁকতে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হবে।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বিশেষ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নির্বচনঃ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মনে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AB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সরলরেখা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AB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A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 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কোণ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আঁকতে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হবে।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অঙ্কনঃ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ধাপগুলো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অনুসরণ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চাঁদার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সাহায্যে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  <a:cs typeface="NikoshBAN" panose="02000000000000000000" pitchFamily="2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  <m:r>
                      <a:rPr lang="bn-IN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IN" sz="2400" b="0" dirty="0" smtClean="0">
                  <a:solidFill>
                    <a:prstClr val="black"/>
                  </a:solidFill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bn-IN" sz="24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</a:t>
                </a:r>
                <a:r>
                  <a:rPr lang="bn-IN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কোণ আঁকা যায়। </a:t>
                </a:r>
              </a:p>
              <a:p>
                <a:r>
                  <a:rPr lang="bn-IN" sz="24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bn-IN" sz="24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১।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চাঁদার কেন্দ্র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A 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বসাই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সরল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ধার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AB </a:t>
                </a:r>
              </a:p>
              <a:p>
                <a:r>
                  <a:rPr 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4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বরাবর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বসাই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4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২। 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ডানদিক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থেকে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চাঁদার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স্কেলে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  <a:cs typeface="NikoshBAN" panose="02000000000000000000" pitchFamily="2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bn-IN" sz="24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নির্দেশক দাগের উপরে </a:t>
                </a:r>
              </a:p>
              <a:p>
                <a:r>
                  <a:rPr lang="bn-IN" sz="24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bn-IN" sz="24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 </a:t>
                </a:r>
                <a:r>
                  <a:rPr lang="bn-IN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১টি বিন্দু </a:t>
                </a:r>
                <a:r>
                  <a:rPr lang="en-US" sz="24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C 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চিহ্নিত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করি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4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৩। 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চাঁদাটি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সরিয়ে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AC 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রশ্মি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আঁকি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। &lt;BAC</a:t>
                </a:r>
                <a:r>
                  <a:rPr lang="en-US" sz="24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=  </a:t>
                </a:r>
                <a:r>
                  <a:rPr lang="en-US" sz="2400" dirty="0" smtClean="0">
                    <a:solidFill>
                      <a:prstClr val="black"/>
                    </a:solidFill>
                    <a:cs typeface="NikoshBAN" panose="02000000000000000000" pitchFamily="2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US" sz="24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bn-IN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IN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10" y="1211957"/>
                <a:ext cx="6272463" cy="4401205"/>
              </a:xfrm>
              <a:prstGeom prst="rect">
                <a:avLst/>
              </a:prstGeom>
              <a:blipFill rotWithShape="0">
                <a:blip r:embed="rId2"/>
                <a:stretch>
                  <a:fillRect l="-2430" t="-1801" b="-2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stCxn id="7" idx="0"/>
          </p:cNvCxnSpPr>
          <p:nvPr/>
        </p:nvCxnSpPr>
        <p:spPr>
          <a:xfrm flipV="1">
            <a:off x="8093242" y="1796716"/>
            <a:ext cx="1933074" cy="160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32295" y="1812758"/>
            <a:ext cx="721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81937" y="1812758"/>
            <a:ext cx="802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B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093242" y="3914274"/>
            <a:ext cx="1933074" cy="32084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467" y="2748463"/>
            <a:ext cx="2495550" cy="1457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98831" y="2692814"/>
            <a:ext cx="589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t="41929" r="-5018" b="49837"/>
          <a:stretch/>
        </p:blipFill>
        <p:spPr>
          <a:xfrm rot="19232984">
            <a:off x="6523303" y="3075926"/>
            <a:ext cx="4042200" cy="4352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290909" y="2984757"/>
            <a:ext cx="54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C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xmlns:lc="http://schemas.openxmlformats.org/drawingml/2006/lockedCanvas" id="{C1C5FAE8-D5F0-430C-A77D-9C5A21D450DD}"/>
              </a:ext>
            </a:extLst>
          </p:cNvPr>
          <p:cNvGrpSpPr/>
          <p:nvPr/>
        </p:nvGrpSpPr>
        <p:grpSpPr>
          <a:xfrm>
            <a:off x="7560344" y="4458722"/>
            <a:ext cx="1952624" cy="1166453"/>
            <a:chOff x="2264898" y="576775"/>
            <a:chExt cx="2067951" cy="1547447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4AFACC5A-80B4-416A-972F-3AF612B10135}"/>
                </a:ext>
              </a:extLst>
            </p:cNvPr>
            <p:cNvCxnSpPr>
              <a:cxnSpLocks/>
            </p:cNvCxnSpPr>
            <p:nvPr/>
          </p:nvCxnSpPr>
          <p:spPr>
            <a:xfrm>
              <a:off x="2264898" y="2110154"/>
              <a:ext cx="2067951" cy="14068"/>
            </a:xfrm>
            <a:prstGeom prst="straightConnector1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512D426-09F1-4000-B382-F7A7D0A9962B}"/>
                </a:ext>
              </a:extLst>
            </p:cNvPr>
            <p:cNvCxnSpPr/>
            <p:nvPr/>
          </p:nvCxnSpPr>
          <p:spPr>
            <a:xfrm flipV="1">
              <a:off x="2264898" y="576775"/>
              <a:ext cx="1519311" cy="1547447"/>
            </a:xfrm>
            <a:prstGeom prst="straightConnector1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</p:grpSp>
      <p:sp>
        <p:nvSpPr>
          <p:cNvPr id="3" name="TextBox 2"/>
          <p:cNvSpPr txBox="1"/>
          <p:nvPr/>
        </p:nvSpPr>
        <p:spPr>
          <a:xfrm>
            <a:off x="10034793" y="3930316"/>
            <a:ext cx="64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B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86021" y="3980032"/>
            <a:ext cx="618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58526" y="5663519"/>
            <a:ext cx="673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30504" y="5680824"/>
            <a:ext cx="604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B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70557" y="4197152"/>
            <a:ext cx="54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C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Arc 18"/>
          <p:cNvSpPr/>
          <p:nvPr/>
        </p:nvSpPr>
        <p:spPr>
          <a:xfrm rot="1097326">
            <a:off x="7660106" y="5040841"/>
            <a:ext cx="866272" cy="733469"/>
          </a:xfrm>
          <a:prstGeom prst="arc">
            <a:avLst>
              <a:gd name="adj1" fmla="val 16200000"/>
              <a:gd name="adj2" fmla="val 104508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3614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3" grpId="0"/>
      <p:bldP spid="3" grpId="0"/>
      <p:bldP spid="4" grpId="0"/>
      <p:bldP spid="16" grpId="0"/>
      <p:bldP spid="17" grpId="0"/>
      <p:bldP spid="18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761" y="1389455"/>
            <a:ext cx="718686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সম্পাদ্য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৭               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নির্বচনঃ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আকঁতে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নির্বচনঃ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&lt;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&lt;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আকঁতে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১।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PQ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443074" y="4679399"/>
            <a:ext cx="1780672" cy="10959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33937" y="4690358"/>
            <a:ext cx="49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P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9792" y="4690358"/>
            <a:ext cx="62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Q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242" y="2408697"/>
            <a:ext cx="2085013" cy="13961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3937" y="3804802"/>
            <a:ext cx="665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4062" y="804680"/>
            <a:ext cx="1941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263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751</TotalTime>
  <Words>513</Words>
  <Application>Microsoft Office PowerPoint</Application>
  <PresentationFormat>Widescreen</PresentationFormat>
  <Paragraphs>97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Cambria Math</vt:lpstr>
      <vt:lpstr>Century Gothic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MD.SHIHAB</dc:creator>
  <cp:lastModifiedBy>MD.SHIHAB</cp:lastModifiedBy>
  <cp:revision>98</cp:revision>
  <dcterms:created xsi:type="dcterms:W3CDTF">2020-08-22T13:40:16Z</dcterms:created>
  <dcterms:modified xsi:type="dcterms:W3CDTF">2020-09-15T08:36:51Z</dcterms:modified>
</cp:coreProperties>
</file>