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  <p:sldMasterId id="2147483924" r:id="rId2"/>
    <p:sldMasterId id="2147483996" r:id="rId3"/>
    <p:sldMasterId id="2147484026" r:id="rId4"/>
    <p:sldMasterId id="2147484044" r:id="rId5"/>
    <p:sldMasterId id="2147484061" r:id="rId6"/>
    <p:sldMasterId id="2147484097" r:id="rId7"/>
  </p:sldMasterIdLst>
  <p:notesMasterIdLst>
    <p:notesMasterId r:id="rId25"/>
  </p:notesMasterIdLst>
  <p:sldIdLst>
    <p:sldId id="276" r:id="rId8"/>
    <p:sldId id="291" r:id="rId9"/>
    <p:sldId id="259" r:id="rId10"/>
    <p:sldId id="266" r:id="rId11"/>
    <p:sldId id="265" r:id="rId12"/>
    <p:sldId id="292" r:id="rId13"/>
    <p:sldId id="293" r:id="rId14"/>
    <p:sldId id="294" r:id="rId15"/>
    <p:sldId id="295" r:id="rId16"/>
    <p:sldId id="296" r:id="rId17"/>
    <p:sldId id="300" r:id="rId18"/>
    <p:sldId id="297" r:id="rId19"/>
    <p:sldId id="298" r:id="rId20"/>
    <p:sldId id="299" r:id="rId21"/>
    <p:sldId id="272" r:id="rId22"/>
    <p:sldId id="269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20"/>
    <a:srgbClr val="00421E"/>
    <a:srgbClr val="003A1A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717" autoAdjust="0"/>
  </p:normalViewPr>
  <p:slideViewPr>
    <p:cSldViewPr>
      <p:cViewPr varScale="1">
        <p:scale>
          <a:sx n="76" d="100"/>
          <a:sy n="76" d="100"/>
        </p:scale>
        <p:origin x="2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2343F-DA76-405D-BDF1-5B38A851F355}" type="datetimeFigureOut">
              <a:rPr lang="en-US" smtClean="0"/>
              <a:t>15/09/20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BD394-53CF-4CAE-8C86-DF3068AF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2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8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143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117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472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25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297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997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017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701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60482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981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8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51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143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011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67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448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05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15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10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01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ltGray"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10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291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8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82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107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62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150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590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20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656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47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93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904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5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658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25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3189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277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6858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121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5EC3-6CDC-41FA-9EFF-856D8E74F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0444D2-08CB-4F8B-B397-B5CD9C6DB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D41B3-6E6A-407B-9875-EC517EB1F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AF8CF-D9C1-483E-B58B-FC1A5D64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B9B47-EFC5-4989-B72E-72B7E6D62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397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5DD4A-0F96-488E-BB4F-C26B273F4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AE359-A8DF-4088-9F1B-0E187C9E4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C9884-7FD6-4309-9F63-14EB58D88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E7C11-2E5E-4776-B6A2-594A71505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CE253-B13B-4D1C-97BC-5259FCEC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853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7A26A-D062-4C88-948F-BAD88835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82FFD-4634-4B9B-982B-082B11966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6579-767D-4265-A479-EDC49E966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6AA18-40F3-4034-A8DA-DE1AD8BF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1720A-021B-4C3D-9247-6635D49E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99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5C728-55BD-488E-9462-F557DAFA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E4A7B-4DBB-452A-B3B4-0B930265C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DF6C9-7827-4C57-A3E4-6852D4F91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8AC91-5BC1-412F-B7A6-4B5E9C67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FD4DE-CE55-4079-B5B2-66428AA2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3EFD6-3CD1-4797-9C39-657BF527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13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49DD6-71D7-4A73-8F61-B97D49986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EE8E5-3112-4904-85DC-1D09D6F1A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526B7-8112-4BDF-8998-911B3FD4F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1F2F3-C88E-4AB5-B440-2B0E5AFAD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0EAEC6-0D7D-4FFA-97DE-E594A2EF2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34FB4-826E-406D-A767-CAD161139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7338CA-FBB7-459D-B8CB-C0932F6B8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A31F42-62CE-4432-8137-07AD5995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5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167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30A65-7B60-48F2-9572-3FB4F54A9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884A25-A5E3-4FDD-BD5C-3D06B482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8D7F5-79C5-48E8-9A67-3B25E3C7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D1135-238A-4EE5-ADEC-4034227C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395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60A22-C301-4ABF-A6D6-2995EB6AA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101BFC-7D29-4024-9FCA-55FA38DE2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1BEB6-A27A-4FA6-9652-458E7591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004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C29E6-10FA-4A3D-B57D-1860306E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62446-75BD-495F-9BFD-5E04DE30E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14F29-3C9C-42B2-8E1D-21A7C25D1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01574-70EF-4EFB-8B8F-423FE8254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60D62-8029-49B0-B5E7-BAD71CE2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F4A31-C96E-4233-9ED4-0A02AFAC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46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3267A-FA23-4666-9789-1185A4637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6F1599-EA49-40D6-9006-4C0D6F31AA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B285C-1653-42EE-B40B-73674A961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C3747-5551-40A4-B5B0-1C39C1AB2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552B4-C0D6-48C5-B65F-E3352E807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FB358-2797-433D-AF79-6D2DE8B40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622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4D291-85C5-4C43-AA5F-C91B25EA8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199350-4A7E-4120-B348-A43CD062C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3912A-460F-4F48-A634-80E21AEAF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1EED5-6965-4175-B284-72BD8B50E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CE2C0-615F-4897-99A9-1D0B5BDF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60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A65D14-40D9-4C62-BA31-B546817BA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D7CDA7-1279-4CA8-AEDA-0DE4F62D5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586F3-1474-4C94-B8E4-65862476C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D5DA8-99AB-41FF-8A0E-91523A2D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A6F03-9A4E-4739-BC7E-A18149A7F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430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191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934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158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6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516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962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643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205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641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876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82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230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38283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808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4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471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277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621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721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879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170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012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901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76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174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6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457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933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309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112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80563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199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20537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516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768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838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5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869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943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705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510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53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705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941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64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605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65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9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910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99065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822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099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360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984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96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894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390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463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4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7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A9D6B-2E9D-434D-8351-095A70DB3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FB49D-17DF-4BA4-B4DE-19876781C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17CDA-616E-4954-8932-89FF9C451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7F1A8-F4B2-4269-AF6A-20859C553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A3F8D-2943-483A-AD74-45BFDEFAC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4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6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4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  <p:sldLayoutId id="21474840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6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  <p:sldLayoutId id="2147484074" r:id="rId13"/>
    <p:sldLayoutId id="2147484075" r:id="rId14"/>
    <p:sldLayoutId id="2147484076" r:id="rId15"/>
    <p:sldLayoutId id="2147484077" r:id="rId16"/>
    <p:sldLayoutId id="214748407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  <p:sldLayoutId id="2147484112" r:id="rId15"/>
    <p:sldLayoutId id="2147484113" r:id="rId16"/>
    <p:sldLayoutId id="21474841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13" Type="http://schemas.openxmlformats.org/officeDocument/2006/relationships/hyperlink" Target="https://www.flickr.com/photos/colalife/14372636863/" TargetMode="External"/><Relationship Id="rId18" Type="http://schemas.openxmlformats.org/officeDocument/2006/relationships/image" Target="../media/image48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6.jpeg"/><Relationship Id="rId1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38.jfif"/><Relationship Id="rId16" Type="http://schemas.openxmlformats.org/officeDocument/2006/relationships/hyperlink" Target="https://webeye.ophth.uiowa.edu/eyeforum/atlas/pages/icterus-jaundice.html" TargetMode="Externa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2.jpeg"/><Relationship Id="rId11" Type="http://schemas.openxmlformats.org/officeDocument/2006/relationships/hyperlink" Target="https://en.wikipedia.org/wiki/Hand_washing" TargetMode="External"/><Relationship Id="rId5" Type="http://schemas.openxmlformats.org/officeDocument/2006/relationships/image" Target="../media/image41.jpeg"/><Relationship Id="rId15" Type="http://schemas.openxmlformats.org/officeDocument/2006/relationships/image" Target="../media/image47.jpeg"/><Relationship Id="rId10" Type="http://schemas.openxmlformats.org/officeDocument/2006/relationships/image" Target="../media/image45.jpg"/><Relationship Id="rId19" Type="http://schemas.openxmlformats.org/officeDocument/2006/relationships/hyperlink" Target="https://commons.wikimedia.org/wiki/File:A_foot_with_a_skin_disease;_and_three_patches_of_skin_showin_Wellcome_V0009670.jpg" TargetMode="External"/><Relationship Id="rId4" Type="http://schemas.openxmlformats.org/officeDocument/2006/relationships/image" Target="../media/image40.jpeg"/><Relationship Id="rId9" Type="http://schemas.openxmlformats.org/officeDocument/2006/relationships/hyperlink" Target="https://commons.wikimedia.org/wiki/File:Symptoms-diarrhea-bloody.jpg" TargetMode="External"/><Relationship Id="rId1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85.xml"/><Relationship Id="rId6" Type="http://schemas.openxmlformats.org/officeDocument/2006/relationships/hyperlink" Target="https://commons.wikimedia.org/wiki/File:Distillation_of_palm-wine,_Indonesia_Wellcome_M0005336.jpg" TargetMode="External"/><Relationship Id="rId5" Type="http://schemas.openxmlformats.org/officeDocument/2006/relationships/image" Target="../media/image58.jpeg"/><Relationship Id="rId4" Type="http://schemas.openxmlformats.org/officeDocument/2006/relationships/image" Target="../media/image5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jfif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6.jfif"/><Relationship Id="rId3" Type="http://schemas.openxmlformats.org/officeDocument/2006/relationships/hyperlink" Target="https://pixabay.com/en/bunsen-burner-burner-chemistry-fire-154235/" TargetMode="External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Relationship Id="rId11" Type="http://schemas.openxmlformats.org/officeDocument/2006/relationships/image" Target="../media/image25.jpg"/><Relationship Id="rId5" Type="http://schemas.openxmlformats.org/officeDocument/2006/relationships/image" Target="../media/image23.jpeg"/><Relationship Id="rId10" Type="http://schemas.openxmlformats.org/officeDocument/2006/relationships/hyperlink" Target="https://commons.wikimedia.org/wiki/File:Olla_con_vapor_de_agua.gif" TargetMode="External"/><Relationship Id="rId4" Type="http://schemas.openxmlformats.org/officeDocument/2006/relationships/image" Target="../media/image22.jfif"/><Relationship Id="rId9" Type="http://schemas.openxmlformats.org/officeDocument/2006/relationships/image" Target="../media/image24.gif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physics.stackexchange.com/questions/203576/why-can-we-see-through-rain/203578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hyperlink" Target="https://www.publicdomainpictures.net/en/view-image.php?image=189886&amp;picture=rain-clouds" TargetMode="External"/><Relationship Id="rId4" Type="http://schemas.openxmlformats.org/officeDocument/2006/relationships/image" Target="../media/image29.jp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ixnio.com/nature-landscapes/underwater/underwater-fish-coral-ocean-reef-water-sea-nature-marine" TargetMode="External"/><Relationship Id="rId3" Type="http://schemas.openxmlformats.org/officeDocument/2006/relationships/hyperlink" Target="https://en.wikipedia.org/wiki/Aquatic_plant" TargetMode="External"/><Relationship Id="rId7" Type="http://schemas.openxmlformats.org/officeDocument/2006/relationships/image" Target="../media/image36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Hippuris_vulgaris_001.JPG" TargetMode="External"/><Relationship Id="rId10" Type="http://schemas.openxmlformats.org/officeDocument/2006/relationships/hyperlink" Target="https://en.wikipedia.org/wiki/Goldfish" TargetMode="External"/><Relationship Id="rId4" Type="http://schemas.openxmlformats.org/officeDocument/2006/relationships/image" Target="../media/image35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23E5F-0BFC-496E-BBEC-5706205A9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87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AF91BA-9F95-43B5-B015-9433B4979B0F}"/>
              </a:ext>
            </a:extLst>
          </p:cNvPr>
          <p:cNvSpPr/>
          <p:nvPr/>
        </p:nvSpPr>
        <p:spPr>
          <a:xfrm>
            <a:off x="190500" y="76200"/>
            <a:ext cx="8763000" cy="9144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</a:t>
            </a:r>
            <a:r>
              <a:rPr lang="en-US" sz="5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দুষণ</a:t>
            </a:r>
            <a:r>
              <a:rPr lang="en-US" sz="5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54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5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5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F8338FD-738D-4B12-AB36-9486BD4B8324}"/>
              </a:ext>
            </a:extLst>
          </p:cNvPr>
          <p:cNvGrpSpPr/>
          <p:nvPr/>
        </p:nvGrpSpPr>
        <p:grpSpPr>
          <a:xfrm>
            <a:off x="241933" y="1143000"/>
            <a:ext cx="4358059" cy="914400"/>
            <a:chOff x="241933" y="1143000"/>
            <a:chExt cx="4358059" cy="9144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B5FD07D-2167-4937-9FE1-FC8D623A7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933" y="1148342"/>
              <a:ext cx="1544846" cy="8328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2" name="Arrow: Left 21">
              <a:extLst>
                <a:ext uri="{FF2B5EF4-FFF2-40B4-BE49-F238E27FC236}">
                  <a16:creationId xmlns:a16="http://schemas.microsoft.com/office/drawing/2014/main" id="{B0AD28AE-60EB-4A5E-8CD4-E148DB42C6E9}"/>
                </a:ext>
              </a:extLst>
            </p:cNvPr>
            <p:cNvSpPr/>
            <p:nvPr/>
          </p:nvSpPr>
          <p:spPr>
            <a:xfrm>
              <a:off x="1905000" y="1143000"/>
              <a:ext cx="2694992" cy="914400"/>
            </a:xfrm>
            <a:prstGeom prst="lef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76200"/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কল-কারখানার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বর্জ্য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4B6B176-1D34-4513-AF03-F411582BC870}"/>
              </a:ext>
            </a:extLst>
          </p:cNvPr>
          <p:cNvGrpSpPr/>
          <p:nvPr/>
        </p:nvGrpSpPr>
        <p:grpSpPr>
          <a:xfrm>
            <a:off x="241932" y="2209800"/>
            <a:ext cx="4330068" cy="1026574"/>
            <a:chOff x="241932" y="2209800"/>
            <a:chExt cx="4330068" cy="102657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70B8EF1-4FC1-4DEC-AE77-244B34E63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932" y="2209800"/>
              <a:ext cx="1510636" cy="10265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3" name="Arrow: Left 22">
              <a:extLst>
                <a:ext uri="{FF2B5EF4-FFF2-40B4-BE49-F238E27FC236}">
                  <a16:creationId xmlns:a16="http://schemas.microsoft.com/office/drawing/2014/main" id="{06427DB4-4E08-4E29-99C1-177DACCA215B}"/>
                </a:ext>
              </a:extLst>
            </p:cNvPr>
            <p:cNvSpPr/>
            <p:nvPr/>
          </p:nvSpPr>
          <p:spPr>
            <a:xfrm>
              <a:off x="1905000" y="2286000"/>
              <a:ext cx="2667000" cy="942392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71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শহরের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পয়নিষ্কাশন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ড্রেনেজ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বর্জ্য</a:t>
              </a:r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E3A32B6-0E2C-42A2-87B2-DBC69F20B153}"/>
              </a:ext>
            </a:extLst>
          </p:cNvPr>
          <p:cNvGrpSpPr/>
          <p:nvPr/>
        </p:nvGrpSpPr>
        <p:grpSpPr>
          <a:xfrm>
            <a:off x="204494" y="3401008"/>
            <a:ext cx="4367506" cy="970683"/>
            <a:chOff x="204494" y="3401008"/>
            <a:chExt cx="4367506" cy="97068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1A76560-7BD1-4978-9468-6D4B7797D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494" y="3460033"/>
              <a:ext cx="1548073" cy="9116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4" name="Arrow: Left 23">
              <a:extLst>
                <a:ext uri="{FF2B5EF4-FFF2-40B4-BE49-F238E27FC236}">
                  <a16:creationId xmlns:a16="http://schemas.microsoft.com/office/drawing/2014/main" id="{841E7CF0-18B5-46AE-B1D1-C46DE00D37C4}"/>
                </a:ext>
              </a:extLst>
            </p:cNvPr>
            <p:cNvSpPr/>
            <p:nvPr/>
          </p:nvSpPr>
          <p:spPr>
            <a:xfrm>
              <a:off x="1905000" y="3401008"/>
              <a:ext cx="2667000" cy="956388"/>
            </a:xfrm>
            <a:prstGeom prst="lef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ঝড়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বাতাসের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মাধ্যমে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আগত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মানুষের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ব্যবহৃত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ময়লা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আবর্জনা</a:t>
              </a:r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180E62C-1113-4D64-98A4-BF70AFC67A9B}"/>
              </a:ext>
            </a:extLst>
          </p:cNvPr>
          <p:cNvGrpSpPr/>
          <p:nvPr/>
        </p:nvGrpSpPr>
        <p:grpSpPr>
          <a:xfrm>
            <a:off x="204495" y="4516380"/>
            <a:ext cx="4367505" cy="1081724"/>
            <a:chOff x="204495" y="4516380"/>
            <a:chExt cx="4367505" cy="10817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B12F3B4-8187-4BCB-8FFC-BC9D05E2C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495" y="4681223"/>
              <a:ext cx="1582283" cy="91688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5" name="Arrow: Left 24">
              <a:extLst>
                <a:ext uri="{FF2B5EF4-FFF2-40B4-BE49-F238E27FC236}">
                  <a16:creationId xmlns:a16="http://schemas.microsoft.com/office/drawing/2014/main" id="{5C7632FF-EAB8-47D1-9B31-386496F7FF53}"/>
                </a:ext>
              </a:extLst>
            </p:cNvPr>
            <p:cNvSpPr/>
            <p:nvPr/>
          </p:nvSpPr>
          <p:spPr>
            <a:xfrm>
              <a:off x="1905000" y="4516380"/>
              <a:ext cx="2667000" cy="1007706"/>
            </a:xfrm>
            <a:prstGeom prst="lef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পানিতে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চলমান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সকল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প্রকার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নৌযান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কর্তৃক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নির্গত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বর্জ্য</a:t>
              </a:r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4F6F2F7-5086-45DC-AB60-668D184AD34C}"/>
              </a:ext>
            </a:extLst>
          </p:cNvPr>
          <p:cNvGrpSpPr/>
          <p:nvPr/>
        </p:nvGrpSpPr>
        <p:grpSpPr>
          <a:xfrm>
            <a:off x="204495" y="5631024"/>
            <a:ext cx="4367505" cy="1066752"/>
            <a:chOff x="204495" y="5631024"/>
            <a:chExt cx="4367505" cy="106675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C344FDD-FE76-4B52-961D-2D5AAB174650}"/>
                </a:ext>
              </a:extLst>
            </p:cNvPr>
            <p:cNvGrpSpPr/>
            <p:nvPr/>
          </p:nvGrpSpPr>
          <p:grpSpPr>
            <a:xfrm>
              <a:off x="204495" y="5906671"/>
              <a:ext cx="1557404" cy="791105"/>
              <a:chOff x="137627" y="5783377"/>
              <a:chExt cx="1624272" cy="91440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72C2735-70E0-4F23-818E-63E88095A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6329" y="5783377"/>
                <a:ext cx="845570" cy="9144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9D768DF-8F47-43D3-8495-AABD118E36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627" y="5794263"/>
                <a:ext cx="700573" cy="90351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</p:grpSp>
        <p:sp>
          <p:nvSpPr>
            <p:cNvPr id="26" name="Arrow: Left 25">
              <a:extLst>
                <a:ext uri="{FF2B5EF4-FFF2-40B4-BE49-F238E27FC236}">
                  <a16:creationId xmlns:a16="http://schemas.microsoft.com/office/drawing/2014/main" id="{C030CF9A-5E7E-4261-BF44-9BEFCB232BAF}"/>
                </a:ext>
              </a:extLst>
            </p:cNvPr>
            <p:cNvSpPr/>
            <p:nvPr/>
          </p:nvSpPr>
          <p:spPr>
            <a:xfrm>
              <a:off x="1905000" y="5631024"/>
              <a:ext cx="2667000" cy="1007706"/>
            </a:xfrm>
            <a:prstGeom prst="leftArrow">
              <a:avLst/>
            </a:prstGeom>
            <a:solidFill>
              <a:schemeClr val="bg1"/>
            </a:solidFill>
            <a:ln w="57150"/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পানিতে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অতিমাত্রায়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কাপড়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ধোয়া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গবাদি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পশু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গোসল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করানো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C9C4522-029B-4F91-A10D-DB334C3E0F83}"/>
              </a:ext>
            </a:extLst>
          </p:cNvPr>
          <p:cNvGrpSpPr/>
          <p:nvPr/>
        </p:nvGrpSpPr>
        <p:grpSpPr>
          <a:xfrm>
            <a:off x="4724400" y="2260295"/>
            <a:ext cx="4267200" cy="968097"/>
            <a:chOff x="4724400" y="2260295"/>
            <a:chExt cx="4267200" cy="968097"/>
          </a:xfrm>
        </p:grpSpPr>
        <p:sp>
          <p:nvSpPr>
            <p:cNvPr id="28" name="Arrow: Left 27">
              <a:extLst>
                <a:ext uri="{FF2B5EF4-FFF2-40B4-BE49-F238E27FC236}">
                  <a16:creationId xmlns:a16="http://schemas.microsoft.com/office/drawing/2014/main" id="{3E3A8750-5890-4974-8AF6-C4B37E37893E}"/>
                </a:ext>
              </a:extLst>
            </p:cNvPr>
            <p:cNvSpPr/>
            <p:nvPr/>
          </p:nvSpPr>
          <p:spPr>
            <a:xfrm flipH="1">
              <a:off x="4724400" y="2286000"/>
              <a:ext cx="2381818" cy="942392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71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আমাশয়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56EF256-68A6-437E-882D-B2066DDDB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7239000" y="2260295"/>
              <a:ext cx="1752600" cy="914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3FD35D4-1430-49DC-A0DF-4547F66C0AD7}"/>
              </a:ext>
            </a:extLst>
          </p:cNvPr>
          <p:cNvGrpSpPr/>
          <p:nvPr/>
        </p:nvGrpSpPr>
        <p:grpSpPr>
          <a:xfrm>
            <a:off x="4724400" y="4497258"/>
            <a:ext cx="4267200" cy="1007706"/>
            <a:chOff x="4724400" y="4497258"/>
            <a:chExt cx="4267200" cy="1007706"/>
          </a:xfrm>
        </p:grpSpPr>
        <p:sp>
          <p:nvSpPr>
            <p:cNvPr id="30" name="Arrow: Left 29">
              <a:extLst>
                <a:ext uri="{FF2B5EF4-FFF2-40B4-BE49-F238E27FC236}">
                  <a16:creationId xmlns:a16="http://schemas.microsoft.com/office/drawing/2014/main" id="{A0322279-A919-4A09-8E4D-A10EC4EA0A12}"/>
                </a:ext>
              </a:extLst>
            </p:cNvPr>
            <p:cNvSpPr/>
            <p:nvPr/>
          </p:nvSpPr>
          <p:spPr>
            <a:xfrm flipH="1">
              <a:off x="4724400" y="4497258"/>
              <a:ext cx="2381818" cy="1007706"/>
            </a:xfrm>
            <a:prstGeom prst="lef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কলেরা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5DA17AB-F67F-4DF2-8323-0260FB00B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7239000" y="4609058"/>
              <a:ext cx="1752600" cy="74697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499EED0-9614-4198-85D3-C0A4FB373D32}"/>
              </a:ext>
            </a:extLst>
          </p:cNvPr>
          <p:cNvGrpSpPr/>
          <p:nvPr/>
        </p:nvGrpSpPr>
        <p:grpSpPr>
          <a:xfrm>
            <a:off x="4744018" y="1143000"/>
            <a:ext cx="4209482" cy="914400"/>
            <a:chOff x="4744018" y="1143000"/>
            <a:chExt cx="4209482" cy="914400"/>
          </a:xfrm>
        </p:grpSpPr>
        <p:sp>
          <p:nvSpPr>
            <p:cNvPr id="27" name="Arrow: Left 26">
              <a:extLst>
                <a:ext uri="{FF2B5EF4-FFF2-40B4-BE49-F238E27FC236}">
                  <a16:creationId xmlns:a16="http://schemas.microsoft.com/office/drawing/2014/main" id="{DE9FCD37-CE39-4B95-8A6B-3D67AFDF5AC0}"/>
                </a:ext>
              </a:extLst>
            </p:cNvPr>
            <p:cNvSpPr/>
            <p:nvPr/>
          </p:nvSpPr>
          <p:spPr>
            <a:xfrm flipH="1">
              <a:off x="4744018" y="1143000"/>
              <a:ext cx="2362200" cy="914400"/>
            </a:xfrm>
            <a:prstGeom prst="lef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76200"/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ডায়রিয়া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0BC0B54-CBB5-4D02-85E5-C62E419DB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7303086" y="1257345"/>
              <a:ext cx="1650414" cy="7547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46D8DD7-CB30-4515-966F-659E263263D9}"/>
              </a:ext>
            </a:extLst>
          </p:cNvPr>
          <p:cNvSpPr txBox="1"/>
          <p:nvPr/>
        </p:nvSpPr>
        <p:spPr>
          <a:xfrm>
            <a:off x="1764468" y="7158000"/>
            <a:ext cx="62150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3" tooltip="https://www.flickr.com/photos/colalife/14372636863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4" tooltip="https://creativecommons.org/licenses/by-sa/3.0/"/>
              </a:rPr>
              <a:t>CC BY-SA</a:t>
            </a:r>
            <a:endParaRPr lang="en-US" sz="90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EBABF4D-9CF3-41FF-A4BF-599AAC02EDB1}"/>
              </a:ext>
            </a:extLst>
          </p:cNvPr>
          <p:cNvGrpSpPr/>
          <p:nvPr/>
        </p:nvGrpSpPr>
        <p:grpSpPr>
          <a:xfrm>
            <a:off x="4724400" y="3409301"/>
            <a:ext cx="4215106" cy="977333"/>
            <a:chOff x="4724400" y="3408055"/>
            <a:chExt cx="4215106" cy="977333"/>
          </a:xfrm>
        </p:grpSpPr>
        <p:sp>
          <p:nvSpPr>
            <p:cNvPr id="29" name="Arrow: Left 28">
              <a:extLst>
                <a:ext uri="{FF2B5EF4-FFF2-40B4-BE49-F238E27FC236}">
                  <a16:creationId xmlns:a16="http://schemas.microsoft.com/office/drawing/2014/main" id="{59300E15-7BBE-4667-890D-63034200DB28}"/>
                </a:ext>
              </a:extLst>
            </p:cNvPr>
            <p:cNvSpPr/>
            <p:nvPr/>
          </p:nvSpPr>
          <p:spPr>
            <a:xfrm flipH="1">
              <a:off x="4724400" y="3429000"/>
              <a:ext cx="2381818" cy="956388"/>
            </a:xfrm>
            <a:prstGeom prst="lef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জন্ডিস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A16B693-DBD9-44FD-BF56-44F2AA719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7286790" y="3408055"/>
              <a:ext cx="1652716" cy="91595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18B0B6A-F828-4722-B25A-A53DA40429AA}"/>
              </a:ext>
            </a:extLst>
          </p:cNvPr>
          <p:cNvSpPr txBox="1"/>
          <p:nvPr/>
        </p:nvSpPr>
        <p:spPr>
          <a:xfrm>
            <a:off x="0" y="685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6" tooltip="https://webeye.ophth.uiowa.edu/eyeforum/atlas/pages/icterus-jaundic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7" tooltip="https://creativecommons.org/licenses/by-nc-nd/3.0/"/>
              </a:rPr>
              <a:t>CC BY-NC-ND</a:t>
            </a:r>
            <a:endParaRPr lang="en-US" sz="90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96210F0-990C-4B8C-850B-FA42A8A3B143}"/>
              </a:ext>
            </a:extLst>
          </p:cNvPr>
          <p:cNvGrpSpPr/>
          <p:nvPr/>
        </p:nvGrpSpPr>
        <p:grpSpPr>
          <a:xfrm>
            <a:off x="4724400" y="5636936"/>
            <a:ext cx="4229100" cy="1007706"/>
            <a:chOff x="4724400" y="5636936"/>
            <a:chExt cx="4229100" cy="1007706"/>
          </a:xfrm>
        </p:grpSpPr>
        <p:sp>
          <p:nvSpPr>
            <p:cNvPr id="31" name="Arrow: Left 30">
              <a:extLst>
                <a:ext uri="{FF2B5EF4-FFF2-40B4-BE49-F238E27FC236}">
                  <a16:creationId xmlns:a16="http://schemas.microsoft.com/office/drawing/2014/main" id="{DBBC4B86-1545-45E8-9811-59889C4EF3C8}"/>
                </a:ext>
              </a:extLst>
            </p:cNvPr>
            <p:cNvSpPr/>
            <p:nvPr/>
          </p:nvSpPr>
          <p:spPr>
            <a:xfrm flipH="1">
              <a:off x="4724400" y="5636936"/>
              <a:ext cx="2381818" cy="1007706"/>
            </a:xfrm>
            <a:prstGeom prst="leftArrow">
              <a:avLst/>
            </a:prstGeom>
            <a:solidFill>
              <a:schemeClr val="bg1"/>
            </a:solidFill>
            <a:ln w="57150"/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চর্মরোগ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863068C-E507-4FC5-918D-4DE51E610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9"/>
                </a:ext>
              </a:extLst>
            </a:blip>
            <a:stretch>
              <a:fillRect/>
            </a:stretch>
          </p:blipFill>
          <p:spPr>
            <a:xfrm>
              <a:off x="7306035" y="5636936"/>
              <a:ext cx="1647465" cy="914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2CCB5B4-1746-4134-BBD9-4D0CF1BC6075}"/>
              </a:ext>
            </a:extLst>
          </p:cNvPr>
          <p:cNvSpPr txBox="1"/>
          <p:nvPr/>
        </p:nvSpPr>
        <p:spPr>
          <a:xfrm>
            <a:off x="2053368" y="7008000"/>
            <a:ext cx="5337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9" tooltip="https://commons.wikimedia.org/wiki/File:A_foot_with_a_skin_disease;_and_three_patches_of_skin_showin_Wellcome_V0009670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5AED4FF-D561-4A5D-8915-9C09B0B1E739}"/>
              </a:ext>
            </a:extLst>
          </p:cNvPr>
          <p:cNvSpPr txBox="1"/>
          <p:nvPr/>
        </p:nvSpPr>
        <p:spPr>
          <a:xfrm>
            <a:off x="2438400" y="1905000"/>
            <a:ext cx="4114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আর্সেনিক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পারদ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সীসা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দুষিত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E5D27FE-4B99-48E8-8307-EE99B1BEF5DE}"/>
              </a:ext>
            </a:extLst>
          </p:cNvPr>
          <p:cNvSpPr txBox="1"/>
          <p:nvPr/>
        </p:nvSpPr>
        <p:spPr>
          <a:xfrm>
            <a:off x="2438400" y="5344180"/>
            <a:ext cx="4114800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বিওডি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লেবেল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জলজ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য়ায়।এজন্য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১৯৬০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আমেরিকার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ওহাই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রাজ্যের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ইরি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য়ায়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2841C30-44A0-4A67-B62F-C89CFA8C6300}"/>
              </a:ext>
            </a:extLst>
          </p:cNvPr>
          <p:cNvSpPr txBox="1"/>
          <p:nvPr/>
        </p:nvSpPr>
        <p:spPr>
          <a:xfrm>
            <a:off x="2438400" y="3048000"/>
            <a:ext cx="41148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পারদের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মস্তিষ্ক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বিকল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ত্বকের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বিকালঙ্গ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আর্সেনিকের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আর্সেনেকোসিস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890E69-84E4-4EDE-8247-618CC7471427}"/>
              </a:ext>
            </a:extLst>
          </p:cNvPr>
          <p:cNvSpPr txBox="1"/>
          <p:nvPr/>
        </p:nvSpPr>
        <p:spPr>
          <a:xfrm>
            <a:off x="2438400" y="4201180"/>
            <a:ext cx="41148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অতিমাত্রায়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সীসা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বিতৃঞ্চাবোধ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খিটখিটে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মেজাজ,শরীর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জ্বালাপোড়া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রক্তশূন্যতা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কিডনী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বিকল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মস্তিষ্ক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বিকল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1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2709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42B3E8-2630-4642-88F2-F7F1EB06104D}"/>
              </a:ext>
            </a:extLst>
          </p:cNvPr>
          <p:cNvSpPr/>
          <p:nvPr/>
        </p:nvSpPr>
        <p:spPr>
          <a:xfrm>
            <a:off x="190500" y="76200"/>
            <a:ext cx="8763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</a:t>
            </a:r>
            <a:r>
              <a:rPr lang="en-US" sz="4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দুষণ</a:t>
            </a:r>
            <a:r>
              <a:rPr lang="en-US" sz="4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প্রতিরোধ</a:t>
            </a:r>
            <a:r>
              <a:rPr lang="en-US" sz="4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কৌশল</a:t>
            </a:r>
            <a:r>
              <a:rPr lang="en-US" sz="4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নাগরিকের</a:t>
            </a:r>
            <a:r>
              <a:rPr lang="en-US" sz="4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দায়িত্ব</a:t>
            </a:r>
            <a:r>
              <a:rPr lang="en-US" sz="4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74D8BE5-FC86-4FC3-A0C1-4F2E0F895C82}"/>
              </a:ext>
            </a:extLst>
          </p:cNvPr>
          <p:cNvSpPr/>
          <p:nvPr/>
        </p:nvSpPr>
        <p:spPr>
          <a:xfrm>
            <a:off x="609600" y="1922318"/>
            <a:ext cx="2407957" cy="1659082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0" r="-2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68F46E7-E2A9-4A47-8D77-F5F875C30495}"/>
              </a:ext>
            </a:extLst>
          </p:cNvPr>
          <p:cNvSpPr/>
          <p:nvPr/>
        </p:nvSpPr>
        <p:spPr>
          <a:xfrm>
            <a:off x="640043" y="3429000"/>
            <a:ext cx="2407957" cy="893352"/>
          </a:xfrm>
          <a:custGeom>
            <a:avLst/>
            <a:gdLst>
              <a:gd name="connsiteX0" fmla="*/ 0 w 2407957"/>
              <a:gd name="connsiteY0" fmla="*/ 0 h 893352"/>
              <a:gd name="connsiteX1" fmla="*/ 2407957 w 2407957"/>
              <a:gd name="connsiteY1" fmla="*/ 0 h 893352"/>
              <a:gd name="connsiteX2" fmla="*/ 2407957 w 2407957"/>
              <a:gd name="connsiteY2" fmla="*/ 893352 h 893352"/>
              <a:gd name="connsiteX3" fmla="*/ 0 w 2407957"/>
              <a:gd name="connsiteY3" fmla="*/ 893352 h 893352"/>
              <a:gd name="connsiteX4" fmla="*/ 0 w 2407957"/>
              <a:gd name="connsiteY4" fmla="*/ 0 h 89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957" h="893352">
                <a:moveTo>
                  <a:pt x="0" y="0"/>
                </a:moveTo>
                <a:lnTo>
                  <a:pt x="2407957" y="0"/>
                </a:lnTo>
                <a:lnTo>
                  <a:pt x="2407957" y="893352"/>
                </a:lnTo>
                <a:lnTo>
                  <a:pt x="0" y="8933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জলাভূমি</a:t>
            </a: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189C7FC-E014-4033-A5A5-85DAA42292BC}"/>
              </a:ext>
            </a:extLst>
          </p:cNvPr>
          <p:cNvSpPr/>
          <p:nvPr/>
        </p:nvSpPr>
        <p:spPr>
          <a:xfrm>
            <a:off x="3368021" y="1981200"/>
            <a:ext cx="2407957" cy="1659082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7000" b="-4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3C53960-AD7A-47F6-B376-87B5654AC470}"/>
              </a:ext>
            </a:extLst>
          </p:cNvPr>
          <p:cNvSpPr/>
          <p:nvPr/>
        </p:nvSpPr>
        <p:spPr>
          <a:xfrm>
            <a:off x="3307043" y="3487754"/>
            <a:ext cx="2407957" cy="931846"/>
          </a:xfrm>
          <a:custGeom>
            <a:avLst/>
            <a:gdLst>
              <a:gd name="connsiteX0" fmla="*/ 0 w 2407957"/>
              <a:gd name="connsiteY0" fmla="*/ 0 h 931846"/>
              <a:gd name="connsiteX1" fmla="*/ 2407957 w 2407957"/>
              <a:gd name="connsiteY1" fmla="*/ 0 h 931846"/>
              <a:gd name="connsiteX2" fmla="*/ 2407957 w 2407957"/>
              <a:gd name="connsiteY2" fmla="*/ 931846 h 931846"/>
              <a:gd name="connsiteX3" fmla="*/ 0 w 2407957"/>
              <a:gd name="connsiteY3" fmla="*/ 931846 h 931846"/>
              <a:gd name="connsiteX4" fmla="*/ 0 w 2407957"/>
              <a:gd name="connsiteY4" fmla="*/ 0 h 93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957" h="931846">
                <a:moveTo>
                  <a:pt x="0" y="0"/>
                </a:moveTo>
                <a:lnTo>
                  <a:pt x="2407957" y="0"/>
                </a:lnTo>
                <a:lnTo>
                  <a:pt x="2407957" y="931846"/>
                </a:lnTo>
                <a:lnTo>
                  <a:pt x="0" y="9318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0" numCol="1" spcCol="1270" anchor="t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CB2368E-3660-4458-A104-C0A3FE5822AA}"/>
              </a:ext>
            </a:extLst>
          </p:cNvPr>
          <p:cNvSpPr/>
          <p:nvPr/>
        </p:nvSpPr>
        <p:spPr>
          <a:xfrm>
            <a:off x="6016875" y="1998518"/>
            <a:ext cx="2407957" cy="1659082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134A9C1-DA6F-415F-B895-ABDF97005CDD}"/>
              </a:ext>
            </a:extLst>
          </p:cNvPr>
          <p:cNvSpPr/>
          <p:nvPr/>
        </p:nvSpPr>
        <p:spPr>
          <a:xfrm>
            <a:off x="6016875" y="3429000"/>
            <a:ext cx="2407957" cy="893352"/>
          </a:xfrm>
          <a:custGeom>
            <a:avLst/>
            <a:gdLst>
              <a:gd name="connsiteX0" fmla="*/ 0 w 2407957"/>
              <a:gd name="connsiteY0" fmla="*/ 0 h 893352"/>
              <a:gd name="connsiteX1" fmla="*/ 2407957 w 2407957"/>
              <a:gd name="connsiteY1" fmla="*/ 0 h 893352"/>
              <a:gd name="connsiteX2" fmla="*/ 2407957 w 2407957"/>
              <a:gd name="connsiteY2" fmla="*/ 893352 h 893352"/>
              <a:gd name="connsiteX3" fmla="*/ 0 w 2407957"/>
              <a:gd name="connsiteY3" fmla="*/ 893352 h 893352"/>
              <a:gd name="connsiteX4" fmla="*/ 0 w 2407957"/>
              <a:gd name="connsiteY4" fmla="*/ 0 h 89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957" h="893352">
                <a:moveTo>
                  <a:pt x="0" y="0"/>
                </a:moveTo>
                <a:lnTo>
                  <a:pt x="2407957" y="0"/>
                </a:lnTo>
                <a:lnTo>
                  <a:pt x="2407957" y="893352"/>
                </a:lnTo>
                <a:lnTo>
                  <a:pt x="0" y="8933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0" numCol="1" spcCol="1270" anchor="t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জনসচেতনতা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87B3E4E-C475-4E41-9EF4-940449A13EDD}"/>
              </a:ext>
            </a:extLst>
          </p:cNvPr>
          <p:cNvSpPr/>
          <p:nvPr/>
        </p:nvSpPr>
        <p:spPr>
          <a:xfrm>
            <a:off x="609604" y="4191001"/>
            <a:ext cx="2407957" cy="1659082"/>
          </a:xfrm>
          <a:prstGeom prst="round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8000" b="-5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EB3A1D1-CC18-4321-9D8E-FA126A7253EF}"/>
              </a:ext>
            </a:extLst>
          </p:cNvPr>
          <p:cNvSpPr/>
          <p:nvPr/>
        </p:nvSpPr>
        <p:spPr>
          <a:xfrm>
            <a:off x="533392" y="5888447"/>
            <a:ext cx="2407957" cy="893352"/>
          </a:xfrm>
          <a:custGeom>
            <a:avLst/>
            <a:gdLst>
              <a:gd name="connsiteX0" fmla="*/ 0 w 2407957"/>
              <a:gd name="connsiteY0" fmla="*/ 0 h 893352"/>
              <a:gd name="connsiteX1" fmla="*/ 2407957 w 2407957"/>
              <a:gd name="connsiteY1" fmla="*/ 0 h 893352"/>
              <a:gd name="connsiteX2" fmla="*/ 2407957 w 2407957"/>
              <a:gd name="connsiteY2" fmla="*/ 893352 h 893352"/>
              <a:gd name="connsiteX3" fmla="*/ 0 w 2407957"/>
              <a:gd name="connsiteY3" fmla="*/ 893352 h 893352"/>
              <a:gd name="connsiteX4" fmla="*/ 0 w 2407957"/>
              <a:gd name="connsiteY4" fmla="*/ 0 h 89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957" h="893352">
                <a:moveTo>
                  <a:pt x="0" y="0"/>
                </a:moveTo>
                <a:lnTo>
                  <a:pt x="2407957" y="0"/>
                </a:lnTo>
                <a:lnTo>
                  <a:pt x="2407957" y="893352"/>
                </a:lnTo>
                <a:lnTo>
                  <a:pt x="0" y="8933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0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করখানার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পরিশোধন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74FD6DA-A31C-4675-BBFC-833928863445}"/>
              </a:ext>
            </a:extLst>
          </p:cNvPr>
          <p:cNvSpPr/>
          <p:nvPr/>
        </p:nvSpPr>
        <p:spPr>
          <a:xfrm>
            <a:off x="3307051" y="4191001"/>
            <a:ext cx="2407957" cy="1659082"/>
          </a:xfrm>
          <a:prstGeom prst="round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B058600-29E0-4326-86DD-B64778C81604}"/>
              </a:ext>
            </a:extLst>
          </p:cNvPr>
          <p:cNvSpPr/>
          <p:nvPr/>
        </p:nvSpPr>
        <p:spPr>
          <a:xfrm>
            <a:off x="3276591" y="5888447"/>
            <a:ext cx="2407957" cy="893352"/>
          </a:xfrm>
          <a:custGeom>
            <a:avLst/>
            <a:gdLst>
              <a:gd name="connsiteX0" fmla="*/ 0 w 2407957"/>
              <a:gd name="connsiteY0" fmla="*/ 0 h 893352"/>
              <a:gd name="connsiteX1" fmla="*/ 2407957 w 2407957"/>
              <a:gd name="connsiteY1" fmla="*/ 0 h 893352"/>
              <a:gd name="connsiteX2" fmla="*/ 2407957 w 2407957"/>
              <a:gd name="connsiteY2" fmla="*/ 893352 h 893352"/>
              <a:gd name="connsiteX3" fmla="*/ 0 w 2407957"/>
              <a:gd name="connsiteY3" fmla="*/ 893352 h 893352"/>
              <a:gd name="connsiteX4" fmla="*/ 0 w 2407957"/>
              <a:gd name="connsiteY4" fmla="*/ 0 h 89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957" h="893352">
                <a:moveTo>
                  <a:pt x="0" y="0"/>
                </a:moveTo>
                <a:lnTo>
                  <a:pt x="2407957" y="0"/>
                </a:lnTo>
                <a:lnTo>
                  <a:pt x="2407957" y="893352"/>
                </a:lnTo>
                <a:lnTo>
                  <a:pt x="0" y="8933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0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ক্ষয়জনিত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দুষণ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4297D8C-3E35-4D40-B6CC-4CD0DE3B8DC8}"/>
              </a:ext>
            </a:extLst>
          </p:cNvPr>
          <p:cNvSpPr/>
          <p:nvPr/>
        </p:nvSpPr>
        <p:spPr>
          <a:xfrm>
            <a:off x="6016875" y="4209797"/>
            <a:ext cx="2407957" cy="1659082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2C19FDF-218E-457B-8C53-633B0FE92149}"/>
              </a:ext>
            </a:extLst>
          </p:cNvPr>
          <p:cNvSpPr/>
          <p:nvPr/>
        </p:nvSpPr>
        <p:spPr>
          <a:xfrm>
            <a:off x="6016875" y="5849633"/>
            <a:ext cx="2407957" cy="931846"/>
          </a:xfrm>
          <a:custGeom>
            <a:avLst/>
            <a:gdLst>
              <a:gd name="connsiteX0" fmla="*/ 0 w 2407957"/>
              <a:gd name="connsiteY0" fmla="*/ 0 h 931846"/>
              <a:gd name="connsiteX1" fmla="*/ 2407957 w 2407957"/>
              <a:gd name="connsiteY1" fmla="*/ 0 h 931846"/>
              <a:gd name="connsiteX2" fmla="*/ 2407957 w 2407957"/>
              <a:gd name="connsiteY2" fmla="*/ 931846 h 931846"/>
              <a:gd name="connsiteX3" fmla="*/ 0 w 2407957"/>
              <a:gd name="connsiteY3" fmla="*/ 931846 h 931846"/>
              <a:gd name="connsiteX4" fmla="*/ 0 w 2407957"/>
              <a:gd name="connsiteY4" fmla="*/ 0 h 93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957" h="931846">
                <a:moveTo>
                  <a:pt x="0" y="0"/>
                </a:moveTo>
                <a:lnTo>
                  <a:pt x="2407957" y="0"/>
                </a:lnTo>
                <a:lnTo>
                  <a:pt x="2407957" y="931846"/>
                </a:lnTo>
                <a:lnTo>
                  <a:pt x="0" y="9318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0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উন্নয়ণ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কর্মকান্ডে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অপব্যবহার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বন্ধকরণ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978018-AA8F-419E-9FF6-2DBBE084F053}"/>
              </a:ext>
            </a:extLst>
          </p:cNvPr>
          <p:cNvSpPr txBox="1"/>
          <p:nvPr/>
        </p:nvSpPr>
        <p:spPr>
          <a:xfrm>
            <a:off x="152400" y="990600"/>
            <a:ext cx="8801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:-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কৌশল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5926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3" grpId="0"/>
      <p:bldP spid="35" grpId="0"/>
      <p:bldP spid="37" grpId="0"/>
      <p:bldP spid="39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C78FBF-AD30-4A32-A08E-BB239C3D9F02}"/>
              </a:ext>
            </a:extLst>
          </p:cNvPr>
          <p:cNvSpPr/>
          <p:nvPr/>
        </p:nvSpPr>
        <p:spPr>
          <a:xfrm>
            <a:off x="190500" y="76200"/>
            <a:ext cx="8763000" cy="9144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</a:t>
            </a:r>
            <a:r>
              <a:rPr lang="en-US" sz="5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বিশুদ্ধকরণ</a:t>
            </a:r>
            <a:r>
              <a:rPr lang="en-US" sz="5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sz="5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সমূহ</a:t>
            </a:r>
            <a:r>
              <a:rPr lang="en-US" sz="5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46BC04-B72F-4459-92A7-5DE2543FB5B1}"/>
              </a:ext>
            </a:extLst>
          </p:cNvPr>
          <p:cNvSpPr txBox="1"/>
          <p:nvPr/>
        </p:nvSpPr>
        <p:spPr>
          <a:xfrm>
            <a:off x="200981" y="3633373"/>
            <a:ext cx="231050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পরিস্রাবণ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CBAD9F-09A2-475F-9B62-684CFF21D75A}"/>
              </a:ext>
            </a:extLst>
          </p:cNvPr>
          <p:cNvSpPr txBox="1"/>
          <p:nvPr/>
        </p:nvSpPr>
        <p:spPr>
          <a:xfrm>
            <a:off x="5405827" y="3429000"/>
            <a:ext cx="358577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ক্লোরিনেশন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06105F-A518-431C-AC2F-C95A91672CCE}"/>
              </a:ext>
            </a:extLst>
          </p:cNvPr>
          <p:cNvSpPr txBox="1"/>
          <p:nvPr/>
        </p:nvSpPr>
        <p:spPr>
          <a:xfrm>
            <a:off x="200981" y="6172200"/>
            <a:ext cx="223741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স্ফুটন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49D61A-A660-41A9-B7B9-6301ED1C2C28}"/>
              </a:ext>
            </a:extLst>
          </p:cNvPr>
          <p:cNvSpPr txBox="1"/>
          <p:nvPr/>
        </p:nvSpPr>
        <p:spPr>
          <a:xfrm>
            <a:off x="5367727" y="6249898"/>
            <a:ext cx="3695700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বাষ্প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+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ঘনীভবন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168260-8BBC-4A3A-B5C0-99B9A3D6B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1155050"/>
            <a:ext cx="2333042" cy="24783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816E4E-0D9A-4EA7-B5D7-9259E945F0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27" y="1119520"/>
            <a:ext cx="3585773" cy="23079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0643B6-83D6-45C1-A1C8-5696E3EA8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81" y="4291584"/>
            <a:ext cx="2237419" cy="19568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E6C897-6027-49BD-8792-9869AB5A66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67727" y="4196630"/>
            <a:ext cx="3683259" cy="205177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DBC975E-2D1B-4ACF-BF0F-33CA3E3857A1}"/>
              </a:ext>
            </a:extLst>
          </p:cNvPr>
          <p:cNvGrpSpPr/>
          <p:nvPr/>
        </p:nvGrpSpPr>
        <p:grpSpPr>
          <a:xfrm>
            <a:off x="2177582" y="1214200"/>
            <a:ext cx="3080218" cy="1099792"/>
            <a:chOff x="2177582" y="1214200"/>
            <a:chExt cx="3080218" cy="1099792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AB02198-0053-469F-B493-B6D32B5BC842}"/>
                </a:ext>
              </a:extLst>
            </p:cNvPr>
            <p:cNvSpPr/>
            <p:nvPr/>
          </p:nvSpPr>
          <p:spPr>
            <a:xfrm>
              <a:off x="2659517" y="1219200"/>
              <a:ext cx="2598283" cy="109479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ময়লা</a:t>
              </a:r>
              <a:r>
                <a:rPr lang="en-US" sz="1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আবর্জনা</a:t>
              </a:r>
              <a:r>
                <a:rPr lang="en-US" sz="1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যুক্ত</a:t>
              </a:r>
              <a:r>
                <a:rPr lang="en-US" sz="1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দুষিত</a:t>
              </a:r>
              <a:r>
                <a:rPr lang="en-US" sz="1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পানিকে</a:t>
              </a:r>
              <a:r>
                <a:rPr lang="en-US" sz="1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বালুর</a:t>
              </a:r>
              <a:r>
                <a:rPr lang="en-US" sz="1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মধ্যে</a:t>
              </a:r>
              <a:r>
                <a:rPr lang="en-US" sz="1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1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প্রবাহিত</a:t>
              </a:r>
              <a:r>
                <a:rPr lang="en-US" sz="1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1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r>
                <a:rPr lang="en-US" sz="1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বিশুদ্ধ</a:t>
              </a:r>
              <a:r>
                <a:rPr lang="en-US" sz="1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করণ</a:t>
              </a:r>
              <a:r>
                <a:rPr lang="en-US" sz="1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r>
                <a:rPr lang="en-US" sz="1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পরিস্রাবণ</a:t>
              </a:r>
              <a:r>
                <a:rPr lang="en-US" sz="1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r>
                <a:rPr lang="en-US" sz="1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1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1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যেমন</a:t>
              </a:r>
              <a:r>
                <a:rPr lang="en-US" sz="1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1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আধুনিক</a:t>
              </a:r>
              <a:r>
                <a:rPr lang="en-US" sz="1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ফিল্টার</a:t>
              </a:r>
              <a:r>
                <a:rPr lang="en-US" sz="1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যন্ত্র</a:t>
              </a:r>
              <a:r>
                <a:rPr lang="en-US" sz="1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28" name="Arrow: Left 27">
              <a:extLst>
                <a:ext uri="{FF2B5EF4-FFF2-40B4-BE49-F238E27FC236}">
                  <a16:creationId xmlns:a16="http://schemas.microsoft.com/office/drawing/2014/main" id="{AA4EED7D-3E9B-454B-B49E-4DF98A9CAA52}"/>
                </a:ext>
              </a:extLst>
            </p:cNvPr>
            <p:cNvSpPr/>
            <p:nvPr/>
          </p:nvSpPr>
          <p:spPr>
            <a:xfrm>
              <a:off x="2177582" y="1214200"/>
              <a:ext cx="685800" cy="360466"/>
            </a:xfrm>
            <a:prstGeom prst="lef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CC744FC-4833-4843-B450-5FFE54059FCA}"/>
              </a:ext>
            </a:extLst>
          </p:cNvPr>
          <p:cNvGrpSpPr/>
          <p:nvPr/>
        </p:nvGrpSpPr>
        <p:grpSpPr>
          <a:xfrm>
            <a:off x="2511491" y="2390277"/>
            <a:ext cx="3462726" cy="2145870"/>
            <a:chOff x="2511491" y="2390277"/>
            <a:chExt cx="3462726" cy="214587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7E34F01-F544-440C-AFCD-3647FE668E72}"/>
                </a:ext>
              </a:extLst>
            </p:cNvPr>
            <p:cNvSpPr/>
            <p:nvPr/>
          </p:nvSpPr>
          <p:spPr>
            <a:xfrm>
              <a:off x="2511491" y="2390277"/>
              <a:ext cx="2929326" cy="214587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ক্লোরিন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গ্যাস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ক্লোরিন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যুক্ত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রাসায়নিক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পদার্থ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দুষিত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বিশুদ্ধকরণ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ক্লোরিনেশন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এতে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ব্লিচিং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পাউডার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সোডিয়াম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হাইপোক্লোরাইড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এছাড়াও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ওজন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অক্সিজেন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অতিবেগুনী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রশ্মি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প্রয়োগ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জীবাণু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ধ্বংস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য়ায়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207A8BCC-2754-4E8E-9503-A2AE85AA6F50}"/>
                </a:ext>
              </a:extLst>
            </p:cNvPr>
            <p:cNvSpPr/>
            <p:nvPr/>
          </p:nvSpPr>
          <p:spPr>
            <a:xfrm>
              <a:off x="5440817" y="3392965"/>
              <a:ext cx="533400" cy="388128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43F983-F25B-4CC1-B21F-4C56FC1A752D}"/>
              </a:ext>
            </a:extLst>
          </p:cNvPr>
          <p:cNvGrpSpPr/>
          <p:nvPr/>
        </p:nvGrpSpPr>
        <p:grpSpPr>
          <a:xfrm>
            <a:off x="2438403" y="4793117"/>
            <a:ext cx="1481522" cy="1836283"/>
            <a:chOff x="2438403" y="4758570"/>
            <a:chExt cx="1481522" cy="1836283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89390050-8154-4503-881C-E8E641E0D8CA}"/>
                </a:ext>
              </a:extLst>
            </p:cNvPr>
            <p:cNvSpPr/>
            <p:nvPr/>
          </p:nvSpPr>
          <p:spPr>
            <a:xfrm rot="16200000">
              <a:off x="2244161" y="4952812"/>
              <a:ext cx="1836283" cy="1447800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C3B8366-C5B8-4996-8AF3-B7C3290746BE}"/>
                </a:ext>
              </a:extLst>
            </p:cNvPr>
            <p:cNvSpPr/>
            <p:nvPr/>
          </p:nvSpPr>
          <p:spPr>
            <a:xfrm>
              <a:off x="2863383" y="5193792"/>
              <a:ext cx="1056542" cy="9784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তাপ</a:t>
              </a:r>
              <a:r>
                <a:rPr lang="en-US" sz="11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প্রয়োগে</a:t>
              </a:r>
              <a:r>
                <a:rPr lang="en-US" sz="11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r>
                <a:rPr lang="en-US" sz="11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বিশুদ্ধকরণ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4BC1D85-3D12-467F-A7E7-EC10EE2FD116}"/>
              </a:ext>
            </a:extLst>
          </p:cNvPr>
          <p:cNvGrpSpPr/>
          <p:nvPr/>
        </p:nvGrpSpPr>
        <p:grpSpPr>
          <a:xfrm>
            <a:off x="3886200" y="4793117"/>
            <a:ext cx="1481526" cy="1836283"/>
            <a:chOff x="3886200" y="4758574"/>
            <a:chExt cx="1481526" cy="1836283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9808BFBB-70D2-498B-9EC6-88BE0D67E110}"/>
                </a:ext>
              </a:extLst>
            </p:cNvPr>
            <p:cNvSpPr/>
            <p:nvPr/>
          </p:nvSpPr>
          <p:spPr>
            <a:xfrm rot="5400000">
              <a:off x="3725684" y="4952816"/>
              <a:ext cx="1836283" cy="1447800"/>
            </a:xfrm>
            <a:prstGeom prst="triangle">
              <a:avLst>
                <a:gd name="adj" fmla="val 55081"/>
              </a:avLst>
            </a:prstGeom>
            <a:solidFill>
              <a:schemeClr val="bg1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423C725-3514-4876-8BD8-F90220C11A66}"/>
                </a:ext>
              </a:extLst>
            </p:cNvPr>
            <p:cNvSpPr/>
            <p:nvPr/>
          </p:nvSpPr>
          <p:spPr>
            <a:xfrm>
              <a:off x="3886200" y="5257801"/>
              <a:ext cx="1053046" cy="9784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তাপ</a:t>
              </a:r>
              <a:r>
                <a:rPr lang="en-US" sz="1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1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পানিকে</a:t>
              </a:r>
              <a:r>
                <a:rPr lang="en-US" sz="1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বাষ্প</a:t>
              </a:r>
              <a:r>
                <a:rPr lang="en-US" sz="1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1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ঘন</a:t>
              </a:r>
              <a:r>
                <a:rPr lang="en-US" sz="1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1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526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FD6732-7D46-47E1-AA0B-53AB61E9DE07}"/>
              </a:ext>
            </a:extLst>
          </p:cNvPr>
          <p:cNvSpPr/>
          <p:nvPr/>
        </p:nvSpPr>
        <p:spPr>
          <a:xfrm>
            <a:off x="190500" y="76200"/>
            <a:ext cx="8763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পানিতে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বৈশ্বিক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উষ্ণতার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CE7256-5294-4CDE-A11A-EE477F41F998}"/>
              </a:ext>
            </a:extLst>
          </p:cNvPr>
          <p:cNvGrpSpPr/>
          <p:nvPr/>
        </p:nvGrpSpPr>
        <p:grpSpPr>
          <a:xfrm>
            <a:off x="0" y="990600"/>
            <a:ext cx="3202645" cy="2743200"/>
            <a:chOff x="0" y="990600"/>
            <a:chExt cx="3202645" cy="27432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DB9E335-74E5-4206-BA8D-88E60222573E}"/>
                </a:ext>
              </a:extLst>
            </p:cNvPr>
            <p:cNvSpPr/>
            <p:nvPr/>
          </p:nvSpPr>
          <p:spPr>
            <a:xfrm>
              <a:off x="0" y="990600"/>
              <a:ext cx="2947736" cy="2743200"/>
            </a:xfrm>
            <a:custGeom>
              <a:avLst/>
              <a:gdLst>
                <a:gd name="connsiteX0" fmla="*/ 0 w 1601390"/>
                <a:gd name="connsiteY0" fmla="*/ 96083 h 960834"/>
                <a:gd name="connsiteX1" fmla="*/ 96083 w 1601390"/>
                <a:gd name="connsiteY1" fmla="*/ 0 h 960834"/>
                <a:gd name="connsiteX2" fmla="*/ 1505307 w 1601390"/>
                <a:gd name="connsiteY2" fmla="*/ 0 h 960834"/>
                <a:gd name="connsiteX3" fmla="*/ 1601390 w 1601390"/>
                <a:gd name="connsiteY3" fmla="*/ 96083 h 960834"/>
                <a:gd name="connsiteX4" fmla="*/ 1601390 w 1601390"/>
                <a:gd name="connsiteY4" fmla="*/ 864751 h 960834"/>
                <a:gd name="connsiteX5" fmla="*/ 1505307 w 1601390"/>
                <a:gd name="connsiteY5" fmla="*/ 960834 h 960834"/>
                <a:gd name="connsiteX6" fmla="*/ 96083 w 1601390"/>
                <a:gd name="connsiteY6" fmla="*/ 960834 h 960834"/>
                <a:gd name="connsiteX7" fmla="*/ 0 w 1601390"/>
                <a:gd name="connsiteY7" fmla="*/ 864751 h 960834"/>
                <a:gd name="connsiteX8" fmla="*/ 0 w 1601390"/>
                <a:gd name="connsiteY8" fmla="*/ 96083 h 96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390" h="960834">
                  <a:moveTo>
                    <a:pt x="0" y="96083"/>
                  </a:moveTo>
                  <a:cubicBezTo>
                    <a:pt x="0" y="43018"/>
                    <a:pt x="43018" y="0"/>
                    <a:pt x="96083" y="0"/>
                  </a:cubicBezTo>
                  <a:lnTo>
                    <a:pt x="1505307" y="0"/>
                  </a:lnTo>
                  <a:cubicBezTo>
                    <a:pt x="1558372" y="0"/>
                    <a:pt x="1601390" y="43018"/>
                    <a:pt x="1601390" y="96083"/>
                  </a:cubicBezTo>
                  <a:lnTo>
                    <a:pt x="1601390" y="864751"/>
                  </a:lnTo>
                  <a:cubicBezTo>
                    <a:pt x="1601390" y="917816"/>
                    <a:pt x="1558372" y="960834"/>
                    <a:pt x="1505307" y="960834"/>
                  </a:cubicBezTo>
                  <a:lnTo>
                    <a:pt x="96083" y="960834"/>
                  </a:lnTo>
                  <a:cubicBezTo>
                    <a:pt x="43018" y="960834"/>
                    <a:pt x="0" y="917816"/>
                    <a:pt x="0" y="864751"/>
                  </a:cubicBezTo>
                  <a:lnTo>
                    <a:pt x="0" y="9608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perspectiveHeroicExtremeRightFacing" zoom="82000">
                <a:rot lat="21300000" lon="20400000" rev="180000"/>
              </a:camera>
              <a:lightRig rig="morning" dir="t">
                <a:rot lat="0" lon="0" rev="20400000"/>
              </a:lightRig>
            </a:scene3d>
            <a:sp3d extrusionH="190500" prstMaterial="matt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782" tIns="195782" rIns="195782" bIns="195782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সামুদ্রের</a:t>
              </a:r>
              <a:r>
                <a:rPr lang="en-US" sz="2400" b="1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পানির</a:t>
              </a:r>
              <a:r>
                <a:rPr lang="en-US" sz="2400" b="1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উচ্চতা</a:t>
              </a:r>
              <a:r>
                <a:rPr lang="en-US" sz="2400" b="1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বৃদ্ধি</a:t>
              </a:r>
              <a:endParaRPr lang="en-US" sz="24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বৈশ্বিক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উষ্ণতার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ফলে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সমুদ্রের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বেড়ে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যাবে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কারনে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নিম্নাঞ্চল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প্লাবিত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DB864F7-EE56-4362-B6F7-49FC9611CD14}"/>
                </a:ext>
              </a:extLst>
            </p:cNvPr>
            <p:cNvSpPr/>
            <p:nvPr/>
          </p:nvSpPr>
          <p:spPr>
            <a:xfrm>
              <a:off x="2667000" y="1752600"/>
              <a:ext cx="535645" cy="826768"/>
            </a:xfrm>
            <a:custGeom>
              <a:avLst/>
              <a:gdLst>
                <a:gd name="connsiteX0" fmla="*/ 0 w 339494"/>
                <a:gd name="connsiteY0" fmla="*/ 79429 h 397144"/>
                <a:gd name="connsiteX1" fmla="*/ 169747 w 339494"/>
                <a:gd name="connsiteY1" fmla="*/ 79429 h 397144"/>
                <a:gd name="connsiteX2" fmla="*/ 169747 w 339494"/>
                <a:gd name="connsiteY2" fmla="*/ 0 h 397144"/>
                <a:gd name="connsiteX3" fmla="*/ 339494 w 339494"/>
                <a:gd name="connsiteY3" fmla="*/ 198572 h 397144"/>
                <a:gd name="connsiteX4" fmla="*/ 169747 w 339494"/>
                <a:gd name="connsiteY4" fmla="*/ 397144 h 397144"/>
                <a:gd name="connsiteX5" fmla="*/ 169747 w 339494"/>
                <a:gd name="connsiteY5" fmla="*/ 317715 h 397144"/>
                <a:gd name="connsiteX6" fmla="*/ 0 w 339494"/>
                <a:gd name="connsiteY6" fmla="*/ 317715 h 397144"/>
                <a:gd name="connsiteX7" fmla="*/ 0 w 339494"/>
                <a:gd name="connsiteY7" fmla="*/ 79429 h 39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494" h="397144">
                  <a:moveTo>
                    <a:pt x="0" y="79429"/>
                  </a:moveTo>
                  <a:lnTo>
                    <a:pt x="169747" y="79429"/>
                  </a:lnTo>
                  <a:lnTo>
                    <a:pt x="169747" y="0"/>
                  </a:lnTo>
                  <a:lnTo>
                    <a:pt x="339494" y="198572"/>
                  </a:lnTo>
                  <a:lnTo>
                    <a:pt x="169747" y="397144"/>
                  </a:lnTo>
                  <a:lnTo>
                    <a:pt x="169747" y="317715"/>
                  </a:lnTo>
                  <a:lnTo>
                    <a:pt x="0" y="317715"/>
                  </a:lnTo>
                  <a:lnTo>
                    <a:pt x="0" y="79429"/>
                  </a:lnTo>
                  <a:close/>
                </a:path>
              </a:pathLst>
            </a:custGeom>
            <a:scene3d>
              <a:camera prst="perspectiveHeroicExtremeRightFacing" zoom="82000">
                <a:rot lat="21300000" lon="20400000" rev="180000"/>
              </a:camera>
              <a:lightRig rig="morning" dir="t">
                <a:rot lat="0" lon="0" rev="20400000"/>
              </a:lightRig>
            </a:scene3d>
            <a:sp3d z="-600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9429" rIns="101848" bIns="79429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321CA71-61E2-429A-A155-DDE63BF09410}"/>
              </a:ext>
            </a:extLst>
          </p:cNvPr>
          <p:cNvGrpSpPr/>
          <p:nvPr/>
        </p:nvGrpSpPr>
        <p:grpSpPr>
          <a:xfrm>
            <a:off x="3200400" y="838200"/>
            <a:ext cx="3069567" cy="2819400"/>
            <a:chOff x="3200400" y="838200"/>
            <a:chExt cx="3069567" cy="28194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51F7B65-3202-49EF-8124-1A6C0C38D160}"/>
                </a:ext>
              </a:extLst>
            </p:cNvPr>
            <p:cNvSpPr/>
            <p:nvPr/>
          </p:nvSpPr>
          <p:spPr>
            <a:xfrm>
              <a:off x="3200400" y="838200"/>
              <a:ext cx="2749216" cy="2819400"/>
            </a:xfrm>
            <a:custGeom>
              <a:avLst/>
              <a:gdLst>
                <a:gd name="connsiteX0" fmla="*/ 0 w 1601390"/>
                <a:gd name="connsiteY0" fmla="*/ 96083 h 960834"/>
                <a:gd name="connsiteX1" fmla="*/ 96083 w 1601390"/>
                <a:gd name="connsiteY1" fmla="*/ 0 h 960834"/>
                <a:gd name="connsiteX2" fmla="*/ 1505307 w 1601390"/>
                <a:gd name="connsiteY2" fmla="*/ 0 h 960834"/>
                <a:gd name="connsiteX3" fmla="*/ 1601390 w 1601390"/>
                <a:gd name="connsiteY3" fmla="*/ 96083 h 960834"/>
                <a:gd name="connsiteX4" fmla="*/ 1601390 w 1601390"/>
                <a:gd name="connsiteY4" fmla="*/ 864751 h 960834"/>
                <a:gd name="connsiteX5" fmla="*/ 1505307 w 1601390"/>
                <a:gd name="connsiteY5" fmla="*/ 960834 h 960834"/>
                <a:gd name="connsiteX6" fmla="*/ 96083 w 1601390"/>
                <a:gd name="connsiteY6" fmla="*/ 960834 h 960834"/>
                <a:gd name="connsiteX7" fmla="*/ 0 w 1601390"/>
                <a:gd name="connsiteY7" fmla="*/ 864751 h 960834"/>
                <a:gd name="connsiteX8" fmla="*/ 0 w 1601390"/>
                <a:gd name="connsiteY8" fmla="*/ 96083 h 96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390" h="960834">
                  <a:moveTo>
                    <a:pt x="0" y="96083"/>
                  </a:moveTo>
                  <a:cubicBezTo>
                    <a:pt x="0" y="43018"/>
                    <a:pt x="43018" y="0"/>
                    <a:pt x="96083" y="0"/>
                  </a:cubicBezTo>
                  <a:lnTo>
                    <a:pt x="1505307" y="0"/>
                  </a:lnTo>
                  <a:cubicBezTo>
                    <a:pt x="1558372" y="0"/>
                    <a:pt x="1601390" y="43018"/>
                    <a:pt x="1601390" y="96083"/>
                  </a:cubicBezTo>
                  <a:lnTo>
                    <a:pt x="1601390" y="864751"/>
                  </a:lnTo>
                  <a:cubicBezTo>
                    <a:pt x="1601390" y="917816"/>
                    <a:pt x="1558372" y="960834"/>
                    <a:pt x="1505307" y="960834"/>
                  </a:cubicBezTo>
                  <a:lnTo>
                    <a:pt x="96083" y="960834"/>
                  </a:lnTo>
                  <a:cubicBezTo>
                    <a:pt x="43018" y="960834"/>
                    <a:pt x="0" y="917816"/>
                    <a:pt x="0" y="864751"/>
                  </a:cubicBezTo>
                  <a:lnTo>
                    <a:pt x="0" y="96083"/>
                  </a:lnTo>
                  <a:close/>
                </a:path>
              </a:pathLst>
            </a:custGeom>
            <a:solidFill>
              <a:srgbClr val="00B0F0"/>
            </a:solidFill>
            <a:scene3d>
              <a:camera prst="perspectiveHeroicExtremeRightFacing" zoom="82000">
                <a:rot lat="21300000" lon="20400000" rev="180000"/>
              </a:camera>
              <a:lightRig rig="morning" dir="t">
                <a:rot lat="0" lon="0" rev="20400000"/>
              </a:lightRig>
            </a:scene3d>
            <a:sp3d extrusionH="190500" prstMaterial="matt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782" tIns="195782" rIns="195782" bIns="195782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লবণাক্ততা</a:t>
              </a:r>
              <a:endParaRPr lang="en-US" sz="20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বৈশ্বিক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তাপমাত্রা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বৃদ্ধিতে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সমুদ্রের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বেড়ে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যাওয়ায়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লবণাক্ত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নদ-নদী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,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খালবিলে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ছড়িয়ে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পড়বে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একারনে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অক্সিজেনের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ঘাটতিতে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সম্প্রদায়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ক্ষতিগ্রস্থ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0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F15F795-03F1-4ED3-BB21-F501B64F9347}"/>
                </a:ext>
              </a:extLst>
            </p:cNvPr>
            <p:cNvSpPr/>
            <p:nvPr/>
          </p:nvSpPr>
          <p:spPr>
            <a:xfrm>
              <a:off x="5734322" y="1891666"/>
              <a:ext cx="535645" cy="826768"/>
            </a:xfrm>
            <a:custGeom>
              <a:avLst/>
              <a:gdLst>
                <a:gd name="connsiteX0" fmla="*/ 0 w 339494"/>
                <a:gd name="connsiteY0" fmla="*/ 79429 h 397144"/>
                <a:gd name="connsiteX1" fmla="*/ 169747 w 339494"/>
                <a:gd name="connsiteY1" fmla="*/ 79429 h 397144"/>
                <a:gd name="connsiteX2" fmla="*/ 169747 w 339494"/>
                <a:gd name="connsiteY2" fmla="*/ 0 h 397144"/>
                <a:gd name="connsiteX3" fmla="*/ 339494 w 339494"/>
                <a:gd name="connsiteY3" fmla="*/ 198572 h 397144"/>
                <a:gd name="connsiteX4" fmla="*/ 169747 w 339494"/>
                <a:gd name="connsiteY4" fmla="*/ 397144 h 397144"/>
                <a:gd name="connsiteX5" fmla="*/ 169747 w 339494"/>
                <a:gd name="connsiteY5" fmla="*/ 317715 h 397144"/>
                <a:gd name="connsiteX6" fmla="*/ 0 w 339494"/>
                <a:gd name="connsiteY6" fmla="*/ 317715 h 397144"/>
                <a:gd name="connsiteX7" fmla="*/ 0 w 339494"/>
                <a:gd name="connsiteY7" fmla="*/ 79429 h 39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494" h="397144">
                  <a:moveTo>
                    <a:pt x="0" y="79429"/>
                  </a:moveTo>
                  <a:lnTo>
                    <a:pt x="169747" y="79429"/>
                  </a:lnTo>
                  <a:lnTo>
                    <a:pt x="169747" y="0"/>
                  </a:lnTo>
                  <a:lnTo>
                    <a:pt x="339494" y="198572"/>
                  </a:lnTo>
                  <a:lnTo>
                    <a:pt x="169747" y="397144"/>
                  </a:lnTo>
                  <a:lnTo>
                    <a:pt x="169747" y="317715"/>
                  </a:lnTo>
                  <a:lnTo>
                    <a:pt x="0" y="317715"/>
                  </a:lnTo>
                  <a:lnTo>
                    <a:pt x="0" y="79429"/>
                  </a:lnTo>
                  <a:close/>
                </a:path>
              </a:pathLst>
            </a:custGeom>
            <a:scene3d>
              <a:camera prst="perspectiveHeroicExtremeRightFacing" zoom="82000">
                <a:rot lat="21300000" lon="20400000" rev="180000"/>
              </a:camera>
              <a:lightRig rig="morning" dir="t">
                <a:rot lat="0" lon="0" rev="20400000"/>
              </a:lightRig>
            </a:scene3d>
            <a:sp3d z="-600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9429" rIns="101848" bIns="79429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391B9C-C564-4DF1-A281-2BC22681C123}"/>
              </a:ext>
            </a:extLst>
          </p:cNvPr>
          <p:cNvGrpSpPr/>
          <p:nvPr/>
        </p:nvGrpSpPr>
        <p:grpSpPr>
          <a:xfrm>
            <a:off x="6071937" y="891544"/>
            <a:ext cx="3529263" cy="3472809"/>
            <a:chOff x="6071937" y="891544"/>
            <a:chExt cx="3529263" cy="347280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0ED354E-5C6F-4576-AB35-7A29C7D6DA4D}"/>
                </a:ext>
              </a:extLst>
            </p:cNvPr>
            <p:cNvSpPr/>
            <p:nvPr/>
          </p:nvSpPr>
          <p:spPr>
            <a:xfrm>
              <a:off x="6071937" y="891544"/>
              <a:ext cx="3529263" cy="2766056"/>
            </a:xfrm>
            <a:custGeom>
              <a:avLst/>
              <a:gdLst>
                <a:gd name="connsiteX0" fmla="*/ 0 w 1601390"/>
                <a:gd name="connsiteY0" fmla="*/ 96083 h 960834"/>
                <a:gd name="connsiteX1" fmla="*/ 96083 w 1601390"/>
                <a:gd name="connsiteY1" fmla="*/ 0 h 960834"/>
                <a:gd name="connsiteX2" fmla="*/ 1505307 w 1601390"/>
                <a:gd name="connsiteY2" fmla="*/ 0 h 960834"/>
                <a:gd name="connsiteX3" fmla="*/ 1601390 w 1601390"/>
                <a:gd name="connsiteY3" fmla="*/ 96083 h 960834"/>
                <a:gd name="connsiteX4" fmla="*/ 1601390 w 1601390"/>
                <a:gd name="connsiteY4" fmla="*/ 864751 h 960834"/>
                <a:gd name="connsiteX5" fmla="*/ 1505307 w 1601390"/>
                <a:gd name="connsiteY5" fmla="*/ 960834 h 960834"/>
                <a:gd name="connsiteX6" fmla="*/ 96083 w 1601390"/>
                <a:gd name="connsiteY6" fmla="*/ 960834 h 960834"/>
                <a:gd name="connsiteX7" fmla="*/ 0 w 1601390"/>
                <a:gd name="connsiteY7" fmla="*/ 864751 h 960834"/>
                <a:gd name="connsiteX8" fmla="*/ 0 w 1601390"/>
                <a:gd name="connsiteY8" fmla="*/ 96083 h 96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390" h="960834">
                  <a:moveTo>
                    <a:pt x="0" y="96083"/>
                  </a:moveTo>
                  <a:cubicBezTo>
                    <a:pt x="0" y="43018"/>
                    <a:pt x="43018" y="0"/>
                    <a:pt x="96083" y="0"/>
                  </a:cubicBezTo>
                  <a:lnTo>
                    <a:pt x="1505307" y="0"/>
                  </a:lnTo>
                  <a:cubicBezTo>
                    <a:pt x="1558372" y="0"/>
                    <a:pt x="1601390" y="43018"/>
                    <a:pt x="1601390" y="96083"/>
                  </a:cubicBezTo>
                  <a:lnTo>
                    <a:pt x="1601390" y="864751"/>
                  </a:lnTo>
                  <a:cubicBezTo>
                    <a:pt x="1601390" y="917816"/>
                    <a:pt x="1558372" y="960834"/>
                    <a:pt x="1505307" y="960834"/>
                  </a:cubicBezTo>
                  <a:lnTo>
                    <a:pt x="96083" y="960834"/>
                  </a:lnTo>
                  <a:cubicBezTo>
                    <a:pt x="43018" y="960834"/>
                    <a:pt x="0" y="917816"/>
                    <a:pt x="0" y="864751"/>
                  </a:cubicBezTo>
                  <a:lnTo>
                    <a:pt x="0" y="96083"/>
                  </a:lnTo>
                  <a:close/>
                </a:path>
              </a:pathLst>
            </a:custGeom>
            <a:solidFill>
              <a:srgbClr val="FFFF00"/>
            </a:solidFill>
            <a:scene3d>
              <a:camera prst="perspectiveHeroicExtremeRightFacing" zoom="82000">
                <a:rot lat="21300000" lon="20400000" rev="180000"/>
              </a:camera>
              <a:lightRig rig="morning" dir="t">
                <a:rot lat="0" lon="0" rev="20400000"/>
              </a:lightRig>
            </a:scene3d>
            <a:sp3d extrusionH="190500" prstMaterial="matt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782" tIns="195782" rIns="195782" bIns="195782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বৃষ্টিপাত</a:t>
              </a:r>
              <a:endParaRPr lang="en-US" sz="2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lvl="0" indent="0" algn="just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বৈশ্বিক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উষ্ণতার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ফলে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বৃষ্টিপাতের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ভারসাম্য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নষ্ট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যাবে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কোথাও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বৃষ্টি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বেশি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আবার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কোথাও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নাতিশীতোষ্ণ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অঞ্চলে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বৃষ্টিপাত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যাবে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অসময়ে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বন্যা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A7E073A-3E6D-416D-AD3B-15CBC511C55F}"/>
                </a:ext>
              </a:extLst>
            </p:cNvPr>
            <p:cNvSpPr/>
            <p:nvPr/>
          </p:nvSpPr>
          <p:spPr>
            <a:xfrm>
              <a:off x="7836568" y="3657600"/>
              <a:ext cx="626603" cy="706753"/>
            </a:xfrm>
            <a:custGeom>
              <a:avLst/>
              <a:gdLst>
                <a:gd name="connsiteX0" fmla="*/ 0 w 339494"/>
                <a:gd name="connsiteY0" fmla="*/ 79429 h 397144"/>
                <a:gd name="connsiteX1" fmla="*/ 169747 w 339494"/>
                <a:gd name="connsiteY1" fmla="*/ 79429 h 397144"/>
                <a:gd name="connsiteX2" fmla="*/ 169747 w 339494"/>
                <a:gd name="connsiteY2" fmla="*/ 0 h 397144"/>
                <a:gd name="connsiteX3" fmla="*/ 339494 w 339494"/>
                <a:gd name="connsiteY3" fmla="*/ 198572 h 397144"/>
                <a:gd name="connsiteX4" fmla="*/ 169747 w 339494"/>
                <a:gd name="connsiteY4" fmla="*/ 397144 h 397144"/>
                <a:gd name="connsiteX5" fmla="*/ 169747 w 339494"/>
                <a:gd name="connsiteY5" fmla="*/ 317715 h 397144"/>
                <a:gd name="connsiteX6" fmla="*/ 0 w 339494"/>
                <a:gd name="connsiteY6" fmla="*/ 317715 h 397144"/>
                <a:gd name="connsiteX7" fmla="*/ 0 w 339494"/>
                <a:gd name="connsiteY7" fmla="*/ 79429 h 39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494" h="397144">
                  <a:moveTo>
                    <a:pt x="271595" y="0"/>
                  </a:moveTo>
                  <a:lnTo>
                    <a:pt x="271595" y="198572"/>
                  </a:lnTo>
                  <a:lnTo>
                    <a:pt x="339494" y="198572"/>
                  </a:lnTo>
                  <a:lnTo>
                    <a:pt x="169747" y="397144"/>
                  </a:lnTo>
                  <a:lnTo>
                    <a:pt x="0" y="198572"/>
                  </a:lnTo>
                  <a:lnTo>
                    <a:pt x="67899" y="198572"/>
                  </a:lnTo>
                  <a:lnTo>
                    <a:pt x="67899" y="0"/>
                  </a:lnTo>
                  <a:lnTo>
                    <a:pt x="271595" y="0"/>
                  </a:lnTo>
                  <a:close/>
                </a:path>
              </a:pathLst>
            </a:custGeom>
            <a:scene3d>
              <a:camera prst="perspectiveHeroicExtremeRightFacing" zoom="82000">
                <a:rot lat="21300000" lon="20400000" rev="180000"/>
              </a:camera>
              <a:lightRig rig="morning" dir="t">
                <a:rot lat="0" lon="0" rev="20400000"/>
              </a:lightRig>
            </a:scene3d>
            <a:sp3d z="-600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429" tIns="0" rIns="79429" bIns="10184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CBB0E6-8AB7-4A98-90B8-2CF7FAD57A5D}"/>
              </a:ext>
            </a:extLst>
          </p:cNvPr>
          <p:cNvGrpSpPr/>
          <p:nvPr/>
        </p:nvGrpSpPr>
        <p:grpSpPr>
          <a:xfrm>
            <a:off x="5218577" y="4139567"/>
            <a:ext cx="4229737" cy="2641964"/>
            <a:chOff x="5218577" y="4139567"/>
            <a:chExt cx="4229737" cy="264196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A89F8FD-B8E1-4B3D-9BCB-91D9BB90ADB2}"/>
                </a:ext>
              </a:extLst>
            </p:cNvPr>
            <p:cNvSpPr/>
            <p:nvPr/>
          </p:nvSpPr>
          <p:spPr>
            <a:xfrm>
              <a:off x="5714514" y="4139567"/>
              <a:ext cx="3733800" cy="2641964"/>
            </a:xfrm>
            <a:custGeom>
              <a:avLst/>
              <a:gdLst>
                <a:gd name="connsiteX0" fmla="*/ 0 w 1601390"/>
                <a:gd name="connsiteY0" fmla="*/ 96083 h 960834"/>
                <a:gd name="connsiteX1" fmla="*/ 96083 w 1601390"/>
                <a:gd name="connsiteY1" fmla="*/ 0 h 960834"/>
                <a:gd name="connsiteX2" fmla="*/ 1505307 w 1601390"/>
                <a:gd name="connsiteY2" fmla="*/ 0 h 960834"/>
                <a:gd name="connsiteX3" fmla="*/ 1601390 w 1601390"/>
                <a:gd name="connsiteY3" fmla="*/ 96083 h 960834"/>
                <a:gd name="connsiteX4" fmla="*/ 1601390 w 1601390"/>
                <a:gd name="connsiteY4" fmla="*/ 864751 h 960834"/>
                <a:gd name="connsiteX5" fmla="*/ 1505307 w 1601390"/>
                <a:gd name="connsiteY5" fmla="*/ 960834 h 960834"/>
                <a:gd name="connsiteX6" fmla="*/ 96083 w 1601390"/>
                <a:gd name="connsiteY6" fmla="*/ 960834 h 960834"/>
                <a:gd name="connsiteX7" fmla="*/ 0 w 1601390"/>
                <a:gd name="connsiteY7" fmla="*/ 864751 h 960834"/>
                <a:gd name="connsiteX8" fmla="*/ 0 w 1601390"/>
                <a:gd name="connsiteY8" fmla="*/ 96083 h 96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390" h="960834">
                  <a:moveTo>
                    <a:pt x="0" y="96083"/>
                  </a:moveTo>
                  <a:cubicBezTo>
                    <a:pt x="0" y="43018"/>
                    <a:pt x="43018" y="0"/>
                    <a:pt x="96083" y="0"/>
                  </a:cubicBezTo>
                  <a:lnTo>
                    <a:pt x="1505307" y="0"/>
                  </a:lnTo>
                  <a:cubicBezTo>
                    <a:pt x="1558372" y="0"/>
                    <a:pt x="1601390" y="43018"/>
                    <a:pt x="1601390" y="96083"/>
                  </a:cubicBezTo>
                  <a:lnTo>
                    <a:pt x="1601390" y="864751"/>
                  </a:lnTo>
                  <a:cubicBezTo>
                    <a:pt x="1601390" y="917816"/>
                    <a:pt x="1558372" y="960834"/>
                    <a:pt x="1505307" y="960834"/>
                  </a:cubicBezTo>
                  <a:lnTo>
                    <a:pt x="96083" y="960834"/>
                  </a:lnTo>
                  <a:cubicBezTo>
                    <a:pt x="43018" y="960834"/>
                    <a:pt x="0" y="917816"/>
                    <a:pt x="0" y="864751"/>
                  </a:cubicBezTo>
                  <a:lnTo>
                    <a:pt x="0" y="96083"/>
                  </a:lnTo>
                  <a:close/>
                </a:path>
              </a:pathLst>
            </a:custGeom>
            <a:solidFill>
              <a:srgbClr val="7030A0"/>
            </a:solidFill>
            <a:scene3d>
              <a:camera prst="perspectiveHeroicExtremeRightFacing" zoom="82000">
                <a:rot lat="21300000" lon="20400000" rev="180000"/>
              </a:camera>
              <a:lightRig rig="morning" dir="t">
                <a:rot lat="0" lon="0" rev="20400000"/>
              </a:lightRig>
            </a:scene3d>
            <a:sp3d extrusionH="190500" prstMaterial="matt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782" tIns="195782" rIns="195782" bIns="195782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 err="1"/>
                <a:t>বাংলাদেশে</a:t>
              </a:r>
              <a:r>
                <a:rPr lang="en-US" sz="2800" dirty="0" err="1"/>
                <a:t>র</a:t>
              </a:r>
              <a:r>
                <a:rPr lang="en-US" sz="2800" dirty="0"/>
                <a:t> </a:t>
              </a:r>
              <a:r>
                <a:rPr lang="en-US" sz="2800" dirty="0" err="1"/>
                <a:t>সমস্যা</a:t>
              </a:r>
              <a:endParaRPr lang="en-US" sz="2800" dirty="0"/>
            </a:p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 err="1"/>
                <a:t>গ্রীষ্মকালে</a:t>
              </a:r>
              <a:r>
                <a:rPr lang="en-US" sz="2400" kern="1200" dirty="0"/>
                <a:t> </a:t>
              </a:r>
              <a:r>
                <a:rPr lang="en-US" sz="2400" kern="1200" dirty="0" err="1"/>
                <a:t>অনেক</a:t>
              </a:r>
              <a:r>
                <a:rPr lang="en-US" sz="2400" kern="1200" dirty="0"/>
                <a:t> </a:t>
              </a:r>
              <a:r>
                <a:rPr lang="en-US" sz="2400" kern="1200" dirty="0" err="1"/>
                <a:t>বেশি</a:t>
              </a:r>
              <a:r>
                <a:rPr lang="en-US" sz="2400" kern="1200" dirty="0"/>
                <a:t> </a:t>
              </a:r>
              <a:r>
                <a:rPr lang="en-US" sz="2400" kern="1200" dirty="0" err="1"/>
                <a:t>গরম</a:t>
              </a:r>
              <a:r>
                <a:rPr lang="en-US" sz="2400" kern="1200" dirty="0"/>
                <a:t> </a:t>
              </a:r>
              <a:r>
                <a:rPr lang="en-US" sz="2400" kern="1200" dirty="0" err="1"/>
                <a:t>পড়ে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তাপমাত্রা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৪৭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ডিগ্রী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পযর্ন্ত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উঠে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শীতকালে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বেশি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বৃষ্টি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লেট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শীত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আসে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অসময়ে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বন্যা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হচ্ছে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kern="12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306E7A-3D71-4977-A6F4-DCD337EFFAD0}"/>
                </a:ext>
              </a:extLst>
            </p:cNvPr>
            <p:cNvSpPr/>
            <p:nvPr/>
          </p:nvSpPr>
          <p:spPr>
            <a:xfrm>
              <a:off x="5218577" y="5131021"/>
              <a:ext cx="535645" cy="826770"/>
            </a:xfrm>
            <a:custGeom>
              <a:avLst/>
              <a:gdLst>
                <a:gd name="connsiteX0" fmla="*/ 0 w 339494"/>
                <a:gd name="connsiteY0" fmla="*/ 79429 h 397144"/>
                <a:gd name="connsiteX1" fmla="*/ 169747 w 339494"/>
                <a:gd name="connsiteY1" fmla="*/ 79429 h 397144"/>
                <a:gd name="connsiteX2" fmla="*/ 169747 w 339494"/>
                <a:gd name="connsiteY2" fmla="*/ 0 h 397144"/>
                <a:gd name="connsiteX3" fmla="*/ 339494 w 339494"/>
                <a:gd name="connsiteY3" fmla="*/ 198572 h 397144"/>
                <a:gd name="connsiteX4" fmla="*/ 169747 w 339494"/>
                <a:gd name="connsiteY4" fmla="*/ 397144 h 397144"/>
                <a:gd name="connsiteX5" fmla="*/ 169747 w 339494"/>
                <a:gd name="connsiteY5" fmla="*/ 317715 h 397144"/>
                <a:gd name="connsiteX6" fmla="*/ 0 w 339494"/>
                <a:gd name="connsiteY6" fmla="*/ 317715 h 397144"/>
                <a:gd name="connsiteX7" fmla="*/ 0 w 339494"/>
                <a:gd name="connsiteY7" fmla="*/ 79429 h 39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494" h="397144">
                  <a:moveTo>
                    <a:pt x="339494" y="317715"/>
                  </a:moveTo>
                  <a:lnTo>
                    <a:pt x="169747" y="317715"/>
                  </a:lnTo>
                  <a:lnTo>
                    <a:pt x="169747" y="397144"/>
                  </a:lnTo>
                  <a:lnTo>
                    <a:pt x="0" y="198572"/>
                  </a:lnTo>
                  <a:lnTo>
                    <a:pt x="169747" y="0"/>
                  </a:lnTo>
                  <a:lnTo>
                    <a:pt x="169747" y="79429"/>
                  </a:lnTo>
                  <a:lnTo>
                    <a:pt x="339494" y="79429"/>
                  </a:lnTo>
                  <a:lnTo>
                    <a:pt x="339494" y="317715"/>
                  </a:lnTo>
                  <a:close/>
                </a:path>
              </a:pathLst>
            </a:custGeom>
            <a:scene3d>
              <a:camera prst="perspectiveHeroicExtremeRightFacing" zoom="82000">
                <a:rot lat="21300000" lon="20400000" rev="180000"/>
              </a:camera>
              <a:lightRig rig="morning" dir="t">
                <a:rot lat="0" lon="0" rev="20400000"/>
              </a:lightRig>
            </a:scene3d>
            <a:sp3d z="-600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847" tIns="79430" rIns="0" bIns="79429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127559B-00C6-41FA-A6E7-F3601E4AE0FE}"/>
              </a:ext>
            </a:extLst>
          </p:cNvPr>
          <p:cNvSpPr/>
          <p:nvPr/>
        </p:nvSpPr>
        <p:spPr>
          <a:xfrm>
            <a:off x="0" y="4010975"/>
            <a:ext cx="5791200" cy="277055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5782" tIns="195782" rIns="195782" bIns="195782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just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হিমালয়ের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নিম্নাঞ্চল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প্লাবিত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লবণাক্ততার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শরনার্থী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মরুকরণ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1BC0D2-4694-48E0-894B-AD6784E40A1E}"/>
              </a:ext>
            </a:extLst>
          </p:cNvPr>
          <p:cNvSpPr/>
          <p:nvPr/>
        </p:nvSpPr>
        <p:spPr>
          <a:xfrm>
            <a:off x="190500" y="76200"/>
            <a:ext cx="8763000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</a:t>
            </a:r>
            <a:r>
              <a:rPr lang="en-US" sz="4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প্রবাহের</a:t>
            </a:r>
            <a:r>
              <a:rPr lang="en-US" sz="4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সর্বজনীনতা</a:t>
            </a:r>
            <a:r>
              <a:rPr lang="en-US" sz="4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আন্তর্জাতিক</a:t>
            </a:r>
            <a:r>
              <a:rPr lang="en-US" sz="4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নিয়মনীতি</a:t>
            </a:r>
            <a:endParaRPr lang="en-US" sz="40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ED32D-D37A-4DEF-8676-F3A8BF244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" y="1123950"/>
            <a:ext cx="2694214" cy="259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D38FC1-A78C-4891-9879-03A161EFE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123950"/>
            <a:ext cx="1949320" cy="2590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075CA4-3034-430F-8A8B-709B0B722B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072134"/>
            <a:ext cx="3962400" cy="26426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86CF6E-5876-4F79-911A-D881AB32FEAE}"/>
              </a:ext>
            </a:extLst>
          </p:cNvPr>
          <p:cNvSpPr txBox="1"/>
          <p:nvPr/>
        </p:nvSpPr>
        <p:spPr>
          <a:xfrm>
            <a:off x="76200" y="3733800"/>
            <a:ext cx="8991600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সীমারেখার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নদ-নদী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মহাসাগরের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সীমারেখায়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কোনরুপ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বাধঁ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সর্বজনীনতা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১৯৯৭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পানিবন্টনের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আর্ন্তজাতিক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সমঝোতা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CCFE31-2F36-47D5-B673-0FDEA470EADD}"/>
              </a:ext>
            </a:extLst>
          </p:cNvPr>
          <p:cNvSpPr txBox="1"/>
          <p:nvPr/>
        </p:nvSpPr>
        <p:spPr>
          <a:xfrm>
            <a:off x="76200" y="4676180"/>
            <a:ext cx="903047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রামসার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কনভেশন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২ ই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ইরানের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রামসারে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ইউনিস্কো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জলাভূমি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রামসার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কনভেশন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। ১৯৭৩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সমঝোতায়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। ১৯৮২ ও ১৯৮৭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সংশোধন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পরিমার্জন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9F796E-C26E-46D0-B7F3-13A90B79E9FA}"/>
              </a:ext>
            </a:extLst>
          </p:cNvPr>
          <p:cNvSpPr txBox="1"/>
          <p:nvPr/>
        </p:nvSpPr>
        <p:spPr>
          <a:xfrm>
            <a:off x="76200" y="5534561"/>
            <a:ext cx="8991600" cy="132343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হেলসিংকি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Internatioal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Water Course Convention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International Law Association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সমিতি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১৯৬৬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ফিনল্যান্ডের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হেলসিংকিতে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৫২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সম্মেলনে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রিপোর্ট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হেলসিংকি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কমিশন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১৯৯৭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সভায়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কনভেনশন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ওয়াটিার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কোর্স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কনভেনশন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5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0B7448-9624-4EB6-B559-8C9E30637C59}"/>
              </a:ext>
            </a:extLst>
          </p:cNvPr>
          <p:cNvSpPr/>
          <p:nvPr/>
        </p:nvSpPr>
        <p:spPr>
          <a:xfrm>
            <a:off x="590938" y="152400"/>
            <a:ext cx="8248262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প্রশ্ন</a:t>
            </a:r>
            <a:r>
              <a:rPr lang="en-US" sz="6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6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পর্ব</a:t>
            </a:r>
            <a:r>
              <a:rPr lang="en-US" sz="6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635E1B-1089-4EE5-8911-B47A02E5D5E3}"/>
              </a:ext>
            </a:extLst>
          </p:cNvPr>
          <p:cNvSpPr/>
          <p:nvPr/>
        </p:nvSpPr>
        <p:spPr>
          <a:xfrm>
            <a:off x="609600" y="1228530"/>
            <a:ext cx="3200400" cy="4478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সংকেত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3E09738-BCC6-4915-8D05-DEEB66918168}"/>
                  </a:ext>
                </a:extLst>
              </p:cNvPr>
              <p:cNvSpPr/>
              <p:nvPr/>
            </p:nvSpPr>
            <p:spPr>
              <a:xfrm>
                <a:off x="3962400" y="1219200"/>
                <a:ext cx="4800600" cy="46031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উত্তর: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𝑯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𝑶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3E09738-BCC6-4915-8D05-DEEB669181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219200"/>
                <a:ext cx="4800600" cy="460310"/>
              </a:xfrm>
              <a:prstGeom prst="rect">
                <a:avLst/>
              </a:prstGeom>
              <a:blipFill>
                <a:blip r:embed="rId2"/>
                <a:stretch>
                  <a:fillRect t="-17105" b="-447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1441C02-CBE4-4117-81FE-4308DF81F337}"/>
              </a:ext>
            </a:extLst>
          </p:cNvPr>
          <p:cNvSpPr/>
          <p:nvPr/>
        </p:nvSpPr>
        <p:spPr>
          <a:xfrm>
            <a:off x="609600" y="1761930"/>
            <a:ext cx="5943600" cy="4478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জীবের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গঠনে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উপাদান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সবচেয়ে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3FDA92-83FE-49DF-B45C-A5D0D4364B55}"/>
              </a:ext>
            </a:extLst>
          </p:cNvPr>
          <p:cNvSpPr/>
          <p:nvPr/>
        </p:nvSpPr>
        <p:spPr>
          <a:xfrm>
            <a:off x="6629400" y="1727719"/>
            <a:ext cx="2133600" cy="4603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7810CC-1F28-43F2-B5E5-DDA662F92ACA}"/>
              </a:ext>
            </a:extLst>
          </p:cNvPr>
          <p:cNvSpPr/>
          <p:nvPr/>
        </p:nvSpPr>
        <p:spPr>
          <a:xfrm>
            <a:off x="592494" y="2313991"/>
            <a:ext cx="4419600" cy="4478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৩.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ঘনত্ব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কখন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সবচেয়ে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43598A-EB29-4214-B8E9-428D6888EB91}"/>
              </a:ext>
            </a:extLst>
          </p:cNvPr>
          <p:cNvSpPr/>
          <p:nvPr/>
        </p:nvSpPr>
        <p:spPr>
          <a:xfrm>
            <a:off x="5029200" y="2292998"/>
            <a:ext cx="3733800" cy="4603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৪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ডিগ্রী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তাপমাত্রায়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BF100E-D043-43C9-AEC4-112CF371C10B}"/>
              </a:ext>
            </a:extLst>
          </p:cNvPr>
          <p:cNvSpPr/>
          <p:nvPr/>
        </p:nvSpPr>
        <p:spPr>
          <a:xfrm>
            <a:off x="592494" y="2918147"/>
            <a:ext cx="3827106" cy="4587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৪. ১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কিউবিক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863754-C982-4789-9A6C-3DC028D57EAF}"/>
              </a:ext>
            </a:extLst>
          </p:cNvPr>
          <p:cNvSpPr/>
          <p:nvPr/>
        </p:nvSpPr>
        <p:spPr>
          <a:xfrm>
            <a:off x="4457700" y="2911152"/>
            <a:ext cx="4305300" cy="4603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১০০০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কেজি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C7584D-D35F-4E55-82D1-CFCBF5263D05}"/>
              </a:ext>
            </a:extLst>
          </p:cNvPr>
          <p:cNvSpPr/>
          <p:nvPr/>
        </p:nvSpPr>
        <p:spPr>
          <a:xfrm>
            <a:off x="609600" y="3481098"/>
            <a:ext cx="4572000" cy="4587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৫.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গলনাংক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স্ফুটনাংক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25AC3BC-2272-4018-AABA-060F46A88549}"/>
                  </a:ext>
                </a:extLst>
              </p:cNvPr>
              <p:cNvSpPr/>
              <p:nvPr/>
            </p:nvSpPr>
            <p:spPr>
              <a:xfrm>
                <a:off x="5257800" y="3471766"/>
                <a:ext cx="3505200" cy="46031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উত্তর</a:t>
                </a:r>
                <a:r>
                  <a:rPr lang="en-US" sz="2000" b="1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: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গলনাংক</a:t>
                </a:r>
                <a:r>
                  <a:rPr lang="en-US" sz="2000" b="1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০ ও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স্ফুটনাংক</a:t>
                </a:r>
                <a:r>
                  <a:rPr lang="en-US" sz="2000" b="1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১০০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℃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25AC3BC-2272-4018-AABA-060F46A88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471766"/>
                <a:ext cx="3505200" cy="460310"/>
              </a:xfrm>
              <a:prstGeom prst="rect">
                <a:avLst/>
              </a:prstGeom>
              <a:blipFill>
                <a:blip r:embed="rId3"/>
                <a:stretch>
                  <a:fillRect t="-10667" b="-30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E5FB1F1-0C7F-415D-A16F-F2EDB5492FED}"/>
              </a:ext>
            </a:extLst>
          </p:cNvPr>
          <p:cNvSpPr/>
          <p:nvPr/>
        </p:nvSpPr>
        <p:spPr>
          <a:xfrm>
            <a:off x="590939" y="4043271"/>
            <a:ext cx="2076061" cy="4587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৬.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বিওডি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96C116-A06F-496A-A80D-202663B0A667}"/>
              </a:ext>
            </a:extLst>
          </p:cNvPr>
          <p:cNvSpPr/>
          <p:nvPr/>
        </p:nvSpPr>
        <p:spPr>
          <a:xfrm>
            <a:off x="2774302" y="4043271"/>
            <a:ext cx="5988698" cy="4820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বায়োলজিক্যাল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অক্সিজেন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ডিমান্ড</a:t>
            </a:r>
            <a:endParaRPr lang="en-US" sz="28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2B5FEF-B499-4FCD-9F02-90F317D3328B}"/>
              </a:ext>
            </a:extLst>
          </p:cNvPr>
          <p:cNvSpPr/>
          <p:nvPr/>
        </p:nvSpPr>
        <p:spPr>
          <a:xfrm>
            <a:off x="590938" y="4584447"/>
            <a:ext cx="6724261" cy="4587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৭.   ১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লিটার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পানিতে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মি.গ্রা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অক্সিজেন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থাকা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প্রয়োজন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1C4639-1B7E-45AA-9DDD-3670716A608C}"/>
              </a:ext>
            </a:extLst>
          </p:cNvPr>
          <p:cNvSpPr/>
          <p:nvPr/>
        </p:nvSpPr>
        <p:spPr>
          <a:xfrm>
            <a:off x="7391400" y="4591433"/>
            <a:ext cx="1371600" cy="4750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৫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8F8FF0-30D9-47E3-81AD-BA8D0BB82DB7}"/>
              </a:ext>
            </a:extLst>
          </p:cNvPr>
          <p:cNvSpPr/>
          <p:nvPr/>
        </p:nvSpPr>
        <p:spPr>
          <a:xfrm>
            <a:off x="590938" y="5125623"/>
            <a:ext cx="4285862" cy="4587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৮. 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ব্লিচিং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পাউডারের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সংকেত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1D6D59-76F6-4520-B9AD-EB8A8F4D7DE6}"/>
              </a:ext>
            </a:extLst>
          </p:cNvPr>
          <p:cNvSpPr/>
          <p:nvPr/>
        </p:nvSpPr>
        <p:spPr>
          <a:xfrm>
            <a:off x="4917233" y="5122513"/>
            <a:ext cx="3845767" cy="4820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Ca(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ocl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)cl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8EFE51-4DDC-4D0B-A006-A3849DC3A791}"/>
              </a:ext>
            </a:extLst>
          </p:cNvPr>
          <p:cNvSpPr/>
          <p:nvPr/>
        </p:nvSpPr>
        <p:spPr>
          <a:xfrm>
            <a:off x="597159" y="5662127"/>
            <a:ext cx="3441441" cy="4820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৯.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বাষ্প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+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ঘনীভবন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=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81F2BD-C265-454D-91D6-E0187F5D11A8}"/>
              </a:ext>
            </a:extLst>
          </p:cNvPr>
          <p:cNvSpPr/>
          <p:nvPr/>
        </p:nvSpPr>
        <p:spPr>
          <a:xfrm>
            <a:off x="4191000" y="5697110"/>
            <a:ext cx="4572000" cy="4750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পাতন</a:t>
            </a:r>
            <a:endParaRPr lang="en-US" sz="28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FBED7A-A247-4C1C-A0C9-45B73007D023}"/>
              </a:ext>
            </a:extLst>
          </p:cNvPr>
          <p:cNvSpPr/>
          <p:nvPr/>
        </p:nvSpPr>
        <p:spPr>
          <a:xfrm>
            <a:off x="609600" y="6223518"/>
            <a:ext cx="4876800" cy="4820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১০.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রামসার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কনভেনশন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কবে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গৃহীত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D4974F-2BAE-4947-A7B0-578B12387A94}"/>
              </a:ext>
            </a:extLst>
          </p:cNvPr>
          <p:cNvSpPr/>
          <p:nvPr/>
        </p:nvSpPr>
        <p:spPr>
          <a:xfrm>
            <a:off x="5562600" y="6230510"/>
            <a:ext cx="3200400" cy="4750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১৯৭১ </a:t>
            </a:r>
            <a:r>
              <a:rPr lang="en-US" sz="2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সালে</a:t>
            </a:r>
            <a:r>
              <a:rPr lang="en-US" sz="2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২ ই </a:t>
            </a:r>
            <a:r>
              <a:rPr lang="en-US" sz="2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ফেব্রুয়ারি</a:t>
            </a:r>
            <a:endParaRPr lang="en-US" sz="24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22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529699-0212-4A95-8E9F-DEF5DE2EC747}"/>
              </a:ext>
            </a:extLst>
          </p:cNvPr>
          <p:cNvSpPr txBox="1"/>
          <p:nvPr/>
        </p:nvSpPr>
        <p:spPr>
          <a:xfrm>
            <a:off x="914400" y="304800"/>
            <a:ext cx="7817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CF3A0C-B177-4ACA-A29C-611745772AF2}"/>
              </a:ext>
            </a:extLst>
          </p:cNvPr>
          <p:cNvSpPr txBox="1"/>
          <p:nvPr/>
        </p:nvSpPr>
        <p:spPr>
          <a:xfrm>
            <a:off x="4502798" y="4343400"/>
            <a:ext cx="4229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বিশুদ্ধকরণ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14350" indent="-514350" algn="ctr">
              <a:buAutoNum type="arabicPeriod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D9EB43-3481-4BB9-8B9A-50B949A5C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98828"/>
            <a:ext cx="4229100" cy="46543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4A0E03-BA82-453D-B104-0B9396E13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698500"/>
            <a:ext cx="1356360" cy="1130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87A28C-E25C-44F4-9345-47A4151610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74914"/>
            <a:ext cx="41910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8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44CC56-8D80-4D7C-9165-A7AEF3679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1"/>
            <a:ext cx="9144000" cy="68393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E87E24-8E98-49B8-94CA-337AB230B4B5}"/>
              </a:ext>
            </a:extLst>
          </p:cNvPr>
          <p:cNvSpPr/>
          <p:nvPr/>
        </p:nvSpPr>
        <p:spPr>
          <a:xfrm>
            <a:off x="-299561" y="3474690"/>
            <a:ext cx="708136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</a:t>
            </a:r>
            <a:r>
              <a:rPr lang="as-IN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99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াদ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3B9E39-6E83-4CA2-A134-9F93E087D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04800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323C44-A1F2-4EEF-82A7-2F51E6B67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1731"/>
            <a:ext cx="3962400" cy="2819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19F874-E3C4-4D57-BC0D-BBBD862614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600"/>
            <a:ext cx="3048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92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348BCC-F143-434B-8C71-57EC837B8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767A88-1CA0-4A2A-A1C1-DEB3B40EE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9" y="838200"/>
            <a:ext cx="69342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9EDBA40-D202-49A9-9C6B-B12EFEC10234}"/>
              </a:ext>
            </a:extLst>
          </p:cNvPr>
          <p:cNvSpPr/>
          <p:nvPr/>
        </p:nvSpPr>
        <p:spPr>
          <a:xfrm>
            <a:off x="1981199" y="1371600"/>
            <a:ext cx="7526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650574-CABD-4F44-A94A-B714EC8ECCB5}"/>
              </a:ext>
            </a:extLst>
          </p:cNvPr>
          <p:cNvSpPr/>
          <p:nvPr/>
        </p:nvSpPr>
        <p:spPr>
          <a:xfrm>
            <a:off x="6699380" y="1363824"/>
            <a:ext cx="7682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9864C9-074D-4D8C-8539-4A2C11BEA0A7}"/>
              </a:ext>
            </a:extLst>
          </p:cNvPr>
          <p:cNvSpPr/>
          <p:nvPr/>
        </p:nvSpPr>
        <p:spPr>
          <a:xfrm>
            <a:off x="2057400" y="4410670"/>
            <a:ext cx="769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10D6E-007A-4D22-97F2-B46FF1601497}"/>
              </a:ext>
            </a:extLst>
          </p:cNvPr>
          <p:cNvSpPr/>
          <p:nvPr/>
        </p:nvSpPr>
        <p:spPr>
          <a:xfrm>
            <a:off x="5867400" y="4419600"/>
            <a:ext cx="769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777C17-2992-41C3-9ECA-D5C42EA91ACE}"/>
              </a:ext>
            </a:extLst>
          </p:cNvPr>
          <p:cNvSpPr/>
          <p:nvPr/>
        </p:nvSpPr>
        <p:spPr>
          <a:xfrm>
            <a:off x="1600200" y="2819400"/>
            <a:ext cx="769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A004E7-3A2B-49D5-B1B8-C1B6BDC6B26C}"/>
              </a:ext>
            </a:extLst>
          </p:cNvPr>
          <p:cNvSpPr/>
          <p:nvPr/>
        </p:nvSpPr>
        <p:spPr>
          <a:xfrm>
            <a:off x="2743200" y="2886670"/>
            <a:ext cx="7557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3A6771-7A2E-4FDA-BA54-2D596919CF7E}"/>
              </a:ext>
            </a:extLst>
          </p:cNvPr>
          <p:cNvSpPr/>
          <p:nvPr/>
        </p:nvSpPr>
        <p:spPr>
          <a:xfrm>
            <a:off x="3968620" y="2819400"/>
            <a:ext cx="7557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5543F4-7FFA-42A1-BD4A-7136381B424F}"/>
              </a:ext>
            </a:extLst>
          </p:cNvPr>
          <p:cNvSpPr/>
          <p:nvPr/>
        </p:nvSpPr>
        <p:spPr>
          <a:xfrm>
            <a:off x="5194040" y="2752130"/>
            <a:ext cx="7557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476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067" y="70009"/>
            <a:ext cx="8837633" cy="132343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4187279"/>
            <a:ext cx="2286000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২য়</a:t>
            </a:r>
          </a:p>
          <a:p>
            <a:pPr algn="just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01</a:t>
            </a:r>
          </a:p>
          <a:p>
            <a:pPr algn="just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230976"/>
            <a:ext cx="2324100" cy="2474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DA25E9-4B10-45B9-A6E9-404A8CDF0A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067" y="1393448"/>
            <a:ext cx="4187868" cy="5348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 flipH="1">
            <a:off x="4495800" y="1654076"/>
            <a:ext cx="4533900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মো:নাজিম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আরজত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আতরজান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বিদ্যালয়,কিশোরগঞ্জ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মোবাইল:01743721564</a:t>
            </a:r>
          </a:p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Email:mdnazim.aahs@gmail.com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88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529699-0212-4A95-8E9F-DEF5DE2EC747}"/>
              </a:ext>
            </a:extLst>
          </p:cNvPr>
          <p:cNvSpPr txBox="1"/>
          <p:nvPr/>
        </p:nvSpPr>
        <p:spPr>
          <a:xfrm>
            <a:off x="152399" y="70009"/>
            <a:ext cx="8839202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7E2A81-643E-4BA6-A1E8-A771CDEED871}"/>
              </a:ext>
            </a:extLst>
          </p:cNvPr>
          <p:cNvSpPr txBox="1"/>
          <p:nvPr/>
        </p:nvSpPr>
        <p:spPr>
          <a:xfrm>
            <a:off x="152399" y="5505271"/>
            <a:ext cx="8763001" cy="1200329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6FA395-ED45-4B16-99BA-BA3ED7623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350403"/>
            <a:ext cx="4319371" cy="38311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956A63-8DD8-461F-8804-EDA4E2E40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93799"/>
            <a:ext cx="4419600" cy="4216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150453-8975-4832-AD29-1CF65A87E759}"/>
                  </a:ext>
                </a:extLst>
              </p:cNvPr>
              <p:cNvSpPr txBox="1"/>
              <p:nvPr/>
            </p:nvSpPr>
            <p:spPr>
              <a:xfrm>
                <a:off x="-24031" y="3581400"/>
                <a:ext cx="2596288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9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9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150453-8975-4832-AD29-1CF65A87E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031" y="3581400"/>
                <a:ext cx="2596288" cy="14773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10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529699-0212-4A95-8E9F-DEF5DE2EC747}"/>
              </a:ext>
            </a:extLst>
          </p:cNvPr>
          <p:cNvSpPr txBox="1"/>
          <p:nvPr/>
        </p:nvSpPr>
        <p:spPr>
          <a:xfrm>
            <a:off x="1676400" y="832009"/>
            <a:ext cx="5715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9982FA-B9E9-4ECC-B8B9-8F04D3CF643C}"/>
              </a:ext>
            </a:extLst>
          </p:cNvPr>
          <p:cNvSpPr txBox="1"/>
          <p:nvPr/>
        </p:nvSpPr>
        <p:spPr>
          <a:xfrm>
            <a:off x="457200" y="3673257"/>
            <a:ext cx="853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হুমকি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বিশুদ্ধকরণের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সর্বজনীন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নিয়মনীতি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eriod"/>
            </a:pP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6558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34AD77-6534-47C2-805B-D8191BC7A002}"/>
              </a:ext>
            </a:extLst>
          </p:cNvPr>
          <p:cNvSpPr/>
          <p:nvPr/>
        </p:nvSpPr>
        <p:spPr>
          <a:xfrm>
            <a:off x="228600" y="152400"/>
            <a:ext cx="87630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</a:t>
            </a:r>
            <a:r>
              <a:rPr lang="en-US" sz="6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6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6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r>
              <a:rPr lang="en-US" sz="6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48A955-FC50-4288-ABDB-848A7BCA8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5847" y="4740421"/>
            <a:ext cx="1213931" cy="1749809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A6893B7-8AFA-4990-B46F-65791E8B5DA6}"/>
              </a:ext>
            </a:extLst>
          </p:cNvPr>
          <p:cNvGrpSpPr/>
          <p:nvPr/>
        </p:nvGrpSpPr>
        <p:grpSpPr>
          <a:xfrm>
            <a:off x="197676" y="1264308"/>
            <a:ext cx="2540032" cy="961408"/>
            <a:chOff x="197676" y="1264308"/>
            <a:chExt cx="2540032" cy="96140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27BDD6B-6B6E-4FEC-817E-70640CE9B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76" y="1291553"/>
              <a:ext cx="630460" cy="90691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BFFE74B-C330-48A5-B5B2-190302D2B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1264308"/>
              <a:ext cx="756508" cy="961408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B9C8E73-D507-4BAE-9E19-8E52BD44824F}"/>
              </a:ext>
            </a:extLst>
          </p:cNvPr>
          <p:cNvSpPr txBox="1"/>
          <p:nvPr/>
        </p:nvSpPr>
        <p:spPr>
          <a:xfrm>
            <a:off x="713559" y="3697423"/>
            <a:ext cx="40689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BB5CF6-15BF-4529-8067-5E7190189513}"/>
              </a:ext>
            </a:extLst>
          </p:cNvPr>
          <p:cNvSpPr txBox="1"/>
          <p:nvPr/>
        </p:nvSpPr>
        <p:spPr>
          <a:xfrm>
            <a:off x="1297979" y="3649491"/>
            <a:ext cx="4411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CCFC74B-A5A3-4902-9389-321DACBB8CA3}"/>
                  </a:ext>
                </a:extLst>
              </p:cNvPr>
              <p:cNvSpPr txBox="1"/>
              <p:nvPr/>
            </p:nvSpPr>
            <p:spPr>
              <a:xfrm>
                <a:off x="3543502" y="1524000"/>
                <a:ext cx="5402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CCFC74B-A5A3-4902-9389-321DACBB8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502" y="1524000"/>
                <a:ext cx="540282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id="{BF2EDE11-C55E-4B36-92A9-1EB8870418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34450" y="3053361"/>
            <a:ext cx="3109052" cy="1983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A4B264-9258-43FB-9470-B471502084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502" y="1163905"/>
            <a:ext cx="5519633" cy="1983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17B09C-8EAC-4E5F-93F8-34D32861EE38}"/>
                  </a:ext>
                </a:extLst>
              </p:cNvPr>
              <p:cNvSpPr txBox="1"/>
              <p:nvPr/>
            </p:nvSpPr>
            <p:spPr>
              <a:xfrm>
                <a:off x="3581401" y="1295400"/>
                <a:ext cx="5486399" cy="1815882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 ও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অক্সিজেন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নামক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মৌলিক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পদার্থের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সমন্বয়ে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যৌগিক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পদার্থ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সৃষ্টি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পৃথিবীর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চার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ভাগের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তিন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ভাগই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রাসায়নিক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সংকেত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𝑯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𝑶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17B09C-8EAC-4E5F-93F8-34D32861E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1" y="1295400"/>
                <a:ext cx="5486399" cy="1815882"/>
              </a:xfrm>
              <a:prstGeom prst="rect">
                <a:avLst/>
              </a:prstGeom>
              <a:blipFill>
                <a:blip r:embed="rId12"/>
                <a:stretch>
                  <a:fillRect l="-1989" t="-2310" r="-1989" b="-792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39341E61-4E36-4029-A1A6-60A9312AE54F}"/>
              </a:ext>
            </a:extLst>
          </p:cNvPr>
          <p:cNvGrpSpPr/>
          <p:nvPr/>
        </p:nvGrpSpPr>
        <p:grpSpPr>
          <a:xfrm>
            <a:off x="5720492" y="3429000"/>
            <a:ext cx="985108" cy="961408"/>
            <a:chOff x="5720492" y="3429000"/>
            <a:chExt cx="985108" cy="96140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7CBAC0F-ED05-4726-8EC5-BE76D25FD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492" y="3429000"/>
              <a:ext cx="756508" cy="96140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318156-4E12-4EC8-AD58-0091ABBDDDA0}"/>
                </a:ext>
              </a:extLst>
            </p:cNvPr>
            <p:cNvSpPr txBox="1"/>
            <p:nvPr/>
          </p:nvSpPr>
          <p:spPr>
            <a:xfrm>
              <a:off x="6220113" y="3581400"/>
              <a:ext cx="4854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10" name="Equals 9">
            <a:extLst>
              <a:ext uri="{FF2B5EF4-FFF2-40B4-BE49-F238E27FC236}">
                <a16:creationId xmlns:a16="http://schemas.microsoft.com/office/drawing/2014/main" id="{805E19F2-3771-4496-B8C3-7073772E8651}"/>
              </a:ext>
            </a:extLst>
          </p:cNvPr>
          <p:cNvSpPr/>
          <p:nvPr/>
        </p:nvSpPr>
        <p:spPr>
          <a:xfrm>
            <a:off x="6858000" y="3697423"/>
            <a:ext cx="772064" cy="530308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D4FDF2-0F42-4051-9491-271B637D21E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45" y="3628686"/>
            <a:ext cx="576776" cy="534694"/>
          </a:xfrm>
          <a:prstGeom prst="rect">
            <a:avLst/>
          </a:prstGeom>
        </p:spPr>
      </p:pic>
      <p:sp>
        <p:nvSpPr>
          <p:cNvPr id="13" name="Plus Sign 12">
            <a:extLst>
              <a:ext uri="{FF2B5EF4-FFF2-40B4-BE49-F238E27FC236}">
                <a16:creationId xmlns:a16="http://schemas.microsoft.com/office/drawing/2014/main" id="{B0D3F70B-3DE5-4220-BF3A-58C58B279275}"/>
              </a:ext>
            </a:extLst>
          </p:cNvPr>
          <p:cNvSpPr/>
          <p:nvPr/>
        </p:nvSpPr>
        <p:spPr>
          <a:xfrm>
            <a:off x="5025389" y="3664933"/>
            <a:ext cx="695103" cy="51787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9BCA30-C2F3-4560-A7D1-7FBC6C305DEF}"/>
                  </a:ext>
                </a:extLst>
              </p:cNvPr>
              <p:cNvSpPr txBox="1"/>
              <p:nvPr/>
            </p:nvSpPr>
            <p:spPr>
              <a:xfrm>
                <a:off x="8001000" y="4217313"/>
                <a:ext cx="7400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9BCA30-C2F3-4560-A7D1-7FBC6C305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4217313"/>
                <a:ext cx="740011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C6DED99A-DADF-43EA-A8FC-618BF324524A}"/>
              </a:ext>
            </a:extLst>
          </p:cNvPr>
          <p:cNvGrpSpPr/>
          <p:nvPr/>
        </p:nvGrpSpPr>
        <p:grpSpPr>
          <a:xfrm>
            <a:off x="3657600" y="3456245"/>
            <a:ext cx="1135381" cy="906919"/>
            <a:chOff x="3657600" y="3456245"/>
            <a:chExt cx="1135381" cy="90691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062E73A-BC1F-4C7F-AA90-FB55DA5E0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6968" y="3456245"/>
              <a:ext cx="630460" cy="90691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6E0BEA7-FDC3-4152-BA4B-2DF1638FB97F}"/>
                </a:ext>
              </a:extLst>
            </p:cNvPr>
            <p:cNvSpPr txBox="1"/>
            <p:nvPr/>
          </p:nvSpPr>
          <p:spPr>
            <a:xfrm>
              <a:off x="4319779" y="3586538"/>
              <a:ext cx="473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5DBE5D-9868-42CC-A16F-26DC954E941F}"/>
                </a:ext>
              </a:extLst>
            </p:cNvPr>
            <p:cNvSpPr txBox="1"/>
            <p:nvPr/>
          </p:nvSpPr>
          <p:spPr>
            <a:xfrm>
              <a:off x="3657600" y="3512403"/>
              <a:ext cx="4805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A25E562-2D69-44D0-8582-EC2376E184BD}"/>
              </a:ext>
            </a:extLst>
          </p:cNvPr>
          <p:cNvSpPr txBox="1"/>
          <p:nvPr/>
        </p:nvSpPr>
        <p:spPr>
          <a:xfrm>
            <a:off x="3657600" y="4656003"/>
            <a:ext cx="5334000" cy="20313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বর্ণহীণ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গন্ধহীন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স্বাদহীন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AutoNum type="arabicPeriod"/>
            </a:pP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AutoNum type="arabicPeriod"/>
            </a:pP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পোলার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পরিবাহী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AutoNum type="arabicPeriod"/>
            </a:pP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গলনাংক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০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সেলসিয়াস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স্ফুটনাংক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.।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তাপমাত্রায়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ঘনত্ব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। ১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কিউবিক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১০০০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A60EF60-A17A-4E72-9536-A5F47FBE9F75}"/>
              </a:ext>
            </a:extLst>
          </p:cNvPr>
          <p:cNvGrpSpPr/>
          <p:nvPr/>
        </p:nvGrpSpPr>
        <p:grpSpPr>
          <a:xfrm>
            <a:off x="7459100" y="2994246"/>
            <a:ext cx="1734820" cy="1291496"/>
            <a:chOff x="7459100" y="2994246"/>
            <a:chExt cx="1734820" cy="12914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83201C1-7326-490E-B5CC-EBFF42056FAD}"/>
                </a:ext>
              </a:extLst>
            </p:cNvPr>
            <p:cNvSpPr txBox="1"/>
            <p:nvPr/>
          </p:nvSpPr>
          <p:spPr>
            <a:xfrm>
              <a:off x="8720718" y="3639411"/>
              <a:ext cx="473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CD97A3-E672-4926-AF41-AF2366A73728}"/>
                </a:ext>
              </a:extLst>
            </p:cNvPr>
            <p:cNvSpPr txBox="1"/>
            <p:nvPr/>
          </p:nvSpPr>
          <p:spPr>
            <a:xfrm>
              <a:off x="7459100" y="3619031"/>
              <a:ext cx="473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6AF5A68-8315-4474-9D55-50CEA849D3C3}"/>
                </a:ext>
              </a:extLst>
            </p:cNvPr>
            <p:cNvSpPr txBox="1"/>
            <p:nvPr/>
          </p:nvSpPr>
          <p:spPr>
            <a:xfrm>
              <a:off x="8078182" y="2994246"/>
              <a:ext cx="4854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49931D9-B210-421B-BE31-953B0B00EE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08139" y="3431889"/>
              <a:ext cx="282224" cy="34777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AC72B41-40E3-45F4-A49C-5080928AD05A}"/>
                </a:ext>
              </a:extLst>
            </p:cNvPr>
            <p:cNvCxnSpPr>
              <a:cxnSpLocks/>
            </p:cNvCxnSpPr>
            <p:nvPr/>
          </p:nvCxnSpPr>
          <p:spPr>
            <a:xfrm>
              <a:off x="8471670" y="3415771"/>
              <a:ext cx="390730" cy="40468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D843A9A-93EC-4D50-A686-D648D9166F94}"/>
                </a:ext>
              </a:extLst>
            </p:cNvPr>
            <p:cNvCxnSpPr>
              <a:cxnSpLocks/>
            </p:cNvCxnSpPr>
            <p:nvPr/>
          </p:nvCxnSpPr>
          <p:spPr>
            <a:xfrm>
              <a:off x="7628742" y="4170306"/>
              <a:ext cx="1454351" cy="2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717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2755 L -0.00573 -0.02755 C -0.00539 -0.03171 -0.00521 -0.03588 -0.00469 -0.03982 C -0.00452 -0.04144 -0.004 -0.04259 -0.00382 -0.04398 C -0.00313 -0.04838 -0.004 -0.05533 -0.0007 -0.05903 C 0.00017 -0.05996 0.00139 -0.05996 0.00243 -0.06042 C 0.00277 -0.0625 0.00277 -0.06505 0.00347 -0.06713 C 0.00382 -0.06875 0.00486 -0.06968 0.00538 -0.0713 C 0.00625 -0.07292 0.00694 -0.07477 0.00746 -0.07662 C 0.00833 -0.0794 0.00954 -0.08472 0.00954 -0.08472 C 0.0092 -0.0875 0.0092 -0.09028 0.0085 -0.09306 C 0.00764 -0.0963 0.00243 -0.10255 0.00139 -0.10394 L -0.00174 -0.10787 C -0.00209 -0.10926 -0.00209 -0.11088 -0.00278 -0.11204 C -0.0033 -0.1132 -0.00469 -0.11343 -0.00469 -0.11482 C -0.00504 -0.11667 -0.00469 -0.11875 -0.00382 -0.12014 C -0.00313 -0.1213 -0.00174 -0.1213 -0.0007 -0.12153 C 0.00104 -0.12222 0.00277 -0.12246 0.00434 -0.12292 C 0.00538 -0.12338 0.00642 -0.12408 0.00746 -0.12431 C 0.00954 -0.12477 0.01163 -0.12523 0.01354 -0.1257 C 0.02448 -0.13056 0.01597 -0.12523 0.02274 -0.13241 C 0.02465 -0.13449 0.02882 -0.13796 0.02882 -0.13796 C 0.02916 -0.13935 0.03003 -0.14051 0.02986 -0.1419 C 0.02934 -0.1463 0.02725 -0.1463 0.02482 -0.14746 C 0.02378 -0.14838 0.02274 -0.14908 0.0217 -0.15023 C 0.021 -0.15093 0.02048 -0.15208 0.01979 -0.15278 C 0.01493 -0.15718 0.01458 -0.15417 0.00954 -0.16111 C 0.00451 -0.16759 0.01059 -0.15926 0.00538 -0.16783 C -0.00035 -0.17755 0.00764 -0.16204 0.00139 -0.17454 C 0.00347 -0.17639 0.00607 -0.17732 0.00746 -0.18009 C 0.00816 -0.18148 0.00868 -0.1831 0.00954 -0.18426 C 0.01128 -0.18634 0.01562 -0.18958 0.01562 -0.18958 C 0.01701 -0.19236 0.02048 -0.19468 0.01979 -0.19769 C 0.01944 -0.19908 0.01944 -0.2007 0.01875 -0.20185 C 0.01788 -0.20324 0.01666 -0.20347 0.01562 -0.20463 C 0.01458 -0.20579 0.01336 -0.20718 0.0125 -0.20857 C 0.01163 -0.21042 0.01145 -0.2125 0.01059 -0.21412 C 0.00972 -0.21528 0.0085 -0.21574 0.00746 -0.2169 C 0.00677 -0.21759 0.00607 -0.21875 0.00538 -0.21945 C 0.00642 -0.22037 0.00746 -0.2213 0.0085 -0.22222 C 0.0092 -0.22315 0.00972 -0.22431 0.01059 -0.225 C 0.01145 -0.2257 0.01267 -0.2257 0.01354 -0.22639 C 0.01475 -0.22708 0.01562 -0.22801 0.01666 -0.22917 C 0.01736 -0.22986 0.01788 -0.23102 0.01875 -0.23171 C 0.01961 -0.23264 0.02066 -0.23264 0.0217 -0.2331 C 0.02239 -0.23403 0.02361 -0.23472 0.02378 -0.23588 C 0.02395 -0.23727 0.02326 -0.23866 0.02274 -0.24005 C 0.02135 -0.24375 0.01996 -0.24514 0.0177 -0.24815 C 0.01736 -0.24954 0.01718 -0.25093 0.01666 -0.25232 C 0.01614 -0.25324 0.01493 -0.25371 0.01458 -0.25486 C 0.01389 -0.25741 0.01406 -0.26042 0.01354 -0.2632 C 0.01302 -0.26597 0.01163 -0.2713 0.01163 -0.2713 C 0.01198 -0.27315 0.01163 -0.27523 0.0125 -0.27662 C 0.01319 -0.27778 0.01475 -0.27732 0.01562 -0.27801 C 0.0177 -0.27963 0.01979 -0.28171 0.0217 -0.28357 C 0.02274 -0.28449 0.02361 -0.28565 0.02482 -0.28611 L 0.02795 -0.2875 C 0.02691 -0.29769 0.02847 -0.29931 0.0217 -0.30533 L 0.01562 -0.31065 C 0.01493 -0.31204 0.01441 -0.31366 0.01354 -0.31482 C 0.01267 -0.31597 0.01145 -0.31644 0.01059 -0.31759 C 0.00329 -0.32523 0.01493 -0.31458 0.00538 -0.32292 C 0.00468 -0.3257 0.00347 -0.32847 0.00538 -0.33102 C 0.00625 -0.33218 0.00746 -0.33195 0.0085 -0.33241 C 0.0125 -0.33796 0.00816 -0.3331 0.01458 -0.33658 C 0.01736 -0.3382 0.02031 -0.33982 0.02274 -0.34213 L 0.02882 -0.34746 C 0.02916 -0.34884 0.02986 -0.35 0.02986 -0.35162 C 0.02986 -0.35625 0.02569 -0.35996 0.02378 -0.3625 C 0.021 -0.36621 0.02274 -0.36482 0.01875 -0.36644 C 0.01805 -0.36736 0.01753 -0.36875 0.01666 -0.36921 C 0.01475 -0.3706 0.01059 -0.37199 0.01059 -0.37199 C 0.01007 -0.37222 0.00555 -0.37593 0.00538 -0.37732 C 0.0052 -0.37917 0.0059 -0.38102 0.00642 -0.38287 C 0.00798 -0.38773 0.00868 -0.38658 0.01163 -0.38958 C 0.01232 -0.39051 0.01284 -0.39144 0.01354 -0.39236 C 0.01319 -0.39375 0.01319 -0.39537 0.0125 -0.39653 C 0.0118 -0.39769 0.01041 -0.39815 0.00954 -0.39908 C 0.00885 -0.4 0.00816 -0.40093 0.00746 -0.40185 C 0.0052 -0.41088 0.00833 -0.40208 0.00347 -0.40741 C 0.00243 -0.40833 0.00243 -0.41065 0.00139 -0.41134 C 0.00069 -0.41181 -0.0099 -0.41412 -0.0099 -0.41412 C -0.01094 -0.41458 -0.01198 -0.41482 -0.01285 -0.41551 C -0.01372 -0.41621 -0.01407 -0.41759 -0.01493 -0.41829 C -0.01684 -0.41945 -0.02101 -0.42083 -0.02101 -0.42083 C -0.02691 -0.4206 -0.03282 -0.42176 -0.03837 -0.41968 C -0.03976 -0.41898 -0.03889 -0.41574 -0.03941 -0.41412 C -0.04184 -0.4081 -0.04271 -0.40718 -0.04549 -0.40324 C -0.04532 -0.38472 -0.04532 -0.36597 -0.04462 -0.34746 C -0.04427 -0.34283 -0.04254 -0.3338 -0.04254 -0.3338 C -0.0415 -0.29884 -0.04914 -0.30486 -0.03941 -0.29838 L -0.03941 -0.29838 L -0.03941 -0.29838 " pathEditMode="relative" ptsTypes="AAAAAAAAAAAAAAAAAAAAAAAAAAAAAAAAAA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03426 L 0.01476 -0.03426 C 0.01632 -0.0375 0.01928 -0.04005 0.0198 -0.04398 C 0.02014 -0.0463 0.01928 -0.06042 0.01771 -0.06574 C 0.01719 -0.06759 0.01632 -0.06921 0.0158 -0.07107 C 0.01528 -0.07292 0.01511 -0.07477 0.01476 -0.07662 C 0.01424 -0.07847 0.0132 -0.08009 0.01268 -0.08195 C 0.00955 -0.09236 0.0125 -0.08773 0.00851 -0.09283 C 0.0066 -0.1007 0.00921 -0.09421 0.00452 -0.09838 C 0.0033 -0.09931 0.00261 -0.10116 0.00139 -0.10232 C -0.00625 -0.11111 0.00226 -0.1 -0.00364 -0.10787 C -0.0026 -0.10833 -0.00173 -0.10926 -0.00069 -0.10926 C 0.00053 -0.10926 0.00139 -0.1081 0.00243 -0.10787 C 0.00487 -0.10718 0.0073 -0.10695 0.00955 -0.10648 C 0.01441 -0.10695 0.01928 -0.10579 0.02396 -0.10787 C 0.02483 -0.10833 0.01997 -0.11458 0.0198 -0.11458 C 0.01719 -0.11759 0.01407 -0.11968 0.01164 -0.12292 C 0.00747 -0.12847 0.01216 -0.12269 0.00556 -0.12824 C 0.004 -0.1294 0.00278 -0.13102 0.00139 -0.13241 C 0.00035 -0.13333 -0.00069 -0.13403 -0.00156 -0.13519 C -0.00243 -0.13588 -0.00295 -0.13704 -0.00364 -0.13773 C -0.0085 -0.14306 -0.00468 -0.13843 -0.00972 -0.1419 C -0.01684 -0.14653 -0.00816 -0.14329 -0.01788 -0.14607 C -0.01788 -0.14607 -0.01597 -0.14468 -0.01493 -0.14468 C -0.00816 -0.14375 -0.00121 -0.14375 0.00556 -0.14329 C 0.01094 -0.14375 0.0165 -0.14352 0.02188 -0.14468 C 0.02396 -0.14491 0.02796 -0.14722 0.02796 -0.14722 C 0.02726 -0.1507 0.02709 -0.1544 0.02483 -0.15695 C 0.02379 -0.1581 0.02223 -0.15857 0.02084 -0.15949 C 0.0198 -0.16042 0.01875 -0.16134 0.01771 -0.16227 C 0.01667 -0.16343 0.0158 -0.16505 0.01476 -0.16644 C 0.01372 -0.16736 0.01268 -0.16806 0.01164 -0.16898 C 0.01094 -0.16991 0.01042 -0.17107 0.00955 -0.17176 C 0.00678 -0.17477 0.00678 -0.17454 0.00348 -0.17593 C 0.00278 -0.17685 0.00226 -0.17778 0.00139 -0.17871 C -0.00052 -0.18056 -0.00468 -0.18403 -0.00468 -0.18403 C -0.00538 -0.18542 -0.00677 -0.18658 -0.00677 -0.1882 C -0.00677 -0.18982 -0.00538 -0.19097 -0.00468 -0.19213 C -0.0026 -0.19583 0.0007 -0.19792 0.00348 -0.20046 L 0.0066 -0.20301 C 0.00816 -0.20625 0.00973 -0.20972 0.01164 -0.21273 C 0.0125 -0.21412 0.01372 -0.21528 0.01476 -0.21667 C 0.01441 -0.21945 0.01459 -0.22246 0.01372 -0.22477 C 0.01303 -0.22662 0.01146 -0.22755 0.01059 -0.22894 C 0.00695 -0.23472 0.0099 -0.23102 0.00747 -0.23704 C 0.00695 -0.23866 0.00625 -0.23982 0.00556 -0.24121 C 0.00591 -0.24445 0.00504 -0.24815 0.0066 -0.2507 C 0.00782 -0.25301 0.01059 -0.25255 0.01268 -0.25347 L 0.0158 -0.25486 C 0.01667 -0.25625 0.01754 -0.25787 0.01875 -0.2588 C 0.02066 -0.26019 0.02309 -0.25996 0.02483 -0.26158 L 0.02796 -0.26435 C 0.02709 -0.27014 0.02743 -0.27269 0.02396 -0.27662 C 0.02309 -0.27755 0.02188 -0.27755 0.02084 -0.27801 C 0.02049 -0.2794 0.02049 -0.28102 0.0198 -0.28195 C 0.01806 -0.28519 0.0158 -0.2875 0.01372 -0.29028 C 0.01077 -0.29398 0.0125 -0.29213 0.00851 -0.2956 C 0.00782 -0.29884 0.00469 -0.30671 0.00747 -0.31065 C 0.00903 -0.31273 0.01164 -0.3125 0.01372 -0.31343 L 0.01667 -0.31458 C 0.01632 -0.31644 0.01615 -0.31829 0.0158 -0.32014 C 0.01511 -0.32199 0.01424 -0.32361 0.01372 -0.3257 C 0.0132 -0.32778 0.0132 -0.33009 0.01268 -0.33241 C 0.01216 -0.33426 0.01112 -0.33588 0.01059 -0.33773 C 0.00643 -0.35255 0.0132 -0.33357 0.00747 -0.34861 C 0.00712 -0.35139 0.00556 -0.35556 0.00747 -0.35833 C 0.00868 -0.35972 0.01025 -0.35996 0.01164 -0.36088 C 0.01233 -0.36227 0.0132 -0.36366 0.01372 -0.36505 C 0.01598 -0.3713 0.01424 -0.37639 0.01372 -0.38403 C 0.01407 -0.38588 0.01337 -0.38912 0.01476 -0.38958 C 0.02483 -0.3919 0.02813 -0.39005 0.03507 -0.38681 C 0.03646 -0.38727 0.03785 -0.38773 0.03924 -0.3882 C 0.04132 -0.38889 0.04532 -0.39097 0.04532 -0.39097 C 0.04566 -0.38958 0.04618 -0.3882 0.04636 -0.38681 C 0.04688 -0.38056 0.04584 -0.37384 0.0474 -0.36783 C 0.04775 -0.36621 0.04931 -0.36991 0.05035 -0.3706 C 0.05035 -0.3706 0.05816 -0.37384 0.05955 -0.37454 L 0.06268 -0.37593 C 0.06337 -0.37732 0.06389 -0.37871 0.06476 -0.38009 C 0.06528 -0.38102 0.06632 -0.38171 0.06684 -0.38264 C 0.06737 -0.38403 0.06737 -0.38565 0.06771 -0.38681 C 0.06841 -0.3882 0.0691 -0.38958 0.0698 -0.39097 C 0.07014 -0.39398 0.0698 -0.39746 0.07084 -0.40046 C 0.07136 -0.40185 0.07292 -0.40208 0.07396 -0.40324 C 0.07796 -0.40741 0.07362 -0.40486 0.079 -0.40718 C 0.08004 -0.4081 0.08108 -0.40903 0.08212 -0.40996 C 0.08941 -0.41759 0.07778 -0.40695 0.08716 -0.41528 C 0.10191 -0.41204 0.08716 -0.41644 0.09636 -0.41134 C 0.09757 -0.41065 0.09914 -0.41042 0.10053 -0.40996 C 0.10157 -0.40949 0.10243 -0.40903 0.10348 -0.40857 C 0.10487 -0.40741 0.10764 -0.40533 0.10868 -0.40324 C 0.10921 -0.40185 0.10938 -0.40046 0.10973 -0.39908 C 0.10938 -0.39236 0.10938 -0.38542 0.10868 -0.37871 C 0.10834 -0.37593 0.1073 -0.37315 0.1066 -0.3706 L 0.10556 -0.36644 C 0.10452 -0.2875 0.10452 -0.31551 0.10452 -0.28195 L 0.10452 -0.28195 " pathEditMode="relative" ptsTypes="AAAAAAAAAAAAAAAAAAAAAAAAAAAAAAAAAAAAAAAAAAAAAAAAAAAAA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6" grpId="1"/>
      <p:bldP spid="22" grpId="0"/>
      <p:bldP spid="22" grpId="1"/>
      <p:bldP spid="7" grpId="0" animBg="1"/>
      <p:bldP spid="10" grpId="0" animBg="1"/>
      <p:bldP spid="13" grpId="0" animBg="1"/>
      <p:bldP spid="14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97DB07-3FF8-4564-933B-51A74816DD48}"/>
              </a:ext>
            </a:extLst>
          </p:cNvPr>
          <p:cNvSpPr/>
          <p:nvPr/>
        </p:nvSpPr>
        <p:spPr>
          <a:xfrm>
            <a:off x="190500" y="76200"/>
            <a:ext cx="87630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পানির</a:t>
            </a:r>
            <a:r>
              <a:rPr lang="en-US" sz="6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উৎস</a:t>
            </a:r>
            <a:r>
              <a:rPr lang="en-US" sz="6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6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উৎস</a:t>
            </a:r>
            <a:r>
              <a:rPr lang="en-US" sz="6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সমূহের</a:t>
            </a:r>
            <a:r>
              <a:rPr lang="en-US" sz="6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হুমকি</a:t>
            </a:r>
            <a:r>
              <a:rPr lang="en-US" sz="6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880288-7D6C-470B-934F-A564E5D26C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068209"/>
            <a:ext cx="1104900" cy="1063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CB51DA-696B-4981-B2EE-06F5FB6990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69" y="2150249"/>
            <a:ext cx="1272540" cy="1160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619ED3-245C-42AE-89DF-974B3DBA04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8" y="3339705"/>
            <a:ext cx="1121782" cy="1130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E50171-CBCF-42B3-9767-0C53D33EC3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908" y="3336540"/>
            <a:ext cx="1422881" cy="1130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F2F701-9828-4B49-9D78-F1E3AF7E65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95" y="3317164"/>
            <a:ext cx="1026729" cy="1026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6303AC-DAEE-49E6-8978-D8AD15761B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610908" y="1068209"/>
            <a:ext cx="1511304" cy="1082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7750A9-421F-4CDF-91BA-FBB453DDD4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294071" y="4466838"/>
            <a:ext cx="1262438" cy="1262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93AE952-956B-47DE-BD00-27CAC43A8EAD}"/>
              </a:ext>
            </a:extLst>
          </p:cNvPr>
          <p:cNvSpPr txBox="1"/>
          <p:nvPr/>
        </p:nvSpPr>
        <p:spPr>
          <a:xfrm rot="19238985">
            <a:off x="1534062" y="1307198"/>
            <a:ext cx="76198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নালা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খাল-বিল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68A86C-A05A-4BD6-84EB-FE1A85C25EB3}"/>
              </a:ext>
            </a:extLst>
          </p:cNvPr>
          <p:cNvSpPr txBox="1"/>
          <p:nvPr/>
        </p:nvSpPr>
        <p:spPr>
          <a:xfrm rot="2627071">
            <a:off x="193800" y="2481324"/>
            <a:ext cx="761982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ঝর্ণা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A1A472-9AF9-471D-B3C4-AC3B3C551943}"/>
              </a:ext>
            </a:extLst>
          </p:cNvPr>
          <p:cNvSpPr txBox="1"/>
          <p:nvPr/>
        </p:nvSpPr>
        <p:spPr>
          <a:xfrm rot="18814453">
            <a:off x="2941357" y="2451007"/>
            <a:ext cx="761982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052AA0-A547-4B10-A339-2981F441B306}"/>
              </a:ext>
            </a:extLst>
          </p:cNvPr>
          <p:cNvSpPr txBox="1"/>
          <p:nvPr/>
        </p:nvSpPr>
        <p:spPr>
          <a:xfrm rot="18528018">
            <a:off x="254406" y="4769104"/>
            <a:ext cx="791268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অগভীর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নলকূপ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597BDB-B3B6-4FCE-AE6F-322D553B4049}"/>
              </a:ext>
            </a:extLst>
          </p:cNvPr>
          <p:cNvSpPr txBox="1"/>
          <p:nvPr/>
        </p:nvSpPr>
        <p:spPr>
          <a:xfrm rot="18528018">
            <a:off x="2973706" y="4858313"/>
            <a:ext cx="83843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FDDBE2C-5BDD-44AB-9298-2D74CD5E548B}"/>
              </a:ext>
            </a:extLst>
          </p:cNvPr>
          <p:cNvGrpSpPr/>
          <p:nvPr/>
        </p:nvGrpSpPr>
        <p:grpSpPr>
          <a:xfrm>
            <a:off x="4238673" y="3264167"/>
            <a:ext cx="4876179" cy="2513517"/>
            <a:chOff x="2019920" y="1397331"/>
            <a:chExt cx="5104159" cy="4063336"/>
          </a:xfrm>
          <a:scene3d>
            <a:camera prst="isometricOffAxis2Left" zoom="95000"/>
            <a:lightRig rig="flat" dir="t"/>
          </a:scene3d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715C56F-8127-4D56-BE58-9599C23F97C5}"/>
                </a:ext>
              </a:extLst>
            </p:cNvPr>
            <p:cNvSpPr/>
            <p:nvPr/>
          </p:nvSpPr>
          <p:spPr>
            <a:xfrm>
              <a:off x="2019920" y="1397331"/>
              <a:ext cx="4736306" cy="430573"/>
            </a:xfrm>
            <a:custGeom>
              <a:avLst/>
              <a:gdLst>
                <a:gd name="connsiteX0" fmla="*/ 0 w 4736306"/>
                <a:gd name="connsiteY0" fmla="*/ 0 h 430573"/>
                <a:gd name="connsiteX1" fmla="*/ 4736306 w 4736306"/>
                <a:gd name="connsiteY1" fmla="*/ 0 h 430573"/>
                <a:gd name="connsiteX2" fmla="*/ 4736306 w 4736306"/>
                <a:gd name="connsiteY2" fmla="*/ 430573 h 430573"/>
                <a:gd name="connsiteX3" fmla="*/ 0 w 4736306"/>
                <a:gd name="connsiteY3" fmla="*/ 430573 h 430573"/>
                <a:gd name="connsiteX4" fmla="*/ 0 w 4736306"/>
                <a:gd name="connsiteY4" fmla="*/ 0 h 43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6306" h="430573">
                  <a:moveTo>
                    <a:pt x="0" y="0"/>
                  </a:moveTo>
                  <a:lnTo>
                    <a:pt x="4736306" y="0"/>
                  </a:lnTo>
                  <a:lnTo>
                    <a:pt x="4736306" y="430573"/>
                  </a:lnTo>
                  <a:lnTo>
                    <a:pt x="0" y="4305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b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100" kern="1200"/>
            </a:p>
          </p:txBody>
        </p:sp>
        <p:sp>
          <p:nvSpPr>
            <p:cNvPr id="68" name="Arrow: Chevron 67">
              <a:extLst>
                <a:ext uri="{FF2B5EF4-FFF2-40B4-BE49-F238E27FC236}">
                  <a16:creationId xmlns:a16="http://schemas.microsoft.com/office/drawing/2014/main" id="{54485168-25E3-40B7-90A2-B57353FFEB19}"/>
                </a:ext>
              </a:extLst>
            </p:cNvPr>
            <p:cNvSpPr/>
            <p:nvPr/>
          </p:nvSpPr>
          <p:spPr>
            <a:xfrm>
              <a:off x="2019920" y="1827905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Arrow: Chevron 68">
              <a:extLst>
                <a:ext uri="{FF2B5EF4-FFF2-40B4-BE49-F238E27FC236}">
                  <a16:creationId xmlns:a16="http://schemas.microsoft.com/office/drawing/2014/main" id="{119FCB76-5180-4AE5-9773-E76A1FA641D5}"/>
                </a:ext>
              </a:extLst>
            </p:cNvPr>
            <p:cNvSpPr/>
            <p:nvPr/>
          </p:nvSpPr>
          <p:spPr>
            <a:xfrm>
              <a:off x="2685634" y="1827905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Arrow: Chevron 69">
              <a:extLst>
                <a:ext uri="{FF2B5EF4-FFF2-40B4-BE49-F238E27FC236}">
                  <a16:creationId xmlns:a16="http://schemas.microsoft.com/office/drawing/2014/main" id="{279FD0FD-4E77-4C6E-9E7D-7B74C7D0FC05}"/>
                </a:ext>
              </a:extLst>
            </p:cNvPr>
            <p:cNvSpPr/>
            <p:nvPr/>
          </p:nvSpPr>
          <p:spPr>
            <a:xfrm>
              <a:off x="3351874" y="1827905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Arrow: Chevron 70">
              <a:extLst>
                <a:ext uri="{FF2B5EF4-FFF2-40B4-BE49-F238E27FC236}">
                  <a16:creationId xmlns:a16="http://schemas.microsoft.com/office/drawing/2014/main" id="{0518C53E-1FD4-4815-9A10-FFC58B784610}"/>
                </a:ext>
              </a:extLst>
            </p:cNvPr>
            <p:cNvSpPr/>
            <p:nvPr/>
          </p:nvSpPr>
          <p:spPr>
            <a:xfrm>
              <a:off x="4017589" y="1827905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Arrow: Chevron 71">
              <a:extLst>
                <a:ext uri="{FF2B5EF4-FFF2-40B4-BE49-F238E27FC236}">
                  <a16:creationId xmlns:a16="http://schemas.microsoft.com/office/drawing/2014/main" id="{712FA275-FB57-4AFF-95F2-27F6E4A1A95F}"/>
                </a:ext>
              </a:extLst>
            </p:cNvPr>
            <p:cNvSpPr/>
            <p:nvPr/>
          </p:nvSpPr>
          <p:spPr>
            <a:xfrm>
              <a:off x="4683829" y="1827905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Arrow: Chevron 72">
              <a:extLst>
                <a:ext uri="{FF2B5EF4-FFF2-40B4-BE49-F238E27FC236}">
                  <a16:creationId xmlns:a16="http://schemas.microsoft.com/office/drawing/2014/main" id="{062A112B-D312-4414-A738-A843D97B3486}"/>
                </a:ext>
              </a:extLst>
            </p:cNvPr>
            <p:cNvSpPr/>
            <p:nvPr/>
          </p:nvSpPr>
          <p:spPr>
            <a:xfrm>
              <a:off x="5349543" y="1827905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Arrow: Chevron 73">
              <a:extLst>
                <a:ext uri="{FF2B5EF4-FFF2-40B4-BE49-F238E27FC236}">
                  <a16:creationId xmlns:a16="http://schemas.microsoft.com/office/drawing/2014/main" id="{DAFDF33C-086C-407D-AF22-3BE6AB6587BE}"/>
                </a:ext>
              </a:extLst>
            </p:cNvPr>
            <p:cNvSpPr/>
            <p:nvPr/>
          </p:nvSpPr>
          <p:spPr>
            <a:xfrm>
              <a:off x="6015784" y="1827905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105CA3B-2D99-47A8-AB45-852A87DF84EB}"/>
                </a:ext>
              </a:extLst>
            </p:cNvPr>
            <p:cNvSpPr/>
            <p:nvPr/>
          </p:nvSpPr>
          <p:spPr>
            <a:xfrm>
              <a:off x="2019920" y="1915614"/>
              <a:ext cx="4797878" cy="701675"/>
            </a:xfrm>
            <a:custGeom>
              <a:avLst/>
              <a:gdLst>
                <a:gd name="connsiteX0" fmla="*/ 0 w 4797878"/>
                <a:gd name="connsiteY0" fmla="*/ 0 h 701675"/>
                <a:gd name="connsiteX1" fmla="*/ 4797878 w 4797878"/>
                <a:gd name="connsiteY1" fmla="*/ 0 h 701675"/>
                <a:gd name="connsiteX2" fmla="*/ 4797878 w 4797878"/>
                <a:gd name="connsiteY2" fmla="*/ 701675 h 701675"/>
                <a:gd name="connsiteX3" fmla="*/ 0 w 4797878"/>
                <a:gd name="connsiteY3" fmla="*/ 701675 h 701675"/>
                <a:gd name="connsiteX4" fmla="*/ 0 w 4797878"/>
                <a:gd name="connsiteY4" fmla="*/ 0 h 70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7878" h="701675">
                  <a:moveTo>
                    <a:pt x="0" y="0"/>
                  </a:moveTo>
                  <a:lnTo>
                    <a:pt x="4797878" y="0"/>
                  </a:lnTo>
                  <a:lnTo>
                    <a:pt x="4797878" y="701675"/>
                  </a:lnTo>
                  <a:lnTo>
                    <a:pt x="0" y="701675"/>
                  </a:lnTo>
                  <a:lnTo>
                    <a:pt x="0" y="0"/>
                  </a:lnTo>
                  <a:close/>
                </a:path>
              </a:pathLst>
            </a:custGeom>
            <a:sp3d z="57150" extrusionH="12700" prstMaterial="flat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B147070-4EA0-4CED-9EBF-9EDDFF4D7200}"/>
                </a:ext>
              </a:extLst>
            </p:cNvPr>
            <p:cNvSpPr/>
            <p:nvPr/>
          </p:nvSpPr>
          <p:spPr>
            <a:xfrm>
              <a:off x="2019920" y="2775166"/>
              <a:ext cx="4736306" cy="430573"/>
            </a:xfrm>
            <a:custGeom>
              <a:avLst/>
              <a:gdLst>
                <a:gd name="connsiteX0" fmla="*/ 0 w 4736306"/>
                <a:gd name="connsiteY0" fmla="*/ 0 h 430573"/>
                <a:gd name="connsiteX1" fmla="*/ 4736306 w 4736306"/>
                <a:gd name="connsiteY1" fmla="*/ 0 h 430573"/>
                <a:gd name="connsiteX2" fmla="*/ 4736306 w 4736306"/>
                <a:gd name="connsiteY2" fmla="*/ 430573 h 430573"/>
                <a:gd name="connsiteX3" fmla="*/ 0 w 4736306"/>
                <a:gd name="connsiteY3" fmla="*/ 430573 h 430573"/>
                <a:gd name="connsiteX4" fmla="*/ 0 w 4736306"/>
                <a:gd name="connsiteY4" fmla="*/ 0 h 43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6306" h="430573">
                  <a:moveTo>
                    <a:pt x="0" y="0"/>
                  </a:moveTo>
                  <a:lnTo>
                    <a:pt x="4736306" y="0"/>
                  </a:lnTo>
                  <a:lnTo>
                    <a:pt x="4736306" y="430573"/>
                  </a:lnTo>
                  <a:lnTo>
                    <a:pt x="0" y="4305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b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100" kern="1200"/>
            </a:p>
          </p:txBody>
        </p:sp>
        <p:sp>
          <p:nvSpPr>
            <p:cNvPr id="77" name="Arrow: Chevron 76">
              <a:extLst>
                <a:ext uri="{FF2B5EF4-FFF2-40B4-BE49-F238E27FC236}">
                  <a16:creationId xmlns:a16="http://schemas.microsoft.com/office/drawing/2014/main" id="{51D286AF-ABD5-466E-B480-66E3AD3CECBB}"/>
                </a:ext>
              </a:extLst>
            </p:cNvPr>
            <p:cNvSpPr/>
            <p:nvPr/>
          </p:nvSpPr>
          <p:spPr>
            <a:xfrm>
              <a:off x="2019920" y="3205739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Arrow: Chevron 77">
              <a:extLst>
                <a:ext uri="{FF2B5EF4-FFF2-40B4-BE49-F238E27FC236}">
                  <a16:creationId xmlns:a16="http://schemas.microsoft.com/office/drawing/2014/main" id="{7634A3D4-5A2D-45EE-938B-D8FD1F972DFE}"/>
                </a:ext>
              </a:extLst>
            </p:cNvPr>
            <p:cNvSpPr/>
            <p:nvPr/>
          </p:nvSpPr>
          <p:spPr>
            <a:xfrm>
              <a:off x="2685634" y="3205739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Arrow: Chevron 78">
              <a:extLst>
                <a:ext uri="{FF2B5EF4-FFF2-40B4-BE49-F238E27FC236}">
                  <a16:creationId xmlns:a16="http://schemas.microsoft.com/office/drawing/2014/main" id="{5B438CAE-8273-4876-9AB7-878DF1BEA27F}"/>
                </a:ext>
              </a:extLst>
            </p:cNvPr>
            <p:cNvSpPr/>
            <p:nvPr/>
          </p:nvSpPr>
          <p:spPr>
            <a:xfrm>
              <a:off x="3351874" y="3205739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Arrow: Chevron 79">
              <a:extLst>
                <a:ext uri="{FF2B5EF4-FFF2-40B4-BE49-F238E27FC236}">
                  <a16:creationId xmlns:a16="http://schemas.microsoft.com/office/drawing/2014/main" id="{FAFCAAF4-2222-4B36-80C0-F10C5D091808}"/>
                </a:ext>
              </a:extLst>
            </p:cNvPr>
            <p:cNvSpPr/>
            <p:nvPr/>
          </p:nvSpPr>
          <p:spPr>
            <a:xfrm>
              <a:off x="4017589" y="3205739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Arrow: Chevron 80">
              <a:extLst>
                <a:ext uri="{FF2B5EF4-FFF2-40B4-BE49-F238E27FC236}">
                  <a16:creationId xmlns:a16="http://schemas.microsoft.com/office/drawing/2014/main" id="{506E43FA-2597-45E5-A130-5382583DBE92}"/>
                </a:ext>
              </a:extLst>
            </p:cNvPr>
            <p:cNvSpPr/>
            <p:nvPr/>
          </p:nvSpPr>
          <p:spPr>
            <a:xfrm>
              <a:off x="4683829" y="3205739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Arrow: Chevron 81">
              <a:extLst>
                <a:ext uri="{FF2B5EF4-FFF2-40B4-BE49-F238E27FC236}">
                  <a16:creationId xmlns:a16="http://schemas.microsoft.com/office/drawing/2014/main" id="{7047ACD4-0BCE-40B4-A637-FF6E0647DF01}"/>
                </a:ext>
              </a:extLst>
            </p:cNvPr>
            <p:cNvSpPr/>
            <p:nvPr/>
          </p:nvSpPr>
          <p:spPr>
            <a:xfrm>
              <a:off x="5349543" y="3205739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Arrow: Chevron 82">
              <a:extLst>
                <a:ext uri="{FF2B5EF4-FFF2-40B4-BE49-F238E27FC236}">
                  <a16:creationId xmlns:a16="http://schemas.microsoft.com/office/drawing/2014/main" id="{2BA0110D-95F6-4DE8-9468-770FAE9151F6}"/>
                </a:ext>
              </a:extLst>
            </p:cNvPr>
            <p:cNvSpPr/>
            <p:nvPr/>
          </p:nvSpPr>
          <p:spPr>
            <a:xfrm>
              <a:off x="6015784" y="3205739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5C34C20-F535-4B3D-8E23-23D0262D9FBD}"/>
                </a:ext>
              </a:extLst>
            </p:cNvPr>
            <p:cNvSpPr/>
            <p:nvPr/>
          </p:nvSpPr>
          <p:spPr>
            <a:xfrm>
              <a:off x="2019920" y="3293449"/>
              <a:ext cx="4797878" cy="701675"/>
            </a:xfrm>
            <a:custGeom>
              <a:avLst/>
              <a:gdLst>
                <a:gd name="connsiteX0" fmla="*/ 0 w 4797878"/>
                <a:gd name="connsiteY0" fmla="*/ 0 h 701675"/>
                <a:gd name="connsiteX1" fmla="*/ 4797878 w 4797878"/>
                <a:gd name="connsiteY1" fmla="*/ 0 h 701675"/>
                <a:gd name="connsiteX2" fmla="*/ 4797878 w 4797878"/>
                <a:gd name="connsiteY2" fmla="*/ 701675 h 701675"/>
                <a:gd name="connsiteX3" fmla="*/ 0 w 4797878"/>
                <a:gd name="connsiteY3" fmla="*/ 701675 h 701675"/>
                <a:gd name="connsiteX4" fmla="*/ 0 w 4797878"/>
                <a:gd name="connsiteY4" fmla="*/ 0 h 70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7878" h="701675">
                  <a:moveTo>
                    <a:pt x="0" y="0"/>
                  </a:moveTo>
                  <a:lnTo>
                    <a:pt x="4797878" y="0"/>
                  </a:lnTo>
                  <a:lnTo>
                    <a:pt x="4797878" y="701675"/>
                  </a:lnTo>
                  <a:lnTo>
                    <a:pt x="0" y="701675"/>
                  </a:lnTo>
                  <a:lnTo>
                    <a:pt x="0" y="0"/>
                  </a:lnTo>
                  <a:close/>
                </a:path>
              </a:pathLst>
            </a:custGeom>
            <a:sp3d z="57150" extrusionH="12700" prstMaterial="flat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2883C90-3091-4BDB-B2BB-C4340C8EB72E}"/>
                </a:ext>
              </a:extLst>
            </p:cNvPr>
            <p:cNvSpPr/>
            <p:nvPr/>
          </p:nvSpPr>
          <p:spPr>
            <a:xfrm>
              <a:off x="2019920" y="4153001"/>
              <a:ext cx="4736306" cy="430573"/>
            </a:xfrm>
            <a:custGeom>
              <a:avLst/>
              <a:gdLst>
                <a:gd name="connsiteX0" fmla="*/ 0 w 4736306"/>
                <a:gd name="connsiteY0" fmla="*/ 0 h 430573"/>
                <a:gd name="connsiteX1" fmla="*/ 4736306 w 4736306"/>
                <a:gd name="connsiteY1" fmla="*/ 0 h 430573"/>
                <a:gd name="connsiteX2" fmla="*/ 4736306 w 4736306"/>
                <a:gd name="connsiteY2" fmla="*/ 430573 h 430573"/>
                <a:gd name="connsiteX3" fmla="*/ 0 w 4736306"/>
                <a:gd name="connsiteY3" fmla="*/ 430573 h 430573"/>
                <a:gd name="connsiteX4" fmla="*/ 0 w 4736306"/>
                <a:gd name="connsiteY4" fmla="*/ 0 h 43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6306" h="430573">
                  <a:moveTo>
                    <a:pt x="0" y="0"/>
                  </a:moveTo>
                  <a:lnTo>
                    <a:pt x="4736306" y="0"/>
                  </a:lnTo>
                  <a:lnTo>
                    <a:pt x="4736306" y="430573"/>
                  </a:lnTo>
                  <a:lnTo>
                    <a:pt x="0" y="4305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b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100" kern="1200"/>
            </a:p>
          </p:txBody>
        </p:sp>
        <p:sp>
          <p:nvSpPr>
            <p:cNvPr id="86" name="Arrow: Chevron 85">
              <a:extLst>
                <a:ext uri="{FF2B5EF4-FFF2-40B4-BE49-F238E27FC236}">
                  <a16:creationId xmlns:a16="http://schemas.microsoft.com/office/drawing/2014/main" id="{0A976B16-D654-43CC-A57E-B7D11106570A}"/>
                </a:ext>
              </a:extLst>
            </p:cNvPr>
            <p:cNvSpPr/>
            <p:nvPr/>
          </p:nvSpPr>
          <p:spPr>
            <a:xfrm>
              <a:off x="2019920" y="4583574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Arrow: Chevron 86">
              <a:extLst>
                <a:ext uri="{FF2B5EF4-FFF2-40B4-BE49-F238E27FC236}">
                  <a16:creationId xmlns:a16="http://schemas.microsoft.com/office/drawing/2014/main" id="{BD625F1E-E596-45F1-ACD7-25EA6AE6A4CD}"/>
                </a:ext>
              </a:extLst>
            </p:cNvPr>
            <p:cNvSpPr/>
            <p:nvPr/>
          </p:nvSpPr>
          <p:spPr>
            <a:xfrm>
              <a:off x="2685634" y="4583574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Arrow: Chevron 87">
              <a:extLst>
                <a:ext uri="{FF2B5EF4-FFF2-40B4-BE49-F238E27FC236}">
                  <a16:creationId xmlns:a16="http://schemas.microsoft.com/office/drawing/2014/main" id="{BA2FFAC8-7933-4C31-80E5-744B2ECF38D7}"/>
                </a:ext>
              </a:extLst>
            </p:cNvPr>
            <p:cNvSpPr/>
            <p:nvPr/>
          </p:nvSpPr>
          <p:spPr>
            <a:xfrm>
              <a:off x="3351874" y="4583574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Arrow: Chevron 88">
              <a:extLst>
                <a:ext uri="{FF2B5EF4-FFF2-40B4-BE49-F238E27FC236}">
                  <a16:creationId xmlns:a16="http://schemas.microsoft.com/office/drawing/2014/main" id="{C3ACCA97-0F0E-49D1-BFAF-2728A5846D3C}"/>
                </a:ext>
              </a:extLst>
            </p:cNvPr>
            <p:cNvSpPr/>
            <p:nvPr/>
          </p:nvSpPr>
          <p:spPr>
            <a:xfrm>
              <a:off x="4017589" y="4583574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Arrow: Chevron 89">
              <a:extLst>
                <a:ext uri="{FF2B5EF4-FFF2-40B4-BE49-F238E27FC236}">
                  <a16:creationId xmlns:a16="http://schemas.microsoft.com/office/drawing/2014/main" id="{9C8D8F77-409B-49CF-B70A-6B94BCE7C1D2}"/>
                </a:ext>
              </a:extLst>
            </p:cNvPr>
            <p:cNvSpPr/>
            <p:nvPr/>
          </p:nvSpPr>
          <p:spPr>
            <a:xfrm>
              <a:off x="4683829" y="4583574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Arrow: Chevron 90">
              <a:extLst>
                <a:ext uri="{FF2B5EF4-FFF2-40B4-BE49-F238E27FC236}">
                  <a16:creationId xmlns:a16="http://schemas.microsoft.com/office/drawing/2014/main" id="{E86AA1DD-75F9-4013-B914-CA5C5CBA558A}"/>
                </a:ext>
              </a:extLst>
            </p:cNvPr>
            <p:cNvSpPr/>
            <p:nvPr/>
          </p:nvSpPr>
          <p:spPr>
            <a:xfrm>
              <a:off x="5349543" y="4583574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2" name="Arrow: Chevron 91">
              <a:extLst>
                <a:ext uri="{FF2B5EF4-FFF2-40B4-BE49-F238E27FC236}">
                  <a16:creationId xmlns:a16="http://schemas.microsoft.com/office/drawing/2014/main" id="{4AF2EED5-2A57-4D89-942F-70B9536D7040}"/>
                </a:ext>
              </a:extLst>
            </p:cNvPr>
            <p:cNvSpPr/>
            <p:nvPr/>
          </p:nvSpPr>
          <p:spPr>
            <a:xfrm>
              <a:off x="6015784" y="4583574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2648C50-A1F2-41C6-8CC2-6036380A0530}"/>
                </a:ext>
              </a:extLst>
            </p:cNvPr>
            <p:cNvSpPr/>
            <p:nvPr/>
          </p:nvSpPr>
          <p:spPr>
            <a:xfrm>
              <a:off x="2019920" y="4671283"/>
              <a:ext cx="4797878" cy="701675"/>
            </a:xfrm>
            <a:custGeom>
              <a:avLst/>
              <a:gdLst>
                <a:gd name="connsiteX0" fmla="*/ 0 w 4797878"/>
                <a:gd name="connsiteY0" fmla="*/ 0 h 701675"/>
                <a:gd name="connsiteX1" fmla="*/ 4797878 w 4797878"/>
                <a:gd name="connsiteY1" fmla="*/ 0 h 701675"/>
                <a:gd name="connsiteX2" fmla="*/ 4797878 w 4797878"/>
                <a:gd name="connsiteY2" fmla="*/ 701675 h 701675"/>
                <a:gd name="connsiteX3" fmla="*/ 0 w 4797878"/>
                <a:gd name="connsiteY3" fmla="*/ 701675 h 701675"/>
                <a:gd name="connsiteX4" fmla="*/ 0 w 4797878"/>
                <a:gd name="connsiteY4" fmla="*/ 0 h 70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7878" h="701675">
                  <a:moveTo>
                    <a:pt x="0" y="0"/>
                  </a:moveTo>
                  <a:lnTo>
                    <a:pt x="4797878" y="0"/>
                  </a:lnTo>
                  <a:lnTo>
                    <a:pt x="4797878" y="701675"/>
                  </a:lnTo>
                  <a:lnTo>
                    <a:pt x="0" y="701675"/>
                  </a:lnTo>
                  <a:lnTo>
                    <a:pt x="0" y="0"/>
                  </a:lnTo>
                  <a:close/>
                </a:path>
              </a:pathLst>
            </a:custGeom>
            <a:sp3d z="57150" extrusionH="12700" prstMaterial="flat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46C4532-05C9-4BD0-8303-FD2B5558F5F4}"/>
              </a:ext>
            </a:extLst>
          </p:cNvPr>
          <p:cNvSpPr txBox="1"/>
          <p:nvPr/>
        </p:nvSpPr>
        <p:spPr>
          <a:xfrm rot="521595">
            <a:off x="4543290" y="3685072"/>
            <a:ext cx="398419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৪. </a:t>
            </a:r>
            <a:r>
              <a:rPr lang="en-US" b="1" i="1" dirty="0" err="1"/>
              <a:t>অপরিকল্পিত</a:t>
            </a:r>
            <a:r>
              <a:rPr lang="en-US" b="1" i="1" dirty="0"/>
              <a:t> </a:t>
            </a:r>
            <a:r>
              <a:rPr lang="en-US" b="1" i="1" dirty="0" err="1"/>
              <a:t>বর্জ্য</a:t>
            </a:r>
            <a:r>
              <a:rPr lang="en-US" b="1" i="1" dirty="0"/>
              <a:t> </a:t>
            </a:r>
            <a:r>
              <a:rPr lang="en-US" b="1" i="1" dirty="0" err="1"/>
              <a:t>ব্যবস্থাপনা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i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C253B6-1685-467A-8A03-656AF1E37B30}"/>
              </a:ext>
            </a:extLst>
          </p:cNvPr>
          <p:cNvSpPr txBox="1"/>
          <p:nvPr/>
        </p:nvSpPr>
        <p:spPr>
          <a:xfrm rot="469289">
            <a:off x="4570264" y="4469401"/>
            <a:ext cx="397358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৫.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9C686B-50D3-4942-BCF8-F4C226D35AA3}"/>
              </a:ext>
            </a:extLst>
          </p:cNvPr>
          <p:cNvSpPr txBox="1"/>
          <p:nvPr/>
        </p:nvSpPr>
        <p:spPr>
          <a:xfrm rot="525781">
            <a:off x="4551538" y="5207692"/>
            <a:ext cx="3973543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F2BDB8E-2A36-45F3-ABA6-33F66F2FD78F}"/>
              </a:ext>
            </a:extLst>
          </p:cNvPr>
          <p:cNvGrpSpPr/>
          <p:nvPr/>
        </p:nvGrpSpPr>
        <p:grpSpPr>
          <a:xfrm>
            <a:off x="4225191" y="1071289"/>
            <a:ext cx="4876179" cy="2513517"/>
            <a:chOff x="2019920" y="1397331"/>
            <a:chExt cx="5104159" cy="4063336"/>
          </a:xfrm>
          <a:scene3d>
            <a:camera prst="isometricOffAxis2Left" zoom="95000"/>
            <a:lightRig rig="flat" dir="t"/>
          </a:scene3d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A43865E-DACF-4D11-822E-BB671E31C921}"/>
                </a:ext>
              </a:extLst>
            </p:cNvPr>
            <p:cNvSpPr/>
            <p:nvPr/>
          </p:nvSpPr>
          <p:spPr>
            <a:xfrm>
              <a:off x="2019920" y="1397331"/>
              <a:ext cx="4736306" cy="430573"/>
            </a:xfrm>
            <a:custGeom>
              <a:avLst/>
              <a:gdLst>
                <a:gd name="connsiteX0" fmla="*/ 0 w 4736306"/>
                <a:gd name="connsiteY0" fmla="*/ 0 h 430573"/>
                <a:gd name="connsiteX1" fmla="*/ 4736306 w 4736306"/>
                <a:gd name="connsiteY1" fmla="*/ 0 h 430573"/>
                <a:gd name="connsiteX2" fmla="*/ 4736306 w 4736306"/>
                <a:gd name="connsiteY2" fmla="*/ 430573 h 430573"/>
                <a:gd name="connsiteX3" fmla="*/ 0 w 4736306"/>
                <a:gd name="connsiteY3" fmla="*/ 430573 h 430573"/>
                <a:gd name="connsiteX4" fmla="*/ 0 w 4736306"/>
                <a:gd name="connsiteY4" fmla="*/ 0 h 43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6306" h="430573">
                  <a:moveTo>
                    <a:pt x="0" y="0"/>
                  </a:moveTo>
                  <a:lnTo>
                    <a:pt x="4736306" y="0"/>
                  </a:lnTo>
                  <a:lnTo>
                    <a:pt x="4736306" y="430573"/>
                  </a:lnTo>
                  <a:lnTo>
                    <a:pt x="0" y="4305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b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100" kern="1200"/>
            </a:p>
          </p:txBody>
        </p:sp>
        <p:sp>
          <p:nvSpPr>
            <p:cNvPr id="99" name="Arrow: Chevron 98">
              <a:extLst>
                <a:ext uri="{FF2B5EF4-FFF2-40B4-BE49-F238E27FC236}">
                  <a16:creationId xmlns:a16="http://schemas.microsoft.com/office/drawing/2014/main" id="{8FB90C7B-EE65-48EA-9179-A7ABA416457B}"/>
                </a:ext>
              </a:extLst>
            </p:cNvPr>
            <p:cNvSpPr/>
            <p:nvPr/>
          </p:nvSpPr>
          <p:spPr>
            <a:xfrm>
              <a:off x="2019920" y="1827905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Arrow: Chevron 99">
              <a:extLst>
                <a:ext uri="{FF2B5EF4-FFF2-40B4-BE49-F238E27FC236}">
                  <a16:creationId xmlns:a16="http://schemas.microsoft.com/office/drawing/2014/main" id="{042FCA84-0753-4BB3-B3B4-7A17876A4624}"/>
                </a:ext>
              </a:extLst>
            </p:cNvPr>
            <p:cNvSpPr/>
            <p:nvPr/>
          </p:nvSpPr>
          <p:spPr>
            <a:xfrm>
              <a:off x="2685634" y="1827905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1" name="Arrow: Chevron 100">
              <a:extLst>
                <a:ext uri="{FF2B5EF4-FFF2-40B4-BE49-F238E27FC236}">
                  <a16:creationId xmlns:a16="http://schemas.microsoft.com/office/drawing/2014/main" id="{675B95D0-DCBE-4043-8161-9844A04C41F6}"/>
                </a:ext>
              </a:extLst>
            </p:cNvPr>
            <p:cNvSpPr/>
            <p:nvPr/>
          </p:nvSpPr>
          <p:spPr>
            <a:xfrm>
              <a:off x="3351874" y="1827905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Arrow: Chevron 101">
              <a:extLst>
                <a:ext uri="{FF2B5EF4-FFF2-40B4-BE49-F238E27FC236}">
                  <a16:creationId xmlns:a16="http://schemas.microsoft.com/office/drawing/2014/main" id="{FE9DDB11-197A-4DCF-82F8-A368E3787475}"/>
                </a:ext>
              </a:extLst>
            </p:cNvPr>
            <p:cNvSpPr/>
            <p:nvPr/>
          </p:nvSpPr>
          <p:spPr>
            <a:xfrm>
              <a:off x="4017589" y="1827905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3" name="Arrow: Chevron 102">
              <a:extLst>
                <a:ext uri="{FF2B5EF4-FFF2-40B4-BE49-F238E27FC236}">
                  <a16:creationId xmlns:a16="http://schemas.microsoft.com/office/drawing/2014/main" id="{0C663E20-C20F-4B2A-999A-0D06EFC5BDB4}"/>
                </a:ext>
              </a:extLst>
            </p:cNvPr>
            <p:cNvSpPr/>
            <p:nvPr/>
          </p:nvSpPr>
          <p:spPr>
            <a:xfrm>
              <a:off x="4683829" y="1827905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" name="Arrow: Chevron 103">
              <a:extLst>
                <a:ext uri="{FF2B5EF4-FFF2-40B4-BE49-F238E27FC236}">
                  <a16:creationId xmlns:a16="http://schemas.microsoft.com/office/drawing/2014/main" id="{7D7A10F0-6AA6-40A1-B965-61696F6DEA53}"/>
                </a:ext>
              </a:extLst>
            </p:cNvPr>
            <p:cNvSpPr/>
            <p:nvPr/>
          </p:nvSpPr>
          <p:spPr>
            <a:xfrm>
              <a:off x="5349543" y="1827905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Arrow: Chevron 104">
              <a:extLst>
                <a:ext uri="{FF2B5EF4-FFF2-40B4-BE49-F238E27FC236}">
                  <a16:creationId xmlns:a16="http://schemas.microsoft.com/office/drawing/2014/main" id="{43F0BBA2-F325-4770-919B-CB6327ED8065}"/>
                </a:ext>
              </a:extLst>
            </p:cNvPr>
            <p:cNvSpPr/>
            <p:nvPr/>
          </p:nvSpPr>
          <p:spPr>
            <a:xfrm>
              <a:off x="6015784" y="1827905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A123039-55A5-4855-9F08-A69BEF183ACF}"/>
                </a:ext>
              </a:extLst>
            </p:cNvPr>
            <p:cNvSpPr/>
            <p:nvPr/>
          </p:nvSpPr>
          <p:spPr>
            <a:xfrm>
              <a:off x="2019920" y="1915614"/>
              <a:ext cx="4797878" cy="701675"/>
            </a:xfrm>
            <a:custGeom>
              <a:avLst/>
              <a:gdLst>
                <a:gd name="connsiteX0" fmla="*/ 0 w 4797878"/>
                <a:gd name="connsiteY0" fmla="*/ 0 h 701675"/>
                <a:gd name="connsiteX1" fmla="*/ 4797878 w 4797878"/>
                <a:gd name="connsiteY1" fmla="*/ 0 h 701675"/>
                <a:gd name="connsiteX2" fmla="*/ 4797878 w 4797878"/>
                <a:gd name="connsiteY2" fmla="*/ 701675 h 701675"/>
                <a:gd name="connsiteX3" fmla="*/ 0 w 4797878"/>
                <a:gd name="connsiteY3" fmla="*/ 701675 h 701675"/>
                <a:gd name="connsiteX4" fmla="*/ 0 w 4797878"/>
                <a:gd name="connsiteY4" fmla="*/ 0 h 70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7878" h="701675">
                  <a:moveTo>
                    <a:pt x="0" y="0"/>
                  </a:moveTo>
                  <a:lnTo>
                    <a:pt x="4797878" y="0"/>
                  </a:lnTo>
                  <a:lnTo>
                    <a:pt x="4797878" y="701675"/>
                  </a:lnTo>
                  <a:lnTo>
                    <a:pt x="0" y="701675"/>
                  </a:lnTo>
                  <a:lnTo>
                    <a:pt x="0" y="0"/>
                  </a:lnTo>
                  <a:close/>
                </a:path>
              </a:pathLst>
            </a:custGeom>
            <a:sp3d z="57150" extrusionH="12700" prstMaterial="flat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D84E034-EC37-4675-8F20-D06A35AD5AB3}"/>
                </a:ext>
              </a:extLst>
            </p:cNvPr>
            <p:cNvSpPr/>
            <p:nvPr/>
          </p:nvSpPr>
          <p:spPr>
            <a:xfrm>
              <a:off x="2019920" y="2775166"/>
              <a:ext cx="4736306" cy="430573"/>
            </a:xfrm>
            <a:custGeom>
              <a:avLst/>
              <a:gdLst>
                <a:gd name="connsiteX0" fmla="*/ 0 w 4736306"/>
                <a:gd name="connsiteY0" fmla="*/ 0 h 430573"/>
                <a:gd name="connsiteX1" fmla="*/ 4736306 w 4736306"/>
                <a:gd name="connsiteY1" fmla="*/ 0 h 430573"/>
                <a:gd name="connsiteX2" fmla="*/ 4736306 w 4736306"/>
                <a:gd name="connsiteY2" fmla="*/ 430573 h 430573"/>
                <a:gd name="connsiteX3" fmla="*/ 0 w 4736306"/>
                <a:gd name="connsiteY3" fmla="*/ 430573 h 430573"/>
                <a:gd name="connsiteX4" fmla="*/ 0 w 4736306"/>
                <a:gd name="connsiteY4" fmla="*/ 0 h 43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6306" h="430573">
                  <a:moveTo>
                    <a:pt x="0" y="0"/>
                  </a:moveTo>
                  <a:lnTo>
                    <a:pt x="4736306" y="0"/>
                  </a:lnTo>
                  <a:lnTo>
                    <a:pt x="4736306" y="430573"/>
                  </a:lnTo>
                  <a:lnTo>
                    <a:pt x="0" y="4305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b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100" kern="1200"/>
            </a:p>
          </p:txBody>
        </p:sp>
        <p:sp>
          <p:nvSpPr>
            <p:cNvPr id="108" name="Arrow: Chevron 107">
              <a:extLst>
                <a:ext uri="{FF2B5EF4-FFF2-40B4-BE49-F238E27FC236}">
                  <a16:creationId xmlns:a16="http://schemas.microsoft.com/office/drawing/2014/main" id="{4324CEB4-05A3-4682-9437-3D3E361230E8}"/>
                </a:ext>
              </a:extLst>
            </p:cNvPr>
            <p:cNvSpPr/>
            <p:nvPr/>
          </p:nvSpPr>
          <p:spPr>
            <a:xfrm>
              <a:off x="2019920" y="3205739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9" name="Arrow: Chevron 108">
              <a:extLst>
                <a:ext uri="{FF2B5EF4-FFF2-40B4-BE49-F238E27FC236}">
                  <a16:creationId xmlns:a16="http://schemas.microsoft.com/office/drawing/2014/main" id="{05664F33-6EBB-4E7E-9235-991D319FB932}"/>
                </a:ext>
              </a:extLst>
            </p:cNvPr>
            <p:cNvSpPr/>
            <p:nvPr/>
          </p:nvSpPr>
          <p:spPr>
            <a:xfrm>
              <a:off x="2685634" y="3205739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0" name="Arrow: Chevron 109">
              <a:extLst>
                <a:ext uri="{FF2B5EF4-FFF2-40B4-BE49-F238E27FC236}">
                  <a16:creationId xmlns:a16="http://schemas.microsoft.com/office/drawing/2014/main" id="{68CB0ED9-43E5-4CAC-B2B1-487556B11663}"/>
                </a:ext>
              </a:extLst>
            </p:cNvPr>
            <p:cNvSpPr/>
            <p:nvPr/>
          </p:nvSpPr>
          <p:spPr>
            <a:xfrm>
              <a:off x="3351874" y="3205739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Arrow: Chevron 110">
              <a:extLst>
                <a:ext uri="{FF2B5EF4-FFF2-40B4-BE49-F238E27FC236}">
                  <a16:creationId xmlns:a16="http://schemas.microsoft.com/office/drawing/2014/main" id="{6FCAEE9A-6309-4647-A329-8F9AA801321A}"/>
                </a:ext>
              </a:extLst>
            </p:cNvPr>
            <p:cNvSpPr/>
            <p:nvPr/>
          </p:nvSpPr>
          <p:spPr>
            <a:xfrm>
              <a:off x="4017589" y="3205739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2" name="Arrow: Chevron 111">
              <a:extLst>
                <a:ext uri="{FF2B5EF4-FFF2-40B4-BE49-F238E27FC236}">
                  <a16:creationId xmlns:a16="http://schemas.microsoft.com/office/drawing/2014/main" id="{2B5AAFDF-9330-483D-88F2-E081103DC3E8}"/>
                </a:ext>
              </a:extLst>
            </p:cNvPr>
            <p:cNvSpPr/>
            <p:nvPr/>
          </p:nvSpPr>
          <p:spPr>
            <a:xfrm>
              <a:off x="4683829" y="3205739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3" name="Arrow: Chevron 112">
              <a:extLst>
                <a:ext uri="{FF2B5EF4-FFF2-40B4-BE49-F238E27FC236}">
                  <a16:creationId xmlns:a16="http://schemas.microsoft.com/office/drawing/2014/main" id="{5CFA2DEA-C7B7-4C8A-8608-11F3CE50A772}"/>
                </a:ext>
              </a:extLst>
            </p:cNvPr>
            <p:cNvSpPr/>
            <p:nvPr/>
          </p:nvSpPr>
          <p:spPr>
            <a:xfrm>
              <a:off x="5349543" y="3205739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4" name="Arrow: Chevron 113">
              <a:extLst>
                <a:ext uri="{FF2B5EF4-FFF2-40B4-BE49-F238E27FC236}">
                  <a16:creationId xmlns:a16="http://schemas.microsoft.com/office/drawing/2014/main" id="{847676A1-A357-4ED1-9B18-9E0966734080}"/>
                </a:ext>
              </a:extLst>
            </p:cNvPr>
            <p:cNvSpPr/>
            <p:nvPr/>
          </p:nvSpPr>
          <p:spPr>
            <a:xfrm>
              <a:off x="6015784" y="3205739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D478D0D-CC9A-40BA-B011-9BC330A7EEEA}"/>
                </a:ext>
              </a:extLst>
            </p:cNvPr>
            <p:cNvSpPr/>
            <p:nvPr/>
          </p:nvSpPr>
          <p:spPr>
            <a:xfrm>
              <a:off x="2019920" y="3293449"/>
              <a:ext cx="4797878" cy="701675"/>
            </a:xfrm>
            <a:custGeom>
              <a:avLst/>
              <a:gdLst>
                <a:gd name="connsiteX0" fmla="*/ 0 w 4797878"/>
                <a:gd name="connsiteY0" fmla="*/ 0 h 701675"/>
                <a:gd name="connsiteX1" fmla="*/ 4797878 w 4797878"/>
                <a:gd name="connsiteY1" fmla="*/ 0 h 701675"/>
                <a:gd name="connsiteX2" fmla="*/ 4797878 w 4797878"/>
                <a:gd name="connsiteY2" fmla="*/ 701675 h 701675"/>
                <a:gd name="connsiteX3" fmla="*/ 0 w 4797878"/>
                <a:gd name="connsiteY3" fmla="*/ 701675 h 701675"/>
                <a:gd name="connsiteX4" fmla="*/ 0 w 4797878"/>
                <a:gd name="connsiteY4" fmla="*/ 0 h 70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7878" h="701675">
                  <a:moveTo>
                    <a:pt x="0" y="0"/>
                  </a:moveTo>
                  <a:lnTo>
                    <a:pt x="4797878" y="0"/>
                  </a:lnTo>
                  <a:lnTo>
                    <a:pt x="4797878" y="701675"/>
                  </a:lnTo>
                  <a:lnTo>
                    <a:pt x="0" y="701675"/>
                  </a:lnTo>
                  <a:lnTo>
                    <a:pt x="0" y="0"/>
                  </a:lnTo>
                  <a:close/>
                </a:path>
              </a:pathLst>
            </a:custGeom>
            <a:sp3d z="57150" extrusionH="12700" prstMaterial="flat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AA7073B-4E08-4AFC-9323-246EEC00373C}"/>
                </a:ext>
              </a:extLst>
            </p:cNvPr>
            <p:cNvSpPr/>
            <p:nvPr/>
          </p:nvSpPr>
          <p:spPr>
            <a:xfrm>
              <a:off x="2019920" y="4153001"/>
              <a:ext cx="4736306" cy="430573"/>
            </a:xfrm>
            <a:custGeom>
              <a:avLst/>
              <a:gdLst>
                <a:gd name="connsiteX0" fmla="*/ 0 w 4736306"/>
                <a:gd name="connsiteY0" fmla="*/ 0 h 430573"/>
                <a:gd name="connsiteX1" fmla="*/ 4736306 w 4736306"/>
                <a:gd name="connsiteY1" fmla="*/ 0 h 430573"/>
                <a:gd name="connsiteX2" fmla="*/ 4736306 w 4736306"/>
                <a:gd name="connsiteY2" fmla="*/ 430573 h 430573"/>
                <a:gd name="connsiteX3" fmla="*/ 0 w 4736306"/>
                <a:gd name="connsiteY3" fmla="*/ 430573 h 430573"/>
                <a:gd name="connsiteX4" fmla="*/ 0 w 4736306"/>
                <a:gd name="connsiteY4" fmla="*/ 0 h 43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6306" h="430573">
                  <a:moveTo>
                    <a:pt x="0" y="0"/>
                  </a:moveTo>
                  <a:lnTo>
                    <a:pt x="4736306" y="0"/>
                  </a:lnTo>
                  <a:lnTo>
                    <a:pt x="4736306" y="430573"/>
                  </a:lnTo>
                  <a:lnTo>
                    <a:pt x="0" y="4305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b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100" kern="1200" dirty="0"/>
            </a:p>
          </p:txBody>
        </p:sp>
        <p:sp>
          <p:nvSpPr>
            <p:cNvPr id="117" name="Arrow: Chevron 116">
              <a:extLst>
                <a:ext uri="{FF2B5EF4-FFF2-40B4-BE49-F238E27FC236}">
                  <a16:creationId xmlns:a16="http://schemas.microsoft.com/office/drawing/2014/main" id="{AF347C9E-8BE6-4298-AF1E-713479085605}"/>
                </a:ext>
              </a:extLst>
            </p:cNvPr>
            <p:cNvSpPr/>
            <p:nvPr/>
          </p:nvSpPr>
          <p:spPr>
            <a:xfrm>
              <a:off x="2019920" y="4583574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8" name="Arrow: Chevron 117">
              <a:extLst>
                <a:ext uri="{FF2B5EF4-FFF2-40B4-BE49-F238E27FC236}">
                  <a16:creationId xmlns:a16="http://schemas.microsoft.com/office/drawing/2014/main" id="{4CFEDCFA-C451-4B2A-9642-FC798E6DB4B3}"/>
                </a:ext>
              </a:extLst>
            </p:cNvPr>
            <p:cNvSpPr/>
            <p:nvPr/>
          </p:nvSpPr>
          <p:spPr>
            <a:xfrm>
              <a:off x="2685634" y="4583574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9" name="Arrow: Chevron 118">
              <a:extLst>
                <a:ext uri="{FF2B5EF4-FFF2-40B4-BE49-F238E27FC236}">
                  <a16:creationId xmlns:a16="http://schemas.microsoft.com/office/drawing/2014/main" id="{A7701006-8517-426C-B0C6-AA4F4D810DF3}"/>
                </a:ext>
              </a:extLst>
            </p:cNvPr>
            <p:cNvSpPr/>
            <p:nvPr/>
          </p:nvSpPr>
          <p:spPr>
            <a:xfrm>
              <a:off x="3351874" y="4583574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0" name="Arrow: Chevron 119">
              <a:extLst>
                <a:ext uri="{FF2B5EF4-FFF2-40B4-BE49-F238E27FC236}">
                  <a16:creationId xmlns:a16="http://schemas.microsoft.com/office/drawing/2014/main" id="{3A1EAA47-FEA6-4D4D-809B-EA11D491C602}"/>
                </a:ext>
              </a:extLst>
            </p:cNvPr>
            <p:cNvSpPr/>
            <p:nvPr/>
          </p:nvSpPr>
          <p:spPr>
            <a:xfrm>
              <a:off x="4017589" y="4583574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1" name="Arrow: Chevron 120">
              <a:extLst>
                <a:ext uri="{FF2B5EF4-FFF2-40B4-BE49-F238E27FC236}">
                  <a16:creationId xmlns:a16="http://schemas.microsoft.com/office/drawing/2014/main" id="{B57F0D6E-0D80-47A8-A626-0B5A9DEE4639}"/>
                </a:ext>
              </a:extLst>
            </p:cNvPr>
            <p:cNvSpPr/>
            <p:nvPr/>
          </p:nvSpPr>
          <p:spPr>
            <a:xfrm>
              <a:off x="4683829" y="4583574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2" name="Arrow: Chevron 121">
              <a:extLst>
                <a:ext uri="{FF2B5EF4-FFF2-40B4-BE49-F238E27FC236}">
                  <a16:creationId xmlns:a16="http://schemas.microsoft.com/office/drawing/2014/main" id="{E7416FF2-51E5-4038-94C2-5C82D77F5031}"/>
                </a:ext>
              </a:extLst>
            </p:cNvPr>
            <p:cNvSpPr/>
            <p:nvPr/>
          </p:nvSpPr>
          <p:spPr>
            <a:xfrm>
              <a:off x="5349543" y="4583574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3" name="Arrow: Chevron 122">
              <a:extLst>
                <a:ext uri="{FF2B5EF4-FFF2-40B4-BE49-F238E27FC236}">
                  <a16:creationId xmlns:a16="http://schemas.microsoft.com/office/drawing/2014/main" id="{19545E38-D2F2-477E-8239-CA61C26CE9C0}"/>
                </a:ext>
              </a:extLst>
            </p:cNvPr>
            <p:cNvSpPr/>
            <p:nvPr/>
          </p:nvSpPr>
          <p:spPr>
            <a:xfrm>
              <a:off x="6015784" y="4583574"/>
              <a:ext cx="1108295" cy="877093"/>
            </a:xfrm>
            <a:prstGeom prst="chevron">
              <a:avLst>
                <a:gd name="adj" fmla="val 7061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67DB91B-5C64-4914-8000-D11262418F7D}"/>
                </a:ext>
              </a:extLst>
            </p:cNvPr>
            <p:cNvSpPr/>
            <p:nvPr/>
          </p:nvSpPr>
          <p:spPr>
            <a:xfrm>
              <a:off x="2019920" y="4671283"/>
              <a:ext cx="4797878" cy="701675"/>
            </a:xfrm>
            <a:custGeom>
              <a:avLst/>
              <a:gdLst>
                <a:gd name="connsiteX0" fmla="*/ 0 w 4797878"/>
                <a:gd name="connsiteY0" fmla="*/ 0 h 701675"/>
                <a:gd name="connsiteX1" fmla="*/ 4797878 w 4797878"/>
                <a:gd name="connsiteY1" fmla="*/ 0 h 701675"/>
                <a:gd name="connsiteX2" fmla="*/ 4797878 w 4797878"/>
                <a:gd name="connsiteY2" fmla="*/ 701675 h 701675"/>
                <a:gd name="connsiteX3" fmla="*/ 0 w 4797878"/>
                <a:gd name="connsiteY3" fmla="*/ 701675 h 701675"/>
                <a:gd name="connsiteX4" fmla="*/ 0 w 4797878"/>
                <a:gd name="connsiteY4" fmla="*/ 0 h 70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7878" h="701675">
                  <a:moveTo>
                    <a:pt x="0" y="0"/>
                  </a:moveTo>
                  <a:lnTo>
                    <a:pt x="4797878" y="0"/>
                  </a:lnTo>
                  <a:lnTo>
                    <a:pt x="4797878" y="701675"/>
                  </a:lnTo>
                  <a:lnTo>
                    <a:pt x="0" y="701675"/>
                  </a:lnTo>
                  <a:lnTo>
                    <a:pt x="0" y="0"/>
                  </a:lnTo>
                  <a:close/>
                </a:path>
              </a:pathLst>
            </a:custGeom>
            <a:sp3d z="57150" extrusionH="12700" prstMaterial="flat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92BC278-68A4-4211-A682-266DC916F793}"/>
              </a:ext>
            </a:extLst>
          </p:cNvPr>
          <p:cNvSpPr txBox="1"/>
          <p:nvPr/>
        </p:nvSpPr>
        <p:spPr>
          <a:xfrm rot="488313">
            <a:off x="4531583" y="2252033"/>
            <a:ext cx="39750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২. </a:t>
            </a:r>
            <a:r>
              <a:rPr lang="en-US" b="1" i="1" dirty="0" err="1"/>
              <a:t>নদী</a:t>
            </a:r>
            <a:r>
              <a:rPr lang="en-US" b="1" i="1" dirty="0"/>
              <a:t> </a:t>
            </a:r>
            <a:r>
              <a:rPr lang="en-US" b="1" i="1" dirty="0" err="1"/>
              <a:t>দখল</a:t>
            </a:r>
            <a:endParaRPr lang="en-US" b="1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859977-297D-483E-95FD-A27CF3447959}"/>
              </a:ext>
            </a:extLst>
          </p:cNvPr>
          <p:cNvSpPr txBox="1"/>
          <p:nvPr/>
        </p:nvSpPr>
        <p:spPr>
          <a:xfrm rot="466067">
            <a:off x="4562552" y="3025697"/>
            <a:ext cx="3927823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৩. </a:t>
            </a:r>
            <a:r>
              <a:rPr lang="en-US" b="1" i="1" dirty="0" err="1"/>
              <a:t>নদীতে</a:t>
            </a:r>
            <a:r>
              <a:rPr lang="en-US" b="1" i="1" dirty="0"/>
              <a:t> </a:t>
            </a:r>
            <a:r>
              <a:rPr lang="en-US" b="1" i="1" dirty="0" err="1"/>
              <a:t>বন্যা</a:t>
            </a:r>
            <a:r>
              <a:rPr lang="en-US" b="1" i="1" dirty="0"/>
              <a:t> </a:t>
            </a:r>
            <a:r>
              <a:rPr lang="en-US" b="1" i="1" dirty="0" err="1"/>
              <a:t>নিয়ন্ত্রণ</a:t>
            </a:r>
            <a:r>
              <a:rPr lang="en-US" b="1" i="1" dirty="0"/>
              <a:t> </a:t>
            </a:r>
            <a:r>
              <a:rPr lang="en-US" b="1" i="1" dirty="0" err="1"/>
              <a:t>বাঁধ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EC83D1-D25D-461F-8124-145995118D3E}"/>
              </a:ext>
            </a:extLst>
          </p:cNvPr>
          <p:cNvSpPr txBox="1"/>
          <p:nvPr/>
        </p:nvSpPr>
        <p:spPr>
          <a:xfrm rot="529405">
            <a:off x="4559584" y="1466249"/>
            <a:ext cx="3949127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১.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ক্ষয়জনিত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i="1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D85EF70-5586-4844-8DE4-A773F38F972C}"/>
              </a:ext>
            </a:extLst>
          </p:cNvPr>
          <p:cNvSpPr txBox="1"/>
          <p:nvPr/>
        </p:nvSpPr>
        <p:spPr>
          <a:xfrm>
            <a:off x="0" y="5858373"/>
            <a:ext cx="9144000" cy="1015663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ভান্ডার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থাকলেও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সত্যিকারের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সজাগ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ভয়াবহ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সম্মুখীন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শহরায়ন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নগরায়নের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উন্নয়ণ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হূমকির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91505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1" grpId="0" animBg="1"/>
      <p:bldP spid="32" grpId="0" animBg="1"/>
      <p:bldP spid="28" grpId="0" animBg="1"/>
      <p:bldP spid="29" grpId="0" animBg="1"/>
      <p:bldP spid="27" grpId="0" animBg="1"/>
      <p:bldP spid="1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1ABB1B-74AD-462A-B6B2-4F63B59CF637}"/>
              </a:ext>
            </a:extLst>
          </p:cNvPr>
          <p:cNvSpPr/>
          <p:nvPr/>
        </p:nvSpPr>
        <p:spPr>
          <a:xfrm>
            <a:off x="190500" y="76200"/>
            <a:ext cx="87630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পানির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নিরুপনের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মানদন্ড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সমূহ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B621A5-AA74-4A88-801C-38477ED2EDD9}"/>
              </a:ext>
            </a:extLst>
          </p:cNvPr>
          <p:cNvGrpSpPr/>
          <p:nvPr/>
        </p:nvGrpSpPr>
        <p:grpSpPr>
          <a:xfrm>
            <a:off x="228600" y="762000"/>
            <a:ext cx="9200018" cy="1153011"/>
            <a:chOff x="632354" y="1007790"/>
            <a:chExt cx="8139667" cy="1153011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44FD557-946C-4426-BD74-152686F896D9}"/>
                </a:ext>
              </a:extLst>
            </p:cNvPr>
            <p:cNvSpPr/>
            <p:nvPr/>
          </p:nvSpPr>
          <p:spPr>
            <a:xfrm rot="968321">
              <a:off x="632354" y="1007790"/>
              <a:ext cx="1383700" cy="1153011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solidFill>
              <a:schemeClr val="tx1"/>
            </a:solidFill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0" tIns="539830" rIns="20321" bIns="539829" numCol="1" spcCol="1270" anchor="ctr" anchorCtr="0">
              <a:noAutofit/>
              <a:sp3d extrusionH="28000" prstMaterial="matte"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১</a:t>
              </a:r>
              <a:r>
                <a:rPr lang="en-US" sz="3200" dirty="0"/>
                <a:t>.</a:t>
              </a:r>
              <a:endParaRPr lang="en-US" sz="3200" kern="12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062C839-EC92-4A8D-B2DF-AC2B471640CC}"/>
                </a:ext>
              </a:extLst>
            </p:cNvPr>
            <p:cNvSpPr/>
            <p:nvPr/>
          </p:nvSpPr>
          <p:spPr>
            <a:xfrm rot="673220">
              <a:off x="2037453" y="1246143"/>
              <a:ext cx="6734568" cy="741607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64803 w 964803"/>
                <a:gd name="connsiteY2" fmla="*/ 160804 h 5056981"/>
                <a:gd name="connsiteX3" fmla="*/ 964803 w 964803"/>
                <a:gd name="connsiteY3" fmla="*/ 5056981 h 5056981"/>
                <a:gd name="connsiteX4" fmla="*/ 964803 w 964803"/>
                <a:gd name="connsiteY4" fmla="*/ 5056981 h 5056981"/>
                <a:gd name="connsiteX5" fmla="*/ 0 w 964803"/>
                <a:gd name="connsiteY5" fmla="*/ 5056981 h 5056981"/>
                <a:gd name="connsiteX6" fmla="*/ 0 w 964803"/>
                <a:gd name="connsiteY6" fmla="*/ 5056981 h 5056981"/>
                <a:gd name="connsiteX7" fmla="*/ 0 w 964803"/>
                <a:gd name="connsiteY7" fmla="*/ 160804 h 5056981"/>
                <a:gd name="connsiteX8" fmla="*/ 160804 w 964803"/>
                <a:gd name="connsiteY8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679625"/>
                    <a:pt x="951068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51068" y="3"/>
                    <a:pt x="964803" y="377356"/>
                    <a:pt x="964803" y="842850"/>
                  </a:cubicBezTo>
                  <a:close/>
                </a:path>
              </a:pathLst>
            </a:custGeom>
            <a:solidFill>
              <a:srgbClr val="FFFF00">
                <a:alpha val="90000"/>
              </a:srgbClr>
            </a:solidFill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66148" rIns="66148" bIns="66148" numCol="1" spcCol="1270" anchor="ctr" anchorCtr="0">
              <a:noAutofit/>
            </a:bodyPr>
            <a:lstStyle/>
            <a:p>
              <a:pPr marL="0" lvl="1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বর্ণ</a:t>
              </a:r>
              <a:r>
                <a:rPr lang="en-US" sz="2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স্বাদ</a:t>
              </a:r>
              <a:r>
                <a:rPr lang="en-US" sz="2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পানির</a:t>
              </a:r>
              <a:r>
                <a:rPr lang="en-US" sz="2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বর্ণ</a:t>
              </a:r>
              <a:r>
                <a:rPr lang="en-US" sz="2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স্বাদ</a:t>
              </a:r>
              <a:r>
                <a:rPr lang="en-US" sz="2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নেই</a:t>
              </a:r>
              <a:r>
                <a:rPr lang="en-US" sz="2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জলজ</a:t>
              </a:r>
              <a:r>
                <a:rPr lang="en-US" sz="2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উদ্ভিদ</a:t>
              </a:r>
              <a:r>
                <a:rPr lang="en-US" sz="2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প্রাণীর</a:t>
              </a:r>
              <a:r>
                <a:rPr lang="en-US" sz="2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2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এমন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বৈশিষ্ট্য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প্রয়োজন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E0456F5-3D70-4B22-965A-C3E0B9B45081}"/>
              </a:ext>
            </a:extLst>
          </p:cNvPr>
          <p:cNvGrpSpPr/>
          <p:nvPr/>
        </p:nvGrpSpPr>
        <p:grpSpPr>
          <a:xfrm>
            <a:off x="228599" y="1610894"/>
            <a:ext cx="9295183" cy="1132306"/>
            <a:chOff x="500382" y="2028801"/>
            <a:chExt cx="8115450" cy="113230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F38FB38-AA52-440A-A4D9-091FA91D2139}"/>
                </a:ext>
              </a:extLst>
            </p:cNvPr>
            <p:cNvSpPr/>
            <p:nvPr/>
          </p:nvSpPr>
          <p:spPr>
            <a:xfrm rot="673220">
              <a:off x="500382" y="2028801"/>
              <a:ext cx="1383699" cy="1132306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solidFill>
              <a:srgbClr val="FFFF00"/>
            </a:solidFill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0" tIns="539829" rIns="20320" bIns="539829" numCol="1" spcCol="1270" anchor="ctr" anchorCtr="0">
              <a:noAutofit/>
              <a:sp3d extrusionH="28000" prstMaterial="matte"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2.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500D330-CC6C-4207-8BA9-215F5C6BC9BD}"/>
                </a:ext>
              </a:extLst>
            </p:cNvPr>
            <p:cNvSpPr/>
            <p:nvPr/>
          </p:nvSpPr>
          <p:spPr>
            <a:xfrm rot="673220">
              <a:off x="1881264" y="2143528"/>
              <a:ext cx="6734568" cy="741608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64803 w 964803"/>
                <a:gd name="connsiteY2" fmla="*/ 160804 h 5056981"/>
                <a:gd name="connsiteX3" fmla="*/ 964803 w 964803"/>
                <a:gd name="connsiteY3" fmla="*/ 5056981 h 5056981"/>
                <a:gd name="connsiteX4" fmla="*/ 964803 w 964803"/>
                <a:gd name="connsiteY4" fmla="*/ 5056981 h 5056981"/>
                <a:gd name="connsiteX5" fmla="*/ 0 w 964803"/>
                <a:gd name="connsiteY5" fmla="*/ 5056981 h 5056981"/>
                <a:gd name="connsiteX6" fmla="*/ 0 w 964803"/>
                <a:gd name="connsiteY6" fmla="*/ 5056981 h 5056981"/>
                <a:gd name="connsiteX7" fmla="*/ 0 w 964803"/>
                <a:gd name="connsiteY7" fmla="*/ 160804 h 5056981"/>
                <a:gd name="connsiteX8" fmla="*/ 160804 w 964803"/>
                <a:gd name="connsiteY8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679625"/>
                    <a:pt x="951068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51068" y="3"/>
                    <a:pt x="964803" y="377356"/>
                    <a:pt x="964803" y="842850"/>
                  </a:cubicBezTo>
                  <a:close/>
                </a:path>
              </a:pathLst>
            </a:custGeom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66148" rIns="66148" bIns="66149" numCol="1" spcCol="1270" anchor="ctr" anchorCtr="0">
              <a:noAutofit/>
            </a:bodyPr>
            <a:lstStyle/>
            <a:p>
              <a:pPr marL="0" lvl="1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ঘোলার</a:t>
              </a:r>
              <a:r>
                <a:rPr lang="en-US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পরিমাণ</a:t>
              </a:r>
              <a:r>
                <a:rPr lang="en-US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ঝড়,বৃষ্টি</a:t>
              </a:r>
              <a:r>
                <a:rPr lang="en-US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নদী</a:t>
              </a:r>
              <a:r>
                <a:rPr lang="en-US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ভাঙ্গন</a:t>
              </a:r>
              <a:r>
                <a:rPr lang="en-US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ইত্যাদি</a:t>
              </a:r>
              <a:r>
                <a:rPr lang="en-US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কারণে</a:t>
              </a:r>
              <a:r>
                <a:rPr lang="en-US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মাটি</a:t>
              </a:r>
              <a:r>
                <a:rPr lang="en-US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পানিতে</a:t>
              </a:r>
              <a:r>
                <a:rPr lang="en-US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পড়ে</a:t>
              </a:r>
              <a:r>
                <a:rPr lang="en-US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r>
                <a:rPr lang="en-US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ঘোালা</a:t>
              </a:r>
              <a:r>
                <a:rPr lang="en-US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ফলে</a:t>
              </a:r>
              <a:r>
                <a:rPr lang="en-US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জলজ</a:t>
              </a:r>
              <a:r>
                <a:rPr lang="en-US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পরিশেব</a:t>
              </a:r>
              <a:r>
                <a:rPr lang="en-US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নষ্ট</a:t>
              </a:r>
              <a:r>
                <a:rPr lang="en-US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জলজ</a:t>
              </a:r>
              <a:r>
                <a:rPr lang="en-US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প্রাণীর</a:t>
              </a:r>
              <a:r>
                <a:rPr lang="en-US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সালোকসংশ্লেষণে</a:t>
              </a:r>
              <a:r>
                <a:rPr lang="en-US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সমস্যা</a:t>
              </a:r>
              <a:r>
                <a:rPr lang="en-US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FB0F67-7CF5-4A31-836B-6F89EEE48177}"/>
              </a:ext>
            </a:extLst>
          </p:cNvPr>
          <p:cNvGrpSpPr/>
          <p:nvPr/>
        </p:nvGrpSpPr>
        <p:grpSpPr>
          <a:xfrm>
            <a:off x="304800" y="2357535"/>
            <a:ext cx="9372600" cy="1223865"/>
            <a:chOff x="306276" y="3019267"/>
            <a:chExt cx="8080054" cy="114632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2529D61-A14F-4656-8A6F-0C01E3B3A23A}"/>
                </a:ext>
              </a:extLst>
            </p:cNvPr>
            <p:cNvSpPr/>
            <p:nvPr/>
          </p:nvSpPr>
          <p:spPr>
            <a:xfrm rot="673220">
              <a:off x="306276" y="3019267"/>
              <a:ext cx="1383699" cy="1146320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solidFill>
              <a:srgbClr val="7030A0"/>
            </a:solidFill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0" tIns="539829" rIns="20320" bIns="539829" numCol="1" spcCol="1270" anchor="ctr" anchorCtr="0">
              <a:noAutofit/>
              <a:sp3d extrusionH="28000" prstMaterial="matte"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3.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DDD9D26-AA75-4178-BBF2-8134982985B9}"/>
                </a:ext>
              </a:extLst>
            </p:cNvPr>
            <p:cNvSpPr/>
            <p:nvPr/>
          </p:nvSpPr>
          <p:spPr>
            <a:xfrm rot="673220">
              <a:off x="1651762" y="3215190"/>
              <a:ext cx="6734568" cy="741608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64803 w 964803"/>
                <a:gd name="connsiteY2" fmla="*/ 160804 h 5056981"/>
                <a:gd name="connsiteX3" fmla="*/ 964803 w 964803"/>
                <a:gd name="connsiteY3" fmla="*/ 5056981 h 5056981"/>
                <a:gd name="connsiteX4" fmla="*/ 964803 w 964803"/>
                <a:gd name="connsiteY4" fmla="*/ 5056981 h 5056981"/>
                <a:gd name="connsiteX5" fmla="*/ 0 w 964803"/>
                <a:gd name="connsiteY5" fmla="*/ 5056981 h 5056981"/>
                <a:gd name="connsiteX6" fmla="*/ 0 w 964803"/>
                <a:gd name="connsiteY6" fmla="*/ 5056981 h 5056981"/>
                <a:gd name="connsiteX7" fmla="*/ 0 w 964803"/>
                <a:gd name="connsiteY7" fmla="*/ 160804 h 5056981"/>
                <a:gd name="connsiteX8" fmla="*/ 160804 w 964803"/>
                <a:gd name="connsiteY8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679625"/>
                    <a:pt x="951068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51068" y="3"/>
                    <a:pt x="964803" y="377356"/>
                    <a:pt x="964803" y="842850"/>
                  </a:cubicBezTo>
                  <a:close/>
                </a:path>
              </a:pathLst>
            </a:custGeom>
            <a:solidFill>
              <a:schemeClr val="accent5">
                <a:lumMod val="50000"/>
                <a:alpha val="90000"/>
              </a:schemeClr>
            </a:solidFill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66148" rIns="66148" bIns="66149" numCol="1" spcCol="1270" anchor="ctr" anchorCtr="0">
              <a:noAutofit/>
            </a:bodyPr>
            <a:lstStyle/>
            <a:p>
              <a:pPr marL="0" lvl="1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400" kern="1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তেজস্ক্রিয়</a:t>
              </a:r>
              <a:r>
                <a:rPr lang="en-US" sz="2400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পদার্থের</a:t>
              </a:r>
              <a:r>
                <a:rPr lang="en-US" sz="2400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উপস্থিতি</a:t>
              </a:r>
              <a:r>
                <a:rPr lang="en-US" sz="2400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400" kern="1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এটা</a:t>
              </a:r>
              <a:r>
                <a:rPr lang="en-US" sz="2400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জলজ</a:t>
              </a:r>
              <a:r>
                <a:rPr lang="en-US" sz="2400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জীবে</a:t>
              </a:r>
              <a:r>
                <a:rPr lang="en-US" sz="2400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ক্যান্সার</a:t>
              </a:r>
              <a:r>
                <a:rPr lang="en-US" sz="2400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সৃষ্টি</a:t>
              </a:r>
              <a:r>
                <a:rPr lang="en-US" sz="2400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400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400" kern="1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তাই</a:t>
              </a:r>
              <a:r>
                <a:rPr lang="en-US" sz="2400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2400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পদার্থের</a:t>
              </a:r>
              <a:r>
                <a:rPr lang="en-US" sz="2400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উপস্থিতি</a:t>
              </a:r>
              <a:r>
                <a:rPr lang="en-US" sz="2400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পানিতে</a:t>
              </a:r>
              <a:r>
                <a:rPr lang="en-US" sz="2400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কম্য</a:t>
              </a:r>
              <a:r>
                <a:rPr lang="en-US" sz="2400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নয়</a:t>
              </a:r>
              <a:r>
                <a:rPr lang="en-US" sz="2400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29D713B-E82F-46FD-8254-C1F37209FB44}"/>
              </a:ext>
            </a:extLst>
          </p:cNvPr>
          <p:cNvGrpSpPr/>
          <p:nvPr/>
        </p:nvGrpSpPr>
        <p:grpSpPr>
          <a:xfrm rot="232986">
            <a:off x="419913" y="3504671"/>
            <a:ext cx="9028887" cy="1264732"/>
            <a:chOff x="629777" y="3507910"/>
            <a:chExt cx="9028887" cy="126473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557B3CC-7A79-4826-A797-57D3BF5A872A}"/>
                </a:ext>
              </a:extLst>
            </p:cNvPr>
            <p:cNvSpPr/>
            <p:nvPr/>
          </p:nvSpPr>
          <p:spPr>
            <a:xfrm rot="494681">
              <a:off x="629777" y="3538796"/>
              <a:ext cx="1541598" cy="1233846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solidFill>
              <a:schemeClr val="tx1"/>
            </a:solidFill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0" tIns="539830" rIns="20321" bIns="539829" numCol="1" spcCol="1270" anchor="ctr" anchorCtr="0">
              <a:noAutofit/>
              <a:sp3d extrusionH="28000" prstMaterial="matte"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4.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2B95A08-CAF6-418A-9F21-F1C145FBEC65}"/>
                </a:ext>
              </a:extLst>
            </p:cNvPr>
            <p:cNvSpPr/>
            <p:nvPr/>
          </p:nvSpPr>
          <p:spPr>
            <a:xfrm rot="494681">
              <a:off x="2155595" y="3507910"/>
              <a:ext cx="7503069" cy="802000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64803 w 964803"/>
                <a:gd name="connsiteY2" fmla="*/ 160804 h 5056981"/>
                <a:gd name="connsiteX3" fmla="*/ 964803 w 964803"/>
                <a:gd name="connsiteY3" fmla="*/ 5056981 h 5056981"/>
                <a:gd name="connsiteX4" fmla="*/ 964803 w 964803"/>
                <a:gd name="connsiteY4" fmla="*/ 5056981 h 5056981"/>
                <a:gd name="connsiteX5" fmla="*/ 0 w 964803"/>
                <a:gd name="connsiteY5" fmla="*/ 5056981 h 5056981"/>
                <a:gd name="connsiteX6" fmla="*/ 0 w 964803"/>
                <a:gd name="connsiteY6" fmla="*/ 5056981 h 5056981"/>
                <a:gd name="connsiteX7" fmla="*/ 0 w 964803"/>
                <a:gd name="connsiteY7" fmla="*/ 160804 h 5056981"/>
                <a:gd name="connsiteX8" fmla="*/ 160804 w 964803"/>
                <a:gd name="connsiteY8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679625"/>
                    <a:pt x="951068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51068" y="3"/>
                    <a:pt x="964803" y="377356"/>
                    <a:pt x="964803" y="84285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90000"/>
              </a:schemeClr>
            </a:solidFill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66148" rIns="66148" bIns="66148" numCol="1" spcCol="1270" anchor="ctr" anchorCtr="0">
              <a:noAutofit/>
            </a:bodyPr>
            <a:lstStyle/>
            <a:p>
              <a:pPr marL="0" lvl="1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4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ময়লা</a:t>
              </a:r>
              <a:r>
                <a:rPr lang="en-US" sz="24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আবর্জনা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জলজ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পরিবেশ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ময়লা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আবর্জনা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মুক্ত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হতে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কারণ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নাহলে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ঐখান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জীবাণু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সৃষ্টি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4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59178BA-980C-4CC2-AAA2-5464E0C757E3}"/>
              </a:ext>
            </a:extLst>
          </p:cNvPr>
          <p:cNvGrpSpPr/>
          <p:nvPr/>
        </p:nvGrpSpPr>
        <p:grpSpPr>
          <a:xfrm rot="278228">
            <a:off x="481558" y="4630151"/>
            <a:ext cx="9028888" cy="1233845"/>
            <a:chOff x="476164" y="4523757"/>
            <a:chExt cx="9028888" cy="123384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705E0AC-BB8E-4A14-A2F4-44E5710DDE96}"/>
                </a:ext>
              </a:extLst>
            </p:cNvPr>
            <p:cNvSpPr/>
            <p:nvPr/>
          </p:nvSpPr>
          <p:spPr>
            <a:xfrm rot="494681">
              <a:off x="476164" y="4523757"/>
              <a:ext cx="1541596" cy="1233845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solidFill>
              <a:srgbClr val="FFFF00"/>
            </a:solidFill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0" tIns="539829" rIns="20320" bIns="539829" numCol="1" spcCol="1270" anchor="ctr" anchorCtr="0">
              <a:noAutofit/>
              <a:sp3d extrusionH="28000" prstMaterial="matte"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5.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2EC3C77-E9E1-4B22-A96D-9D11670F7660}"/>
                </a:ext>
              </a:extLst>
            </p:cNvPr>
            <p:cNvSpPr/>
            <p:nvPr/>
          </p:nvSpPr>
          <p:spPr>
            <a:xfrm rot="494681">
              <a:off x="2001983" y="4568050"/>
              <a:ext cx="7503069" cy="802000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64803 w 964803"/>
                <a:gd name="connsiteY2" fmla="*/ 160804 h 5056981"/>
                <a:gd name="connsiteX3" fmla="*/ 964803 w 964803"/>
                <a:gd name="connsiteY3" fmla="*/ 5056981 h 5056981"/>
                <a:gd name="connsiteX4" fmla="*/ 964803 w 964803"/>
                <a:gd name="connsiteY4" fmla="*/ 5056981 h 5056981"/>
                <a:gd name="connsiteX5" fmla="*/ 0 w 964803"/>
                <a:gd name="connsiteY5" fmla="*/ 5056981 h 5056981"/>
                <a:gd name="connsiteX6" fmla="*/ 0 w 964803"/>
                <a:gd name="connsiteY6" fmla="*/ 5056981 h 5056981"/>
                <a:gd name="connsiteX7" fmla="*/ 0 w 964803"/>
                <a:gd name="connsiteY7" fmla="*/ 160804 h 5056981"/>
                <a:gd name="connsiteX8" fmla="*/ 160804 w 964803"/>
                <a:gd name="connsiteY8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679625"/>
                    <a:pt x="951068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51068" y="3"/>
                    <a:pt x="964803" y="377356"/>
                    <a:pt x="964803" y="842850"/>
                  </a:cubicBezTo>
                  <a:close/>
                </a:path>
              </a:pathLst>
            </a:custGeom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66148" rIns="66148" bIns="66149" numCol="1" spcCol="1270" anchor="ctr" anchorCtr="0">
              <a:noAutofit/>
            </a:bodyPr>
            <a:lstStyle/>
            <a:p>
              <a:pPr marL="0" lvl="1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400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দ্রবীভূত</a:t>
              </a:r>
              <a:r>
                <a:rPr lang="en-US" sz="24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অক্সিজেন</a:t>
              </a:r>
              <a:r>
                <a:rPr lang="en-US" sz="24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400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পানিতে</a:t>
              </a:r>
              <a:r>
                <a:rPr lang="en-US" sz="24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অক্সিজেন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4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উপর</a:t>
              </a:r>
              <a:r>
                <a:rPr lang="en-US" sz="24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জলজ</a:t>
              </a:r>
              <a:r>
                <a:rPr lang="en-US" sz="24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প্রাণীর</a:t>
              </a:r>
              <a:r>
                <a:rPr lang="en-US" sz="24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বেচেঁ</a:t>
              </a:r>
              <a:r>
                <a:rPr lang="en-US" sz="24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থাকা</a:t>
              </a:r>
              <a:r>
                <a:rPr lang="en-US" sz="24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নির্ভর</a:t>
              </a:r>
              <a:r>
                <a:rPr lang="en-US" sz="24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4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400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তাই</a:t>
              </a:r>
              <a:r>
                <a:rPr lang="en-US" sz="24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পানিতে</a:t>
              </a:r>
              <a:r>
                <a:rPr lang="en-US" sz="24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পযার্প্ত</a:t>
              </a:r>
              <a:r>
                <a:rPr lang="en-US" sz="24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দ্রবীভূত</a:t>
              </a:r>
              <a:r>
                <a:rPr lang="en-US" sz="24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অক্সিজেন</a:t>
              </a:r>
              <a:r>
                <a:rPr lang="en-US" sz="24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থাকা</a:t>
              </a:r>
              <a:r>
                <a:rPr lang="en-US" sz="24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প্রয়োজন।১লি.পানিতে ৫মি.গ্রা. </a:t>
              </a:r>
              <a:r>
                <a:rPr lang="en-US" sz="2400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অক্সিজেন</a:t>
              </a:r>
              <a:r>
                <a:rPr lang="en-US" sz="24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থাকা</a:t>
              </a:r>
              <a:r>
                <a:rPr lang="en-US" sz="24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আবশ্যক</a:t>
              </a:r>
              <a:r>
                <a:rPr lang="en-US" sz="24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7A707A-5FFD-4324-B75D-94D942313B6C}"/>
              </a:ext>
            </a:extLst>
          </p:cNvPr>
          <p:cNvGrpSpPr/>
          <p:nvPr/>
        </p:nvGrpSpPr>
        <p:grpSpPr>
          <a:xfrm rot="197240">
            <a:off x="562646" y="5514574"/>
            <a:ext cx="8992336" cy="1278054"/>
            <a:chOff x="359103" y="5628189"/>
            <a:chExt cx="8992336" cy="127805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DEA99F4-26AD-4D73-98FF-AF37AD722DD4}"/>
                </a:ext>
              </a:extLst>
            </p:cNvPr>
            <p:cNvSpPr/>
            <p:nvPr/>
          </p:nvSpPr>
          <p:spPr>
            <a:xfrm rot="494681">
              <a:off x="359103" y="5672398"/>
              <a:ext cx="1541596" cy="1233845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solidFill>
              <a:srgbClr val="7030A0"/>
            </a:solidFill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0" tIns="539829" rIns="20320" bIns="539829" numCol="1" spcCol="1270" anchor="ctr" anchorCtr="0">
              <a:noAutofit/>
              <a:sp3d extrusionH="28000" prstMaterial="matte"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6.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14E4CCD-868F-4A6D-88CF-69CF996C23CA}"/>
                </a:ext>
              </a:extLst>
            </p:cNvPr>
            <p:cNvSpPr/>
            <p:nvPr/>
          </p:nvSpPr>
          <p:spPr>
            <a:xfrm rot="494681">
              <a:off x="1848370" y="5628189"/>
              <a:ext cx="7503069" cy="802000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64803 w 964803"/>
                <a:gd name="connsiteY2" fmla="*/ 160804 h 5056981"/>
                <a:gd name="connsiteX3" fmla="*/ 964803 w 964803"/>
                <a:gd name="connsiteY3" fmla="*/ 5056981 h 5056981"/>
                <a:gd name="connsiteX4" fmla="*/ 964803 w 964803"/>
                <a:gd name="connsiteY4" fmla="*/ 5056981 h 5056981"/>
                <a:gd name="connsiteX5" fmla="*/ 0 w 964803"/>
                <a:gd name="connsiteY5" fmla="*/ 5056981 h 5056981"/>
                <a:gd name="connsiteX6" fmla="*/ 0 w 964803"/>
                <a:gd name="connsiteY6" fmla="*/ 5056981 h 5056981"/>
                <a:gd name="connsiteX7" fmla="*/ 0 w 964803"/>
                <a:gd name="connsiteY7" fmla="*/ 160804 h 5056981"/>
                <a:gd name="connsiteX8" fmla="*/ 160804 w 964803"/>
                <a:gd name="connsiteY8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679625"/>
                    <a:pt x="951068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51068" y="3"/>
                    <a:pt x="964803" y="377356"/>
                    <a:pt x="964803" y="842850"/>
                  </a:cubicBezTo>
                  <a:close/>
                </a:path>
              </a:pathLst>
            </a:custGeom>
            <a:solidFill>
              <a:schemeClr val="accent5">
                <a:lumMod val="50000"/>
                <a:alpha val="90000"/>
              </a:schemeClr>
            </a:solidFill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66148" rIns="66148" bIns="66149" numCol="1" spcCol="1270" anchor="ctr" anchorCtr="0">
              <a:noAutofit/>
            </a:bodyPr>
            <a:lstStyle/>
            <a:p>
              <a:pPr marL="0" lvl="1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তাপমাত্রা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পিএইচ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লবণাক্ততা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ঐ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তিনটি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বৈশিষ্ট্য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পানির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মানদন্ড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নির্ণয়ে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গুরুত্বপূর্ণ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ভূমিকা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পালন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নির্দিষ্ট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মাত্রার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চেয়ে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বেশি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সমস্যা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kern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6798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20B057-763A-4299-8264-AE84FA823018}"/>
              </a:ext>
            </a:extLst>
          </p:cNvPr>
          <p:cNvSpPr/>
          <p:nvPr/>
        </p:nvSpPr>
        <p:spPr>
          <a:xfrm>
            <a:off x="190500" y="76200"/>
            <a:ext cx="87630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পানির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প্রয়োজনীয়তা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গুরুত্ব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9A642E-D826-4D1B-8C89-B9B849DBD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3048" y="1122948"/>
            <a:ext cx="2099064" cy="13154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ECE906-1A33-4CFA-A1B7-C12AB9BBB4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95393" y="1122948"/>
            <a:ext cx="1771807" cy="13154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3DD2242-EF22-461D-9EAE-51D18A372AFA}"/>
              </a:ext>
            </a:extLst>
          </p:cNvPr>
          <p:cNvSpPr txBox="1"/>
          <p:nvPr/>
        </p:nvSpPr>
        <p:spPr>
          <a:xfrm>
            <a:off x="2600250" y="7458000"/>
            <a:ext cx="5143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commons.wikimedia.org/wiki/File:Hippuris_vulgaris_001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3153608-E919-48C1-9B29-E90E27747D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3048" y="2743200"/>
            <a:ext cx="2099064" cy="15264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18CAB72-5367-4C2A-AAFF-2BFA6E911C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465846" y="2727320"/>
            <a:ext cx="1801354" cy="1539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" name="Arrow: Left 25">
            <a:extLst>
              <a:ext uri="{FF2B5EF4-FFF2-40B4-BE49-F238E27FC236}">
                <a16:creationId xmlns:a16="http://schemas.microsoft.com/office/drawing/2014/main" id="{CF608511-D1CA-4978-9522-11DBAD70E9F4}"/>
              </a:ext>
            </a:extLst>
          </p:cNvPr>
          <p:cNvSpPr/>
          <p:nvPr/>
        </p:nvSpPr>
        <p:spPr>
          <a:xfrm>
            <a:off x="4419600" y="1122948"/>
            <a:ext cx="4533900" cy="3372852"/>
          </a:xfrm>
          <a:prstGeom prst="lef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জলজ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ব্যাতীত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জলজ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865E3B-C6F6-4A04-AB5D-08F45096C324}"/>
              </a:ext>
            </a:extLst>
          </p:cNvPr>
          <p:cNvSpPr txBox="1"/>
          <p:nvPr/>
        </p:nvSpPr>
        <p:spPr>
          <a:xfrm>
            <a:off x="0" y="4495800"/>
            <a:ext cx="9144000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72%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জীবকূল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বেচেঁ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গণবসতি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চাষাবাদে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স্থলজ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জলজ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ছিদ্র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ফুলকার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বেচেঁ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মরুভুমি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অতিষ্ট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75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97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লবণাক্ত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আামাদের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স্বাদু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এজন্যে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পুনরাবর্তন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জোয়ারের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ভূপৃষ্ঠের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গভীরের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উত্তোলনের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51711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7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7.xml><?xml version="1.0" encoding="utf-8"?>
<a:theme xmlns:a="http://schemas.openxmlformats.org/drawingml/2006/main" name="2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</TotalTime>
  <Words>1454</Words>
  <Application>Microsoft Office PowerPoint</Application>
  <PresentationFormat>On-screen Show (4:3)</PresentationFormat>
  <Paragraphs>153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Garamond</vt:lpstr>
      <vt:lpstr>Nikosh</vt:lpstr>
      <vt:lpstr>NikoshBAN</vt:lpstr>
      <vt:lpstr>Times New Roman</vt:lpstr>
      <vt:lpstr>Trebuchet MS</vt:lpstr>
      <vt:lpstr>Tw Cen MT</vt:lpstr>
      <vt:lpstr>Wingdings 3</vt:lpstr>
      <vt:lpstr>Berlin</vt:lpstr>
      <vt:lpstr>Organic</vt:lpstr>
      <vt:lpstr>Office Theme</vt:lpstr>
      <vt:lpstr>Droplet</vt:lpstr>
      <vt:lpstr>Facet</vt:lpstr>
      <vt:lpstr>1_Droplet</vt:lpstr>
      <vt:lpstr>2_Droplet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NAZIM UDDIN</dc:creator>
  <cp:lastModifiedBy>MD. NAZIM UDDIN</cp:lastModifiedBy>
  <cp:revision>188</cp:revision>
  <dcterms:created xsi:type="dcterms:W3CDTF">2006-08-16T00:00:00Z</dcterms:created>
  <dcterms:modified xsi:type="dcterms:W3CDTF">2020-09-15T02:42:26Z</dcterms:modified>
</cp:coreProperties>
</file>