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8"/>
  </p:notesMasterIdLst>
  <p:sldIdLst>
    <p:sldId id="304" r:id="rId2"/>
    <p:sldId id="302" r:id="rId3"/>
    <p:sldId id="259" r:id="rId4"/>
    <p:sldId id="260" r:id="rId5"/>
    <p:sldId id="261" r:id="rId6"/>
    <p:sldId id="262" r:id="rId7"/>
    <p:sldId id="263" r:id="rId8"/>
    <p:sldId id="266" r:id="rId9"/>
    <p:sldId id="276" r:id="rId10"/>
    <p:sldId id="277" r:id="rId11"/>
    <p:sldId id="281" r:id="rId12"/>
    <p:sldId id="282" r:id="rId13"/>
    <p:sldId id="290" r:id="rId14"/>
    <p:sldId id="289" r:id="rId15"/>
    <p:sldId id="291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67" d="100"/>
          <a:sy n="67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120DE-A322-40B7-8764-C70CF01FCF9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2CE9-6282-4A49-BF93-31C6C190E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2CE9-6282-4A49-BF93-31C6C190E1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2CE9-6282-4A49-BF93-31C6C190E1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9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2CE9-6282-4A49-BF93-31C6C190E1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7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2CE9-6282-4A49-BF93-31C6C190E1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5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1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20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27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59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4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81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2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9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5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7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9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6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2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heco/250210565/in/set-72157603703812150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AA29CE-339F-42DC-984B-DDBA9B983C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0"/>
            <a:ext cx="4843072" cy="3632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571534-18D6-438A-A84D-B7EC5399D994}"/>
              </a:ext>
            </a:extLst>
          </p:cNvPr>
          <p:cNvSpPr txBox="1"/>
          <p:nvPr/>
        </p:nvSpPr>
        <p:spPr>
          <a:xfrm>
            <a:off x="685800" y="990600"/>
            <a:ext cx="6553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94475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5" y="917078"/>
            <a:ext cx="3581400" cy="4459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161" y="5376862"/>
            <a:ext cx="2499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অভাব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picture\down pic\nb.jpg">
            <a:extLst>
              <a:ext uri="{FF2B5EF4-FFF2-40B4-BE49-F238E27FC236}">
                <a16:creationId xmlns:a16="http://schemas.microsoft.com/office/drawing/2014/main" id="{F00B696C-7DE5-4AA8-9837-02675484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92" y="804862"/>
            <a:ext cx="3581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BA9E2E-8F7D-4E4F-B1D2-97995F998122}"/>
              </a:ext>
            </a:extLst>
          </p:cNvPr>
          <p:cNvSpPr txBox="1"/>
          <p:nvPr/>
        </p:nvSpPr>
        <p:spPr>
          <a:xfrm>
            <a:off x="3901192" y="5533310"/>
            <a:ext cx="3737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ইন্টারনেটের 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76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icture\down pic\B.-Baria-Photo-02-300x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733424"/>
            <a:ext cx="3505200" cy="29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10668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ধর্মীয় অনুশাসন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7DEB1-8F6D-4A7B-831C-D844EE40B055}"/>
              </a:ext>
            </a:extLst>
          </p:cNvPr>
          <p:cNvSpPr txBox="1"/>
          <p:nvPr/>
        </p:nvSpPr>
        <p:spPr>
          <a:xfrm>
            <a:off x="1066800" y="-31254"/>
            <a:ext cx="58852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 রোধের উপায়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picture\down pic\image-(2).jpg">
            <a:extLst>
              <a:ext uri="{FF2B5EF4-FFF2-40B4-BE49-F238E27FC236}">
                <a16:creationId xmlns:a16="http://schemas.microsoft.com/office/drawing/2014/main" id="{AF8C237E-ACB8-4DA7-9B02-2230E54E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733424"/>
            <a:ext cx="3733801" cy="29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picture\down pic\Sherpur-Pic-Jamin.jpg">
            <a:extLst>
              <a:ext uri="{FF2B5EF4-FFF2-40B4-BE49-F238E27FC236}">
                <a16:creationId xmlns:a16="http://schemas.microsoft.com/office/drawing/2014/main" id="{FDE8FA5E-15FE-44C6-98FF-2FE6B3BAB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" y="3689864"/>
            <a:ext cx="3505199" cy="316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D88BE-07F2-46D1-89B6-CA9DF29D9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5" y="3699389"/>
            <a:ext cx="3733800" cy="3158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FB25F9-653C-41F2-8D4D-6E65C491612D}"/>
              </a:ext>
            </a:extLst>
          </p:cNvPr>
          <p:cNvSpPr txBox="1"/>
          <p:nvPr/>
        </p:nvSpPr>
        <p:spPr>
          <a:xfrm>
            <a:off x="342900" y="376570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আইনের শাসন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B20DE-31F4-4FDE-8052-03C0250CC115}"/>
              </a:ext>
            </a:extLst>
          </p:cNvPr>
          <p:cNvSpPr txBox="1"/>
          <p:nvPr/>
        </p:nvSpPr>
        <p:spPr>
          <a:xfrm>
            <a:off x="4014190" y="3699389"/>
            <a:ext cx="2514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গণসচেতনতা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8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10" y="9524"/>
            <a:ext cx="3919984" cy="3114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32" y="33338"/>
            <a:ext cx="3700462" cy="3090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914747"/>
            <a:ext cx="33909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 অধিকার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7A3E0-E36F-4915-BC86-281608884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" y="3210412"/>
            <a:ext cx="3877122" cy="3576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99213E-6835-48BA-8F46-95B748D93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38" y="3244237"/>
            <a:ext cx="3657600" cy="3576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24914B-3231-4E75-86EE-D9CA707C5D3E}"/>
              </a:ext>
            </a:extLst>
          </p:cNvPr>
          <p:cNvSpPr txBox="1"/>
          <p:nvPr/>
        </p:nvSpPr>
        <p:spPr>
          <a:xfrm>
            <a:off x="489976" y="3244237"/>
            <a:ext cx="2976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চিত্তবিনোদনের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সুযোগ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141B5-452A-4F9D-926A-5F93C3C2CC9B}"/>
              </a:ext>
            </a:extLst>
          </p:cNvPr>
          <p:cNvSpPr txBox="1"/>
          <p:nvPr/>
        </p:nvSpPr>
        <p:spPr>
          <a:xfrm>
            <a:off x="4286250" y="3100386"/>
            <a:ext cx="2712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 বাবার ভালোবাসা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1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কিকি কার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শিশুকিশোর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অপরাধী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উল্লেখ কর । 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0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90800"/>
            <a:ext cx="8686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কিশোর অপরাধ কি ?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কয়েকটি কিশোর অপরাধের নাম বল।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কিশোর অপরাধের কয়েকটি কারণ বল।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কিশোর অপরাধ রোধের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উপায়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q"/>
            </a:pP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04800"/>
            <a:ext cx="6019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/>
              <a:t>মূল্যা</a:t>
            </a:r>
            <a:r>
              <a:rPr lang="en-US" sz="4800" dirty="0"/>
              <a:t>ম</a:t>
            </a:r>
            <a:r>
              <a:rPr lang="bn-BD" sz="4800" dirty="0"/>
              <a:t>য়ণ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35374-B60E-4919-86DE-1C6273A84AC6}"/>
              </a:ext>
            </a:extLst>
          </p:cNvPr>
          <p:cNvSpPr txBox="1"/>
          <p:nvPr/>
        </p:nvSpPr>
        <p:spPr>
          <a:xfrm>
            <a:off x="2166937" y="838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7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743200"/>
            <a:ext cx="8153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4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 কিশোর অপরাধী স্বাভাবিক অবস্থায় ফিরিয়ে আনতে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কি কি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উল্লেখ কর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219200" y="457200"/>
            <a:ext cx="5029200" cy="2286000"/>
          </a:xfrm>
          <a:prstGeom prst="horizontalScroll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7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9/15/2020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599" y="662969"/>
            <a:ext cx="601980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C5431-DD25-4276-9FB0-C20377617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1817132"/>
            <a:ext cx="6553199" cy="4224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3F5CB0-70CE-44DF-9502-50DDF6A31603}"/>
              </a:ext>
            </a:extLst>
          </p:cNvPr>
          <p:cNvSpPr txBox="1"/>
          <p:nvPr/>
        </p:nvSpPr>
        <p:spPr>
          <a:xfrm>
            <a:off x="457200" y="6179862"/>
            <a:ext cx="6553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miheco/250210565/in/set-72157603703812150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9178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381000" y="1238741"/>
            <a:ext cx="3505200" cy="4857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3988593" y="1262185"/>
            <a:ext cx="3609112" cy="4837718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u="sng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2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kumimoji="0" lang="bn-BD" sz="2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</a:t>
            </a:r>
            <a:r>
              <a:rPr kumimoji="0" lang="en-US" sz="2400" b="1" i="0" u="none" strike="noStrike" kern="1200" cap="none" spc="0" normalizeH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১০ম</a:t>
            </a:r>
            <a:endParaRPr kumimoji="0" lang="en-US" sz="2400" b="1" i="0" u="none" strike="noStrike" kern="1200" cap="none" spc="0" normalizeH="0" noProof="0" dirty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 4০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02693" y="171941"/>
            <a:ext cx="29718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43" y="1915938"/>
            <a:ext cx="2055466" cy="23955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C6D3B3-E690-48AD-AD9D-6490509A6257}"/>
              </a:ext>
            </a:extLst>
          </p:cNvPr>
          <p:cNvSpPr txBox="1"/>
          <p:nvPr/>
        </p:nvSpPr>
        <p:spPr>
          <a:xfrm>
            <a:off x="413146" y="3867801"/>
            <a:ext cx="350520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42938"/>
            <a:r>
              <a:rPr lang="en-US" alt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alt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alt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as-IN" alt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alt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altLang="en-US" sz="24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শাহানাজ</a:t>
            </a:r>
            <a:r>
              <a:rPr lang="en-US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endParaRPr lang="bn-BD" sz="2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42938"/>
            <a:r>
              <a:rPr lang="en-US" sz="2400" dirty="0" err="1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4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 defTabSz="642938"/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ৌ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এ্ন্ড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42938"/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642938"/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Email-shahanajpa69@gmail.com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132CC-D41B-4F73-A68A-C22231A910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157" y="1915938"/>
            <a:ext cx="2009180" cy="19088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2509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down pic\criminal_04-03-17-2017-03-04-06-56-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5" y="1376364"/>
            <a:ext cx="3440776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icture\down pic\MKL-15-768x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476376"/>
            <a:ext cx="3440776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11994"/>
            <a:ext cx="535478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 গুলো লক্ষ্য  কর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68B312C-8353-4D57-9826-F7A9E266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0" y="4224336"/>
            <a:ext cx="3514725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854C37F-B9AD-48C3-AE6E-B4AEC2509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24335"/>
            <a:ext cx="3440775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6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3810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</a:p>
          <a:p>
            <a:endParaRPr lang="bn-BD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0700" y="3405187"/>
            <a:ext cx="3810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9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97753"/>
            <a:ext cx="2819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শিক্ষণ 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286000"/>
            <a:ext cx="8458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কিশোর অপরাধ কি তা বলতে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কিশোর অপরাধের ধর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বর্ণনা করতে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কিশোর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অপরাধের কারণ বর্ণনা করতে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কিশোর অপরাধ রোধের উপায় বিশ্লেষণ করতে পারবে।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347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914037"/>
            <a:ext cx="7986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অপ্রাপ্তবয়স্ক ছেলেমেয়ে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অপরাধমূলক কাজকে কিশোর অপরা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বলা হয়।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/>
          </a:p>
        </p:txBody>
      </p:sp>
      <p:pic>
        <p:nvPicPr>
          <p:cNvPr id="4098" name="Picture 2" descr="E:\picture\down pic\CYMERA_20170227_142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066800"/>
            <a:ext cx="62341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92674-E0CA-4876-8FC7-CB2A1D2BC798}"/>
              </a:ext>
            </a:extLst>
          </p:cNvPr>
          <p:cNvSpPr txBox="1"/>
          <p:nvPr/>
        </p:nvSpPr>
        <p:spPr>
          <a:xfrm>
            <a:off x="2667000" y="18963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45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152400"/>
            <a:ext cx="4876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কিশোর অপরাধের ধরন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122" name="Picture 2" descr="E:\picture\down pic\23072016191430_690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14400"/>
            <a:ext cx="3505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4" y="914400"/>
            <a:ext cx="33147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9824" y="914400"/>
            <a:ext cx="1042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চুরি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5A463-B0AE-4D41-854B-51A0A2C0E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3943350"/>
            <a:ext cx="3495675" cy="2762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5980CB-D72E-43DC-BF20-662A10B4A6BF}"/>
              </a:ext>
            </a:extLst>
          </p:cNvPr>
          <p:cNvSpPr txBox="1"/>
          <p:nvPr/>
        </p:nvSpPr>
        <p:spPr>
          <a:xfrm>
            <a:off x="200025" y="3943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স্কুল পালানো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16D9D1F-97E0-4B7E-ABC7-9CB71CD00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3943350"/>
            <a:ext cx="32956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5175DB-016E-41B7-B056-F3986D68CCFF}"/>
              </a:ext>
            </a:extLst>
          </p:cNvPr>
          <p:cNvSpPr txBox="1"/>
          <p:nvPr/>
        </p:nvSpPr>
        <p:spPr>
          <a:xfrm>
            <a:off x="4495800" y="3943350"/>
            <a:ext cx="203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ধুমপান করা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1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100"/>
            <a:ext cx="3276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9100"/>
            <a:ext cx="34290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999" y="2435720"/>
            <a:ext cx="281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বোমাবাজি করা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484385"/>
            <a:ext cx="281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মারামারি করা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picture\down pic\bangladesh-socity_46716_1494285162.jpg">
            <a:extLst>
              <a:ext uri="{FF2B5EF4-FFF2-40B4-BE49-F238E27FC236}">
                <a16:creationId xmlns:a16="http://schemas.microsoft.com/office/drawing/2014/main" id="{AE11A5A7-0741-41D2-BA22-FCEDAB2C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253826"/>
            <a:ext cx="3200399" cy="33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5D972-9521-46C1-A618-9D4D0700A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53827"/>
            <a:ext cx="3390900" cy="33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8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6" y="904874"/>
            <a:ext cx="343306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914400"/>
            <a:ext cx="2025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দারিদ্রতা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picture\down pic\15937964_303.jpg">
            <a:extLst>
              <a:ext uri="{FF2B5EF4-FFF2-40B4-BE49-F238E27FC236}">
                <a16:creationId xmlns:a16="http://schemas.microsoft.com/office/drawing/2014/main" id="{4A463738-8174-4A63-BC9A-1915CB82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343306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5BF48-77CD-4A9F-B99D-E45F19260672}"/>
              </a:ext>
            </a:extLst>
          </p:cNvPr>
          <p:cNvSpPr txBox="1"/>
          <p:nvPr/>
        </p:nvSpPr>
        <p:spPr>
          <a:xfrm>
            <a:off x="4301235" y="91439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ঝগড়া-বিবাদ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40156-5B10-43A8-B412-7257763FA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38600"/>
            <a:ext cx="3423542" cy="2667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3E4A1C-AFBC-4ED8-92FC-BD24A49BD7AB}"/>
              </a:ext>
            </a:extLst>
          </p:cNvPr>
          <p:cNvSpPr txBox="1"/>
          <p:nvPr/>
        </p:nvSpPr>
        <p:spPr>
          <a:xfrm>
            <a:off x="642588" y="6393359"/>
            <a:ext cx="2481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পরিবারের প্রতি উদাসীন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picture\down pic\himelchowdhury_1258123460_1-beggar3.jpg">
            <a:extLst>
              <a:ext uri="{FF2B5EF4-FFF2-40B4-BE49-F238E27FC236}">
                <a16:creationId xmlns:a16="http://schemas.microsoft.com/office/drawing/2014/main" id="{702A0EFF-98A9-405B-A3BD-EB14899E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71938"/>
            <a:ext cx="3433067" cy="27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736EAB-5444-4252-ADE6-69CDF939AAC8}"/>
              </a:ext>
            </a:extLst>
          </p:cNvPr>
          <p:cNvSpPr txBox="1"/>
          <p:nvPr/>
        </p:nvSpPr>
        <p:spPr>
          <a:xfrm>
            <a:off x="4953000" y="6383834"/>
            <a:ext cx="2289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খারাপ সংঘ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FE8C4-4533-4671-BF4C-E415F58FD240}"/>
              </a:ext>
            </a:extLst>
          </p:cNvPr>
          <p:cNvSpPr txBox="1"/>
          <p:nvPr/>
        </p:nvSpPr>
        <p:spPr>
          <a:xfrm>
            <a:off x="1885950" y="64531"/>
            <a:ext cx="377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3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586</TotalTime>
  <Words>233</Words>
  <Application>Microsoft Office PowerPoint</Application>
  <PresentationFormat>On-screen Show (4:3)</PresentationFormat>
  <Paragraphs>68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Shadman Labib</cp:lastModifiedBy>
  <cp:revision>112</cp:revision>
  <dcterms:created xsi:type="dcterms:W3CDTF">2006-08-16T00:00:00Z</dcterms:created>
  <dcterms:modified xsi:type="dcterms:W3CDTF">2020-09-15T01:49:43Z</dcterms:modified>
</cp:coreProperties>
</file>