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49" r:id="rId3"/>
    <p:sldId id="259" r:id="rId4"/>
    <p:sldId id="271" r:id="rId5"/>
    <p:sldId id="272" r:id="rId6"/>
    <p:sldId id="274" r:id="rId7"/>
    <p:sldId id="279" r:id="rId8"/>
    <p:sldId id="278" r:id="rId9"/>
    <p:sldId id="273" r:id="rId10"/>
    <p:sldId id="276" r:id="rId11"/>
    <p:sldId id="275" r:id="rId12"/>
    <p:sldId id="260" r:id="rId13"/>
    <p:sldId id="282" r:id="rId14"/>
    <p:sldId id="28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CA7A7-78CC-4FD5-B941-51DBADE446C5}"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1ED1F-78F2-4F7E-B1FC-F5430E27B502}" type="slidenum">
              <a:rPr lang="en-US" smtClean="0"/>
              <a:t>‹#›</a:t>
            </a:fld>
            <a:endParaRPr lang="en-US"/>
          </a:p>
        </p:txBody>
      </p:sp>
    </p:spTree>
    <p:extLst>
      <p:ext uri="{BB962C8B-B14F-4D97-AF65-F5344CB8AC3E}">
        <p14:creationId xmlns:p14="http://schemas.microsoft.com/office/powerpoint/2010/main" val="10751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1ED1F-78F2-4F7E-B1FC-F5430E27B502}" type="slidenum">
              <a:rPr lang="en-US" smtClean="0"/>
              <a:t>1</a:t>
            </a:fld>
            <a:endParaRPr lang="en-US"/>
          </a:p>
        </p:txBody>
      </p:sp>
    </p:spTree>
    <p:extLst>
      <p:ext uri="{BB962C8B-B14F-4D97-AF65-F5344CB8AC3E}">
        <p14:creationId xmlns:p14="http://schemas.microsoft.com/office/powerpoint/2010/main" val="328883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 Teacher</a:t>
            </a:r>
            <a:r>
              <a:rPr lang="en-US" baseline="0" dirty="0"/>
              <a:t> will show the word chart 2. Students will chose three words and write down 3. Teacher will say any three words  randomly one after one.   4. Students will cross the name if it matches with the teacher 5. The students who cross all of the three will shout “BINGO’ and will be the winner. </a:t>
            </a:r>
            <a:endParaRPr lang="en-US" dirty="0"/>
          </a:p>
          <a:p>
            <a:endParaRPr lang="en-US" dirty="0"/>
          </a:p>
        </p:txBody>
      </p:sp>
      <p:sp>
        <p:nvSpPr>
          <p:cNvPr id="4" name="Slide Number Placeholder 3"/>
          <p:cNvSpPr>
            <a:spLocks noGrp="1"/>
          </p:cNvSpPr>
          <p:nvPr>
            <p:ph type="sldNum" sz="quarter" idx="10"/>
          </p:nvPr>
        </p:nvSpPr>
        <p:spPr/>
        <p:txBody>
          <a:bodyPr/>
          <a:lstStyle/>
          <a:p>
            <a:fld id="{BFFC6E23-62FC-40DC-868A-66EE1BC4D2EF}" type="slidenum">
              <a:rPr lang="en-US" smtClean="0"/>
              <a:pPr/>
              <a:t>12</a:t>
            </a:fld>
            <a:endParaRPr lang="en-US"/>
          </a:p>
        </p:txBody>
      </p:sp>
    </p:spTree>
    <p:extLst>
      <p:ext uri="{BB962C8B-B14F-4D97-AF65-F5344CB8AC3E}">
        <p14:creationId xmlns:p14="http://schemas.microsoft.com/office/powerpoint/2010/main" val="83914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9AD-3E21-4F59-8F1A-7FCB42C23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02015-F6BD-4395-8B12-0008DECEE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155AAB-F470-408F-B998-2F9C1AAC1DE5}"/>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541E8F66-25A5-4052-A869-6EC94BFEC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289A1-FCEC-4A52-844B-EC68A431FE76}"/>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40982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F1FB-F623-4E40-B7F6-45FFAB300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2555A-01FD-46B0-949E-2EA53B3DB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BA565-14CA-4923-9700-481C21CACBD2}"/>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0C2F0881-D8B3-44EC-A3AD-3C7BDEBE0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74A74-47FE-46D0-8AFE-CFA5EDA1B69C}"/>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411403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78D76-19AE-4364-B092-1CC1072240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8A463-247F-4E66-8E49-DA431F6CC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FF974-552B-4C49-82D1-031BB29871F2}"/>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1BF6756B-59DB-4180-B5BF-E7700DC5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E427D-D6BD-4CDC-B241-CBE8CB6E9984}"/>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24446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EB53-56E3-4388-A9A8-0B3529213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42BDE-C1C9-479F-A4E9-76993D416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B4BBA-623E-4509-95B9-C38351876AE6}"/>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A2CDC9D8-49A2-4903-A20B-99D2C0B4C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CEFA2-6C08-480E-880F-215EF242ACA8}"/>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256427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A4F5-AFD1-4FF5-8A4C-E7F87E06F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B86AF-A1F1-439A-9E80-502677B85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CB897-67B4-4235-A772-22F09339E10B}"/>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2B653BCF-3D78-4F3A-8608-FCA3DB2B2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30AE1-24DF-4832-9187-F664369F9ECF}"/>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82196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2090-61B9-4964-AC4A-C05FE6E9BD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CEB7E-122B-417D-B3EC-A7493BE35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D31EE-43B2-4DF3-B71E-6A1A53783D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EDCDB8-0BE2-4797-AC59-8B0A05794283}"/>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6" name="Footer Placeholder 5">
            <a:extLst>
              <a:ext uri="{FF2B5EF4-FFF2-40B4-BE49-F238E27FC236}">
                <a16:creationId xmlns:a16="http://schemas.microsoft.com/office/drawing/2014/main" id="{FF62EFB3-3834-4C91-8181-E80233724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4F66D-8CD8-4AB5-9D96-0705C08542A9}"/>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233499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6BB-AAE4-47BD-B1B1-F7C0696B25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83CF4-E557-4145-B1E4-7B68BE4CF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9836C-6BFE-4C01-9D5D-B955D584A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F8335A-F0E6-483E-99C6-E2C97365B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7E113-5BB0-4C03-AE8C-8EDA85C8B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FC729-29C8-49B9-9531-DF95F4F7D37A}"/>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8" name="Footer Placeholder 7">
            <a:extLst>
              <a:ext uri="{FF2B5EF4-FFF2-40B4-BE49-F238E27FC236}">
                <a16:creationId xmlns:a16="http://schemas.microsoft.com/office/drawing/2014/main" id="{B4C302E3-1916-4706-9F44-6538C4709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BB78C5-7A13-4607-A3B9-A2B40B07A729}"/>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159984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A57A-BC65-4300-8CAE-061225F62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451B34-764A-4AD0-8498-65FE7B25DEC0}"/>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4" name="Footer Placeholder 3">
            <a:extLst>
              <a:ext uri="{FF2B5EF4-FFF2-40B4-BE49-F238E27FC236}">
                <a16:creationId xmlns:a16="http://schemas.microsoft.com/office/drawing/2014/main" id="{1DC06AC6-BB45-4DDD-B3CD-71DB17A76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41D47-307F-49FB-8D97-56A751FA973B}"/>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165935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F2EC2-828E-4A9E-9EDC-49DEAEABF4E4}"/>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3" name="Footer Placeholder 2">
            <a:extLst>
              <a:ext uri="{FF2B5EF4-FFF2-40B4-BE49-F238E27FC236}">
                <a16:creationId xmlns:a16="http://schemas.microsoft.com/office/drawing/2014/main" id="{484C703A-DDDA-42A1-B683-E6775B8796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2AE4-81EB-44AB-87C8-CB8AE7DF7774}"/>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231926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2BDA-B5CF-4834-AA70-2E94495D6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6B6186-01C4-4B48-84EB-E32BC09FA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FB04DF-7DA8-4C38-A228-2210E950B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0B867-52B8-4AA9-BAFF-BD66CACD2B62}"/>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6" name="Footer Placeholder 5">
            <a:extLst>
              <a:ext uri="{FF2B5EF4-FFF2-40B4-BE49-F238E27FC236}">
                <a16:creationId xmlns:a16="http://schemas.microsoft.com/office/drawing/2014/main" id="{6DD05C76-1BBF-4051-AD1A-F2970A738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6454F-E681-4F7B-89B0-71BAD481ACA6}"/>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113327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3E61-D60D-4055-A777-580DAD839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7C347-2FEA-4C91-B28F-BA6899533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45A68D-37A4-4569-B6B3-2DB18FE31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EA873-C2DD-4134-9064-1EF8092200F1}"/>
              </a:ext>
            </a:extLst>
          </p:cNvPr>
          <p:cNvSpPr>
            <a:spLocks noGrp="1"/>
          </p:cNvSpPr>
          <p:nvPr>
            <p:ph type="dt" sz="half" idx="10"/>
          </p:nvPr>
        </p:nvSpPr>
        <p:spPr/>
        <p:txBody>
          <a:bodyPr/>
          <a:lstStyle/>
          <a:p>
            <a:fld id="{77F41F0F-B40E-40B5-AAF4-565CDC39F61A}" type="datetimeFigureOut">
              <a:rPr lang="en-US" smtClean="0"/>
              <a:t>8/8/2020</a:t>
            </a:fld>
            <a:endParaRPr lang="en-US"/>
          </a:p>
        </p:txBody>
      </p:sp>
      <p:sp>
        <p:nvSpPr>
          <p:cNvPr id="6" name="Footer Placeholder 5">
            <a:extLst>
              <a:ext uri="{FF2B5EF4-FFF2-40B4-BE49-F238E27FC236}">
                <a16:creationId xmlns:a16="http://schemas.microsoft.com/office/drawing/2014/main" id="{15C52836-6D1F-455C-89C6-377275CDE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EC1EF-25B8-4825-9AB1-89D0863762CD}"/>
              </a:ext>
            </a:extLst>
          </p:cNvPr>
          <p:cNvSpPr>
            <a:spLocks noGrp="1"/>
          </p:cNvSpPr>
          <p:nvPr>
            <p:ph type="sldNum" sz="quarter" idx="12"/>
          </p:nvPr>
        </p:nvSpPr>
        <p:spPr/>
        <p:txBody>
          <a:bodyPr/>
          <a:lstStyle/>
          <a:p>
            <a:fld id="{84F9E94C-EB86-4478-BA10-847C03B40E01}" type="slidenum">
              <a:rPr lang="en-US" smtClean="0"/>
              <a:t>‹#›</a:t>
            </a:fld>
            <a:endParaRPr lang="en-US"/>
          </a:p>
        </p:txBody>
      </p:sp>
    </p:spTree>
    <p:extLst>
      <p:ext uri="{BB962C8B-B14F-4D97-AF65-F5344CB8AC3E}">
        <p14:creationId xmlns:p14="http://schemas.microsoft.com/office/powerpoint/2010/main" val="168094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D2367-F396-4344-B939-F3DD74604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1A7446-0D45-4C48-9CDE-88B73B3EF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E72FC-FCF0-4934-973F-8DC253EB4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1F0F-B40E-40B5-AAF4-565CDC39F61A}" type="datetimeFigureOut">
              <a:rPr lang="en-US" smtClean="0"/>
              <a:t>8/8/2020</a:t>
            </a:fld>
            <a:endParaRPr lang="en-US"/>
          </a:p>
        </p:txBody>
      </p:sp>
      <p:sp>
        <p:nvSpPr>
          <p:cNvPr id="5" name="Footer Placeholder 4">
            <a:extLst>
              <a:ext uri="{FF2B5EF4-FFF2-40B4-BE49-F238E27FC236}">
                <a16:creationId xmlns:a16="http://schemas.microsoft.com/office/drawing/2014/main" id="{70F5F12B-C0B9-42C3-94B2-763DEA418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2C2CC1-97AF-47C4-997A-8E66D9080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9E94C-EB86-4478-BA10-847C03B40E01}" type="slidenum">
              <a:rPr lang="en-US" smtClean="0"/>
              <a:t>‹#›</a:t>
            </a:fld>
            <a:endParaRPr lang="en-US"/>
          </a:p>
        </p:txBody>
      </p:sp>
    </p:spTree>
    <p:extLst>
      <p:ext uri="{BB962C8B-B14F-4D97-AF65-F5344CB8AC3E}">
        <p14:creationId xmlns:p14="http://schemas.microsoft.com/office/powerpoint/2010/main" val="1000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75564" y="1421186"/>
            <a:ext cx="10713208" cy="5343826"/>
            <a:chOff x="1382572" y="1514174"/>
            <a:chExt cx="10713208" cy="534382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572" y="3049486"/>
              <a:ext cx="7342974" cy="14338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175" y="3130288"/>
              <a:ext cx="2514605" cy="37277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54020">
              <a:off x="9003453" y="1514174"/>
              <a:ext cx="2484515" cy="3678264"/>
            </a:xfrm>
            <a:prstGeom prst="rect">
              <a:avLst/>
            </a:prstGeom>
          </p:spPr>
        </p:pic>
      </p:grpSp>
    </p:spTree>
    <p:extLst>
      <p:ext uri="{BB962C8B-B14F-4D97-AF65-F5344CB8AC3E}">
        <p14:creationId xmlns:p14="http://schemas.microsoft.com/office/powerpoint/2010/main" val="4132027201"/>
      </p:ext>
    </p:extLst>
  </p:cSld>
  <p:clrMapOvr>
    <a:masterClrMapping/>
  </p:clrMapOvr>
  <p:transition spd="slow" advTm="1071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9" y="-3"/>
            <a:ext cx="7843839" cy="6858003"/>
          </a:xfrm>
          <a:prstGeom prst="rect">
            <a:avLst/>
          </a:prstGeom>
        </p:spPr>
      </p:pic>
      <p:sp>
        <p:nvSpPr>
          <p:cNvPr id="4" name="TextBox 3"/>
          <p:cNvSpPr txBox="1"/>
          <p:nvPr/>
        </p:nvSpPr>
        <p:spPr>
          <a:xfrm>
            <a:off x="2479144" y="59961"/>
            <a:ext cx="7233712" cy="1323439"/>
          </a:xfrm>
          <a:prstGeom prst="rect">
            <a:avLst/>
          </a:prstGeom>
          <a:noFill/>
        </p:spPr>
        <p:txBody>
          <a:bodyPr wrap="none" rtlCol="0">
            <a:spAutoFit/>
          </a:bodyPr>
          <a:lstStyle/>
          <a:p>
            <a:r>
              <a:rPr lang="en-US" sz="8000" dirty="0"/>
              <a:t>Between the box</a:t>
            </a:r>
          </a:p>
        </p:txBody>
      </p:sp>
    </p:spTree>
    <p:extLst>
      <p:ext uri="{BB962C8B-B14F-4D97-AF65-F5344CB8AC3E}">
        <p14:creationId xmlns:p14="http://schemas.microsoft.com/office/powerpoint/2010/main" val="2787325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809" y="1803617"/>
            <a:ext cx="10072869" cy="6858123"/>
          </a:xfrm>
          <a:prstGeom prst="rect">
            <a:avLst/>
          </a:prstGeom>
        </p:spPr>
      </p:pic>
      <p:sp>
        <p:nvSpPr>
          <p:cNvPr id="5" name="TextBox 4"/>
          <p:cNvSpPr txBox="1"/>
          <p:nvPr/>
        </p:nvSpPr>
        <p:spPr>
          <a:xfrm>
            <a:off x="2666835" y="0"/>
            <a:ext cx="7874015" cy="2862322"/>
          </a:xfrm>
          <a:prstGeom prst="rect">
            <a:avLst/>
          </a:prstGeom>
          <a:noFill/>
        </p:spPr>
        <p:txBody>
          <a:bodyPr wrap="none" rtlCol="0">
            <a:spAutoFit/>
          </a:bodyPr>
          <a:lstStyle/>
          <a:p>
            <a:r>
              <a:rPr lang="en-US" sz="6000" dirty="0"/>
              <a:t>Evaluation of the Class</a:t>
            </a:r>
          </a:p>
          <a:p>
            <a:r>
              <a:rPr lang="en-US" sz="6000" dirty="0"/>
              <a:t>(Questions and answers)</a:t>
            </a:r>
          </a:p>
          <a:p>
            <a:r>
              <a:rPr lang="en-US" sz="6000" dirty="0"/>
              <a:t>Where is the dog?</a:t>
            </a:r>
          </a:p>
        </p:txBody>
      </p:sp>
    </p:spTree>
    <p:extLst>
      <p:ext uri="{BB962C8B-B14F-4D97-AF65-F5344CB8AC3E}">
        <p14:creationId xmlns:p14="http://schemas.microsoft.com/office/powerpoint/2010/main" val="295625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39" y="1042974"/>
            <a:ext cx="10987093" cy="6729418"/>
          </a:xfrm>
          <a:prstGeom prst="rect">
            <a:avLst/>
          </a:prstGeom>
        </p:spPr>
      </p:pic>
      <p:sp>
        <p:nvSpPr>
          <p:cNvPr id="21" name="TextBox 20"/>
          <p:cNvSpPr txBox="1"/>
          <p:nvPr/>
        </p:nvSpPr>
        <p:spPr>
          <a:xfrm>
            <a:off x="2686049" y="-85915"/>
            <a:ext cx="6988323" cy="1200329"/>
          </a:xfrm>
          <a:prstGeom prst="rect">
            <a:avLst/>
          </a:prstGeom>
          <a:noFill/>
        </p:spPr>
        <p:txBody>
          <a:bodyPr wrap="none" rtlCol="0">
            <a:spAutoFit/>
          </a:bodyPr>
          <a:lstStyle/>
          <a:p>
            <a:r>
              <a:rPr lang="en-US" sz="7200" dirty="0"/>
              <a:t>Where is the boy?</a:t>
            </a:r>
          </a:p>
        </p:txBody>
      </p:sp>
    </p:spTree>
    <p:custDataLst>
      <p:tags r:id="rId1"/>
    </p:custDataLst>
    <p:extLst>
      <p:ext uri="{BB962C8B-B14F-4D97-AF65-F5344CB8AC3E}">
        <p14:creationId xmlns:p14="http://schemas.microsoft.com/office/powerpoint/2010/main" val="2838029736"/>
      </p:ext>
    </p:extLst>
  </p:cSld>
  <p:clrMapOvr>
    <a:masterClrMapping/>
  </p:clrMapOvr>
  <mc:AlternateContent xmlns:mc="http://schemas.openxmlformats.org/markup-compatibility/2006" xmlns:p14="http://schemas.microsoft.com/office/powerpoint/2010/main">
    <mc:Choice Requires="p14">
      <p:transition spd="slow" p14:dur="1400" advTm="8900">
        <p14:ripple/>
      </p:transition>
    </mc:Choice>
    <mc:Fallback xmlns="">
      <p:transition spd="slow" advTm="89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7" y="728653"/>
            <a:ext cx="8387139" cy="5343526"/>
          </a:xfrm>
          <a:prstGeom prst="rect">
            <a:avLst/>
          </a:prstGeom>
        </p:spPr>
      </p:pic>
      <p:sp>
        <p:nvSpPr>
          <p:cNvPr id="3" name="TextBox 2"/>
          <p:cNvSpPr txBox="1"/>
          <p:nvPr/>
        </p:nvSpPr>
        <p:spPr>
          <a:xfrm>
            <a:off x="3114670" y="242888"/>
            <a:ext cx="7058407" cy="1107996"/>
          </a:xfrm>
          <a:prstGeom prst="rect">
            <a:avLst/>
          </a:prstGeom>
          <a:noFill/>
        </p:spPr>
        <p:txBody>
          <a:bodyPr wrap="none" rtlCol="0">
            <a:spAutoFit/>
          </a:bodyPr>
          <a:lstStyle/>
          <a:p>
            <a:r>
              <a:rPr lang="en-US" sz="6600" dirty="0"/>
              <a:t>Where is the apple?</a:t>
            </a:r>
          </a:p>
        </p:txBody>
      </p:sp>
    </p:spTree>
    <p:extLst>
      <p:ext uri="{BB962C8B-B14F-4D97-AF65-F5344CB8AC3E}">
        <p14:creationId xmlns:p14="http://schemas.microsoft.com/office/powerpoint/2010/main" val="34185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0489" y="0"/>
            <a:ext cx="5162182" cy="1323439"/>
          </a:xfrm>
          <a:prstGeom prst="rect">
            <a:avLst/>
          </a:prstGeom>
          <a:noFill/>
        </p:spPr>
        <p:txBody>
          <a:bodyPr wrap="none" rtlCol="0">
            <a:spAutoFit/>
          </a:bodyPr>
          <a:lstStyle/>
          <a:p>
            <a:r>
              <a:rPr lang="en-US" sz="8000" dirty="0"/>
              <a:t>Home Work</a:t>
            </a:r>
          </a:p>
        </p:txBody>
      </p:sp>
      <p:sp>
        <p:nvSpPr>
          <p:cNvPr id="3" name="TextBox 2"/>
          <p:cNvSpPr txBox="1"/>
          <p:nvPr/>
        </p:nvSpPr>
        <p:spPr>
          <a:xfrm>
            <a:off x="742950" y="2314576"/>
            <a:ext cx="11030905" cy="3046988"/>
          </a:xfrm>
          <a:prstGeom prst="rect">
            <a:avLst/>
          </a:prstGeom>
          <a:noFill/>
        </p:spPr>
        <p:txBody>
          <a:bodyPr wrap="none" rtlCol="0">
            <a:spAutoFit/>
          </a:bodyPr>
          <a:lstStyle/>
          <a:p>
            <a:pPr marL="685800" indent="-685800">
              <a:buFont typeface="Wingdings" panose="05000000000000000000" pitchFamily="2" charset="2"/>
              <a:buChar char="Ø"/>
            </a:pPr>
            <a:r>
              <a:rPr lang="en-US" sz="4800" dirty="0"/>
              <a:t>Make at lest one sentence for each word</a:t>
            </a:r>
          </a:p>
          <a:p>
            <a:r>
              <a:rPr lang="en-US" sz="4800" dirty="0"/>
              <a:t>With their meanings.</a:t>
            </a:r>
          </a:p>
          <a:p>
            <a:pPr marL="685800" indent="-685800">
              <a:buFont typeface="Wingdings" panose="05000000000000000000" pitchFamily="2" charset="2"/>
              <a:buChar char="Ø"/>
            </a:pPr>
            <a:r>
              <a:rPr lang="en-US" sz="4800" dirty="0"/>
              <a:t>Write down the sentences at your note</a:t>
            </a:r>
          </a:p>
          <a:p>
            <a:r>
              <a:rPr lang="en-US" sz="4800" dirty="0"/>
              <a:t>book to show me tomorrow in the class.</a:t>
            </a:r>
          </a:p>
        </p:txBody>
      </p:sp>
    </p:spTree>
    <p:extLst>
      <p:ext uri="{BB962C8B-B14F-4D97-AF65-F5344CB8AC3E}">
        <p14:creationId xmlns:p14="http://schemas.microsoft.com/office/powerpoint/2010/main" val="25734464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18" y="247968"/>
            <a:ext cx="10568763"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448" y="3157105"/>
            <a:ext cx="2908515" cy="21813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620" y="2605405"/>
            <a:ext cx="4953000" cy="2143125"/>
          </a:xfrm>
          <a:prstGeom prst="rect">
            <a:avLst/>
          </a:prstGeom>
        </p:spPr>
      </p:pic>
    </p:spTree>
    <p:custDataLst>
      <p:tags r:id="rId1"/>
    </p:custDataLst>
    <p:extLst>
      <p:ext uri="{BB962C8B-B14F-4D97-AF65-F5344CB8AC3E}">
        <p14:creationId xmlns:p14="http://schemas.microsoft.com/office/powerpoint/2010/main" val="2829909575"/>
      </p:ext>
    </p:extLst>
  </p:cSld>
  <p:clrMapOvr>
    <a:masterClrMapping/>
  </p:clrMapOvr>
  <mc:AlternateContent xmlns:mc="http://schemas.openxmlformats.org/markup-compatibility/2006" xmlns:p14="http://schemas.microsoft.com/office/powerpoint/2010/main">
    <mc:Choice Requires="p14">
      <p:transition p14:dur="0" advTm="15280"/>
    </mc:Choice>
    <mc:Fallback xmlns="">
      <p:transition advTm="15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 -1.11111E-6 L 0 0.00023 C 0.00677 -0.00092 0.01367 -0.00162 0.0207 -0.00301 C 0.02422 -0.0037 0.02747 -0.00486 0.03112 -0.00579 C 0.03529 -0.00694 0.03945 -0.00787 0.04362 -0.0088 C 0.09922 -0.00579 0.12747 -0.00671 0.17318 -1.11111E-6 C 0.17865 0.0007 0.18438 0.00208 0.18997 0.00278 C 0.20807 0.00509 0.24414 0.00857 0.24414 0.0088 C 0.25117 0.01065 0.25807 0.01296 0.2651 0.01435 C 0.27135 0.01574 0.2776 0.0162 0.28398 0.01736 C 0.2888 0.01829 0.29362 0.01921 0.29844 0.02014 C 0.30195 0.02107 0.3056 0.02222 0.30898 0.02315 C 0.31315 0.02431 0.31732 0.025 0.32148 0.02616 C 0.3474 0.025 0.37292 0.025 0.3987 0.02315 C 0.4056 0.02269 0.40716 0.01898 0.41341 0.01736 C 0.41823 0.01597 0.42305 0.01458 0.42813 0.01435 C 0.46563 0.01273 0.50326 0.0125 0.54076 0.01158 C 0.54297 0.01065 0.54479 0.0088 0.54714 0.00857 C 0.57422 0.00695 0.60169 0.01134 0.62865 0.00579 C 0.63203 0.00509 0.62826 -0.00532 0.63086 -0.0088 C 0.63333 -0.01227 0.63776 -0.01042 0.64102 -0.01157 C 0.64544 -0.01319 0.64948 -0.01551 0.65365 -0.01736 L 0.66003 -0.02037 C 0.66198 -0.02315 0.6638 -0.02662 0.66615 -0.02893 C 0.68307 -0.0456 0.67279 -0.01782 0.69961 -0.05509 C 0.70443 -0.0618 0.7099 -0.06805 0.71432 -0.07546 C 0.71745 -0.08079 0.71901 -0.08796 0.72279 -0.09282 C 0.73516 -0.11042 0.73763 -0.10949 0.75182 -0.11597 C 0.75391 -0.11805 0.75573 -0.12153 0.7582 -0.12176 C 0.7651 -0.12245 0.77227 -0.12199 0.77917 -0.11898 C 0.78151 -0.11782 0.78203 -0.11342 0.7832 -0.11018 C 0.78802 -0.09699 0.7888 -0.09282 0.79154 -0.08125 C 0.79284 -0.07083 0.79297 -0.06412 0.7957 -0.05509 C 0.79701 -0.05116 0.79883 -0.04745 0.79987 -0.04352 C 0.80156 -0.03796 0.80286 -0.03194 0.80404 -0.02616 C 0.80508 -0.0213 0.80469 -0.0162 0.80625 -0.01157 C 0.80964 -0.00116 0.81523 0.00926 0.82305 0.01435 C 0.82552 0.0162 0.82839 0.01644 0.83125 0.01736 C 0.83841 0.01644 0.84557 0.01783 0.85208 0.01435 C 0.85586 0.0125 0.85742 0.00648 0.86055 0.00278 C 0.87148 -0.01018 0.87617 -0.01643 0.88763 -0.02315 C 0.88958 -0.02454 0.8918 -0.02523 0.89401 -0.02616 L 0.91068 -0.02315 C 0.91484 -0.02245 0.91888 -0.02037 0.92331 -0.02037 C 0.93229 -0.02037 0.94128 -0.02222 0.95039 -0.02315 C 0.95234 -0.02523 0.95443 -0.02755 0.95664 -0.02893 C 0.96393 -0.03403 0.96862 -0.03194 0.97773 -0.03194 L 0.97552 -0.02893 " pathEditMode="relative" rAng="0" ptsTypes="AAAAAAAAAAAAAAAAAAAAAAAAAAAAAAAAAAAAAAAAAAAAAAAA">
                                      <p:cBhvr>
                                        <p:cTn id="9" dur="5000" fill="hold"/>
                                        <p:tgtEl>
                                          <p:spTgt spid="5"/>
                                        </p:tgtEl>
                                        <p:attrNameLst>
                                          <p:attrName>ppt_x</p:attrName>
                                          <p:attrName>ppt_y</p:attrName>
                                        </p:attrNameLst>
                                      </p:cBhvr>
                                      <p:rCtr x="48880" y="-4815"/>
                                    </p:animMotion>
                                  </p:childTnLst>
                                </p:cTn>
                              </p:par>
                            </p:childTnLst>
                          </p:cTn>
                        </p:par>
                        <p:par>
                          <p:cTn id="10" fill="hold">
                            <p:stCondLst>
                              <p:cond delay="5000"/>
                            </p:stCondLst>
                            <p:childTnLst>
                              <p:par>
                                <p:cTn id="11" presetID="2" presetClass="exit" presetSubtype="3" fill="hold" nodeType="after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0-ppt_h/2"/>
                                          </p:val>
                                        </p:tav>
                                      </p:tavLst>
                                    </p:anim>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Rectangle 5"/>
          <p:cNvSpPr/>
          <p:nvPr/>
        </p:nvSpPr>
        <p:spPr>
          <a:xfrm>
            <a:off x="4061280" y="2060849"/>
            <a:ext cx="6454846" cy="992579"/>
          </a:xfrm>
          <a:prstGeom prst="rect">
            <a:avLst/>
          </a:prstGeom>
          <a:solidFill>
            <a:srgbClr val="00B0F0"/>
          </a:solidFill>
        </p:spPr>
        <p:style>
          <a:lnRef idx="1">
            <a:schemeClr val="accent6"/>
          </a:lnRef>
          <a:fillRef idx="3">
            <a:schemeClr val="accent6"/>
          </a:fillRef>
          <a:effectRef idx="2">
            <a:schemeClr val="accent6"/>
          </a:effectRef>
          <a:fontRef idx="minor">
            <a:schemeClr val="lt1"/>
          </a:fontRef>
        </p:style>
        <p:txBody>
          <a:bodyPr wrap="square" lIns="68580" tIns="34290" rIns="68580" bIns="34290">
            <a:spAutoFit/>
          </a:bodyPr>
          <a:lstStyle/>
          <a:p>
            <a:pPr algn="ctr"/>
            <a:r>
              <a:rPr lang="en-US" altLang="zh-CN" sz="6000" b="1" dirty="0">
                <a:ln w="12700">
                  <a:solidFill>
                    <a:schemeClr val="accent1"/>
                  </a:solidFill>
                  <a:prstDash val="solid"/>
                </a:ln>
                <a:solidFill>
                  <a:schemeClr val="tx1"/>
                </a:solidFill>
                <a:effectLst>
                  <a:outerShdw dist="38100" dir="2640000" algn="bl" rotWithShape="0">
                    <a:schemeClr val="accent1"/>
                  </a:outerShdw>
                </a:effectLst>
              </a:rPr>
              <a:t>Md. </a:t>
            </a:r>
            <a:r>
              <a:rPr lang="en-US" altLang="zh-CN" sz="6000" b="1" dirty="0" err="1">
                <a:ln w="12700">
                  <a:solidFill>
                    <a:schemeClr val="accent1"/>
                  </a:solidFill>
                  <a:prstDash val="solid"/>
                </a:ln>
                <a:solidFill>
                  <a:schemeClr val="tx1"/>
                </a:solidFill>
                <a:effectLst>
                  <a:outerShdw dist="38100" dir="2640000" algn="bl" rotWithShape="0">
                    <a:schemeClr val="accent1"/>
                  </a:outerShdw>
                </a:effectLst>
              </a:rPr>
              <a:t>Shahidul</a:t>
            </a:r>
            <a:r>
              <a:rPr lang="en-US" altLang="zh-CN" sz="6000" b="1" dirty="0">
                <a:ln w="12700">
                  <a:solidFill>
                    <a:schemeClr val="accent1"/>
                  </a:solidFill>
                  <a:prstDash val="solid"/>
                </a:ln>
                <a:solidFill>
                  <a:schemeClr val="tx1"/>
                </a:solidFill>
                <a:effectLst>
                  <a:outerShdw dist="38100" dir="2640000" algn="bl" rotWithShape="0">
                    <a:schemeClr val="accent1"/>
                  </a:outerShdw>
                </a:effectLst>
              </a:rPr>
              <a:t> Islam</a:t>
            </a:r>
            <a:endParaRPr lang="zh-CN" altLang="en-US" sz="6000" dirty="0">
              <a:solidFill>
                <a:schemeClr val="tx1"/>
              </a:solidFill>
            </a:endParaRPr>
          </a:p>
        </p:txBody>
      </p:sp>
      <p:sp>
        <p:nvSpPr>
          <p:cNvPr id="1048659" name="Rectangle 8"/>
          <p:cNvSpPr/>
          <p:nvPr/>
        </p:nvSpPr>
        <p:spPr>
          <a:xfrm>
            <a:off x="6924953" y="3130870"/>
            <a:ext cx="3226845" cy="577081"/>
          </a:xfrm>
          <a:prstGeom prst="rect">
            <a:avLst/>
          </a:prstGeom>
        </p:spPr>
        <p:style>
          <a:lnRef idx="1">
            <a:schemeClr val="accent6"/>
          </a:lnRef>
          <a:fillRef idx="3">
            <a:schemeClr val="accent6"/>
          </a:fillRef>
          <a:effectRef idx="2">
            <a:schemeClr val="accent6"/>
          </a:effectRef>
          <a:fontRef idx="minor">
            <a:schemeClr val="lt1"/>
          </a:fontRef>
        </p:style>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300" b="1" dirty="0">
                <a:solidFill>
                  <a:schemeClr val="tx1"/>
                </a:solidFill>
              </a:rPr>
              <a:t>Assistant teacher.</a:t>
            </a:r>
            <a:endParaRPr lang="zh-CN" altLang="en-US" sz="1350" dirty="0">
              <a:solidFill>
                <a:schemeClr val="tx1"/>
              </a:solidFill>
            </a:endParaRPr>
          </a:p>
        </p:txBody>
      </p:sp>
      <p:sp>
        <p:nvSpPr>
          <p:cNvPr id="1048660" name="Rectangle 10"/>
          <p:cNvSpPr/>
          <p:nvPr/>
        </p:nvSpPr>
        <p:spPr>
          <a:xfrm>
            <a:off x="1847529" y="3940143"/>
            <a:ext cx="8392107" cy="807913"/>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w="6600">
                  <a:solidFill>
                    <a:schemeClr val="accent2"/>
                  </a:solidFill>
                  <a:prstDash val="solid"/>
                </a:ln>
                <a:solidFill>
                  <a:schemeClr val="tx1"/>
                </a:solidFill>
                <a:effectLst>
                  <a:outerShdw dist="38100" dir="2700000" algn="tl" rotWithShape="0">
                    <a:schemeClr val="accent2"/>
                  </a:outerShdw>
                </a:effectLst>
              </a:rPr>
              <a:t>Kaliaish</a:t>
            </a:r>
            <a:r>
              <a:rPr lang="en-US" sz="4800" b="1" dirty="0">
                <a:ln w="6600">
                  <a:solidFill>
                    <a:schemeClr val="accent2"/>
                  </a:solidFill>
                  <a:prstDash val="solid"/>
                </a:ln>
                <a:solidFill>
                  <a:schemeClr val="tx1"/>
                </a:solidFill>
                <a:effectLst>
                  <a:outerShdw dist="38100" dir="2700000" algn="tl" rotWithShape="0">
                    <a:schemeClr val="accent2"/>
                  </a:outerShdw>
                </a:effectLst>
              </a:rPr>
              <a:t> Govt Primary School  </a:t>
            </a:r>
            <a:endParaRPr lang="zh-CN" altLang="en-US" sz="1600" dirty="0">
              <a:solidFill>
                <a:schemeClr val="tx1"/>
              </a:solidFill>
            </a:endParaRPr>
          </a:p>
        </p:txBody>
      </p:sp>
      <p:sp>
        <p:nvSpPr>
          <p:cNvPr id="1048661" name="Rectangle 12"/>
          <p:cNvSpPr/>
          <p:nvPr/>
        </p:nvSpPr>
        <p:spPr>
          <a:xfrm>
            <a:off x="3006501" y="4980120"/>
            <a:ext cx="7233134" cy="992579"/>
          </a:xfrm>
          <a:prstGeom prst="rect">
            <a:avLst/>
          </a:prstGeom>
          <a:solidFill>
            <a:schemeClr val="accent3">
              <a:lumMod val="40000"/>
              <a:lumOff val="60000"/>
            </a:schemeClr>
          </a:solidFill>
        </p:spPr>
        <p:style>
          <a:lnRef idx="1">
            <a:schemeClr val="accent4"/>
          </a:lnRef>
          <a:fillRef idx="3">
            <a:schemeClr val="accent4"/>
          </a:fillRef>
          <a:effectRef idx="2">
            <a:schemeClr val="accent4"/>
          </a:effectRef>
          <a:fontRef idx="minor">
            <a:schemeClr val="lt1"/>
          </a:fontRef>
        </p:style>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12700">
                  <a:solidFill>
                    <a:schemeClr val="accent1"/>
                  </a:solidFill>
                  <a:prstDash val="solid"/>
                </a:ln>
                <a:solidFill>
                  <a:schemeClr val="tx1"/>
                </a:solidFill>
                <a:effectLst>
                  <a:outerShdw dist="38100" dir="2640000" algn="bl" rotWithShape="0">
                    <a:schemeClr val="accent1"/>
                  </a:outerShdw>
                </a:effectLst>
              </a:rPr>
              <a:t>Satkania, </a:t>
            </a:r>
            <a:r>
              <a:rPr lang="en-US" sz="6000" b="1" dirty="0" err="1">
                <a:ln w="12700">
                  <a:solidFill>
                    <a:schemeClr val="accent1"/>
                  </a:solidFill>
                  <a:prstDash val="solid"/>
                </a:ln>
                <a:solidFill>
                  <a:schemeClr val="tx1"/>
                </a:solidFill>
                <a:effectLst>
                  <a:outerShdw dist="38100" dir="2640000" algn="bl" rotWithShape="0">
                    <a:schemeClr val="accent1"/>
                  </a:outerShdw>
                </a:effectLst>
              </a:rPr>
              <a:t>Chottogram</a:t>
            </a:r>
            <a:r>
              <a:rPr lang="en-US" sz="6000" b="1" dirty="0">
                <a:ln w="12700">
                  <a:solidFill>
                    <a:schemeClr val="accent1"/>
                  </a:solidFill>
                  <a:prstDash val="solid"/>
                </a:ln>
                <a:solidFill>
                  <a:schemeClr val="tx1"/>
                </a:solidFill>
                <a:effectLst>
                  <a:outerShdw dist="38100" dir="2640000" algn="bl" rotWithShape="0">
                    <a:schemeClr val="accent1"/>
                  </a:outerShdw>
                </a:effectLst>
              </a:rPr>
              <a:t>.</a:t>
            </a:r>
          </a:p>
        </p:txBody>
      </p:sp>
      <p:sp>
        <p:nvSpPr>
          <p:cNvPr id="2" name="TextBox 1"/>
          <p:cNvSpPr txBox="1"/>
          <p:nvPr/>
        </p:nvSpPr>
        <p:spPr>
          <a:xfrm>
            <a:off x="3545681" y="203640"/>
            <a:ext cx="5100638" cy="715581"/>
          </a:xfrm>
          <a:prstGeom prst="rect">
            <a:avLst/>
          </a:prstGeom>
          <a:solidFill>
            <a:srgbClr val="0070C0"/>
          </a:solidFill>
        </p:spPr>
        <p:txBody>
          <a:bodyPr wrap="square" rtlCol="0">
            <a:spAutoFit/>
          </a:bodyPr>
          <a:lstStyle/>
          <a:p>
            <a:r>
              <a:rPr lang="en-US" sz="4050" dirty="0">
                <a:solidFill>
                  <a:schemeClr val="accent5">
                    <a:lumMod val="40000"/>
                    <a:lumOff val="60000"/>
                  </a:schemeClr>
                </a:solidFill>
              </a:rPr>
              <a:t>TEACHER IDENTITY</a:t>
            </a:r>
          </a:p>
        </p:txBody>
      </p:sp>
      <p:pic>
        <p:nvPicPr>
          <p:cNvPr id="4" name="Picture 3">
            <a:extLst>
              <a:ext uri="{FF2B5EF4-FFF2-40B4-BE49-F238E27FC236}">
                <a16:creationId xmlns:a16="http://schemas.microsoft.com/office/drawing/2014/main" id="{D587FB23-AC8C-4E73-9F79-26F7D644E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875" y="924144"/>
            <a:ext cx="2315119" cy="2864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48658"/>
                                        </p:tgtEl>
                                        <p:attrNameLst>
                                          <p:attrName>style.visibility</p:attrName>
                                        </p:attrNameLst>
                                      </p:cBhvr>
                                      <p:to>
                                        <p:strVal val="visible"/>
                                      </p:to>
                                    </p:set>
                                    <p:animEffect transition="in" filter="wheel(1)">
                                      <p:cBhvr>
                                        <p:cTn id="12" dur="2000"/>
                                        <p:tgtEl>
                                          <p:spTgt spid="104865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48659"/>
                                        </p:tgtEl>
                                        <p:attrNameLst>
                                          <p:attrName>style.visibility</p:attrName>
                                        </p:attrNameLst>
                                      </p:cBhvr>
                                      <p:to>
                                        <p:strVal val="visible"/>
                                      </p:to>
                                    </p:set>
                                    <p:anim calcmode="lin" valueType="num">
                                      <p:cBhvr>
                                        <p:cTn id="17" dur="500" fill="hold"/>
                                        <p:tgtEl>
                                          <p:spTgt spid="1048659"/>
                                        </p:tgtEl>
                                        <p:attrNameLst>
                                          <p:attrName>ppt_w</p:attrName>
                                        </p:attrNameLst>
                                      </p:cBhvr>
                                      <p:tavLst>
                                        <p:tav tm="0">
                                          <p:val>
                                            <p:fltVal val="0"/>
                                          </p:val>
                                        </p:tav>
                                        <p:tav tm="100000">
                                          <p:val>
                                            <p:strVal val="#ppt_w"/>
                                          </p:val>
                                        </p:tav>
                                      </p:tavLst>
                                    </p:anim>
                                    <p:anim calcmode="lin" valueType="num">
                                      <p:cBhvr>
                                        <p:cTn id="18" dur="500" fill="hold"/>
                                        <p:tgtEl>
                                          <p:spTgt spid="104865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48660"/>
                                        </p:tgtEl>
                                        <p:attrNameLst>
                                          <p:attrName>style.visibility</p:attrName>
                                        </p:attrNameLst>
                                      </p:cBhvr>
                                      <p:to>
                                        <p:strVal val="visible"/>
                                      </p:to>
                                    </p:set>
                                    <p:animEffect transition="in" filter="wipe(down)">
                                      <p:cBhvr>
                                        <p:cTn id="23" dur="580">
                                          <p:stCondLst>
                                            <p:cond delay="0"/>
                                          </p:stCondLst>
                                        </p:cTn>
                                        <p:tgtEl>
                                          <p:spTgt spid="1048660"/>
                                        </p:tgtEl>
                                      </p:cBhvr>
                                    </p:animEffect>
                                    <p:anim calcmode="lin" valueType="num">
                                      <p:cBhvr>
                                        <p:cTn id="24" dur="1822" tmFilter="0,0; 0.14,0.36; 0.43,0.73; 0.71,0.91; 1.0,1.0">
                                          <p:stCondLst>
                                            <p:cond delay="0"/>
                                          </p:stCondLst>
                                        </p:cTn>
                                        <p:tgtEl>
                                          <p:spTgt spid="104866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66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66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66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66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660"/>
                                        </p:tgtEl>
                                      </p:cBhvr>
                                      <p:to x="100000" y="60000"/>
                                    </p:animScale>
                                    <p:animScale>
                                      <p:cBhvr>
                                        <p:cTn id="30" dur="166" decel="50000">
                                          <p:stCondLst>
                                            <p:cond delay="676"/>
                                          </p:stCondLst>
                                        </p:cTn>
                                        <p:tgtEl>
                                          <p:spTgt spid="1048660"/>
                                        </p:tgtEl>
                                      </p:cBhvr>
                                      <p:to x="100000" y="100000"/>
                                    </p:animScale>
                                    <p:animScale>
                                      <p:cBhvr>
                                        <p:cTn id="31" dur="26">
                                          <p:stCondLst>
                                            <p:cond delay="1312"/>
                                          </p:stCondLst>
                                        </p:cTn>
                                        <p:tgtEl>
                                          <p:spTgt spid="1048660"/>
                                        </p:tgtEl>
                                      </p:cBhvr>
                                      <p:to x="100000" y="80000"/>
                                    </p:animScale>
                                    <p:animScale>
                                      <p:cBhvr>
                                        <p:cTn id="32" dur="166" decel="50000">
                                          <p:stCondLst>
                                            <p:cond delay="1338"/>
                                          </p:stCondLst>
                                        </p:cTn>
                                        <p:tgtEl>
                                          <p:spTgt spid="1048660"/>
                                        </p:tgtEl>
                                      </p:cBhvr>
                                      <p:to x="100000" y="100000"/>
                                    </p:animScale>
                                    <p:animScale>
                                      <p:cBhvr>
                                        <p:cTn id="33" dur="26">
                                          <p:stCondLst>
                                            <p:cond delay="1642"/>
                                          </p:stCondLst>
                                        </p:cTn>
                                        <p:tgtEl>
                                          <p:spTgt spid="1048660"/>
                                        </p:tgtEl>
                                      </p:cBhvr>
                                      <p:to x="100000" y="90000"/>
                                    </p:animScale>
                                    <p:animScale>
                                      <p:cBhvr>
                                        <p:cTn id="34" dur="166" decel="50000">
                                          <p:stCondLst>
                                            <p:cond delay="1668"/>
                                          </p:stCondLst>
                                        </p:cTn>
                                        <p:tgtEl>
                                          <p:spTgt spid="1048660"/>
                                        </p:tgtEl>
                                      </p:cBhvr>
                                      <p:to x="100000" y="100000"/>
                                    </p:animScale>
                                    <p:animScale>
                                      <p:cBhvr>
                                        <p:cTn id="35" dur="26">
                                          <p:stCondLst>
                                            <p:cond delay="1808"/>
                                          </p:stCondLst>
                                        </p:cTn>
                                        <p:tgtEl>
                                          <p:spTgt spid="1048660"/>
                                        </p:tgtEl>
                                      </p:cBhvr>
                                      <p:to x="100000" y="95000"/>
                                    </p:animScale>
                                    <p:animScale>
                                      <p:cBhvr>
                                        <p:cTn id="36" dur="166" decel="50000">
                                          <p:stCondLst>
                                            <p:cond delay="1834"/>
                                          </p:stCondLst>
                                        </p:cTn>
                                        <p:tgtEl>
                                          <p:spTgt spid="104866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48661"/>
                                        </p:tgtEl>
                                        <p:attrNameLst>
                                          <p:attrName>style.visibility</p:attrName>
                                        </p:attrNameLst>
                                      </p:cBhvr>
                                      <p:to>
                                        <p:strVal val="visible"/>
                                      </p:to>
                                    </p:set>
                                    <p:animEffect transition="in" filter="fade">
                                      <p:cBhvr>
                                        <p:cTn id="41" dur="1000"/>
                                        <p:tgtEl>
                                          <p:spTgt spid="1048661"/>
                                        </p:tgtEl>
                                      </p:cBhvr>
                                    </p:animEffect>
                                    <p:anim calcmode="lin" valueType="num">
                                      <p:cBhvr>
                                        <p:cTn id="42" dur="1000" fill="hold"/>
                                        <p:tgtEl>
                                          <p:spTgt spid="1048661"/>
                                        </p:tgtEl>
                                        <p:attrNameLst>
                                          <p:attrName>ppt_x</p:attrName>
                                        </p:attrNameLst>
                                      </p:cBhvr>
                                      <p:tavLst>
                                        <p:tav tm="0">
                                          <p:val>
                                            <p:strVal val="#ppt_x"/>
                                          </p:val>
                                        </p:tav>
                                        <p:tav tm="100000">
                                          <p:val>
                                            <p:strVal val="#ppt_x"/>
                                          </p:val>
                                        </p:tav>
                                      </p:tavLst>
                                    </p:anim>
                                    <p:anim calcmode="lin" valueType="num">
                                      <p:cBhvr>
                                        <p:cTn id="43" dur="1000" fill="hold"/>
                                        <p:tgtEl>
                                          <p:spTgt spid="10486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8" grpId="0" animBg="1"/>
      <p:bldP spid="1048659" grpId="0" animBg="1"/>
      <p:bldP spid="1048660" grpId="0" animBg="1"/>
      <p:bldP spid="104866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20" y="0"/>
            <a:ext cx="8818536" cy="1325563"/>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6000" dirty="0">
                <a:latin typeface="Times New Roman" panose="02020603050405020304" pitchFamily="18" charset="0"/>
                <a:cs typeface="Times New Roman" panose="02020603050405020304" pitchFamily="18" charset="0"/>
              </a:rPr>
              <a:t>Introduction of the lesson</a:t>
            </a:r>
          </a:p>
        </p:txBody>
      </p:sp>
      <p:sp>
        <p:nvSpPr>
          <p:cNvPr id="3" name="Content Placeholder 2"/>
          <p:cNvSpPr>
            <a:spLocks noGrp="1"/>
          </p:cNvSpPr>
          <p:nvPr>
            <p:ph idx="1"/>
          </p:nvPr>
        </p:nvSpPr>
        <p:spPr>
          <a:xfrm>
            <a:off x="1115878" y="2073597"/>
            <a:ext cx="5945129" cy="4342701"/>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Class: Three</a:t>
            </a:r>
          </a:p>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Unit: 29</a:t>
            </a:r>
          </a:p>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Lesson: 01</a:t>
            </a:r>
          </a:p>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Lesson Title: Where is it?</a:t>
            </a:r>
          </a:p>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Today’s Lesson: </a:t>
            </a:r>
            <a:r>
              <a:rPr lang="en-US" sz="3600" b="1" dirty="0">
                <a:solidFill>
                  <a:schemeClr val="tx1"/>
                </a:solidFill>
                <a:latin typeface="Times New Roman" panose="02020603050405020304" pitchFamily="18" charset="0"/>
                <a:cs typeface="Times New Roman" panose="02020603050405020304" pitchFamily="18" charset="0"/>
              </a:rPr>
              <a:t>A (Read)</a:t>
            </a:r>
          </a:p>
          <a:p>
            <a:pPr marL="0" indent="0">
              <a:buNone/>
            </a:pPr>
            <a:r>
              <a:rPr lang="en-US" sz="3600" dirty="0">
                <a:solidFill>
                  <a:schemeClr val="accent1">
                    <a:lumMod val="50000"/>
                  </a:schemeClr>
                </a:solidFill>
                <a:latin typeface="Times New Roman" panose="02020603050405020304" pitchFamily="18" charset="0"/>
                <a:cs typeface="Times New Roman" panose="02020603050405020304" pitchFamily="18" charset="0"/>
              </a:rPr>
              <a:t> Total Time: 35 minutes</a:t>
            </a:r>
          </a:p>
          <a:p>
            <a:pPr marL="0" indent="0">
              <a:buNone/>
            </a:pP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2328">
            <a:off x="7082553" y="2185280"/>
            <a:ext cx="3843918" cy="3843918"/>
          </a:xfrm>
          <a:prstGeom prst="rect">
            <a:avLst/>
          </a:prstGeom>
        </p:spPr>
      </p:pic>
    </p:spTree>
    <p:extLst>
      <p:ext uri="{BB962C8B-B14F-4D97-AF65-F5344CB8AC3E}">
        <p14:creationId xmlns:p14="http://schemas.microsoft.com/office/powerpoint/2010/main" val="1179392350"/>
      </p:ext>
    </p:extLst>
  </p:cSld>
  <p:clrMapOvr>
    <a:masterClrMapping/>
  </p:clrMapOvr>
  <p:transition spd="slow" advTm="10316">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10" y="1082634"/>
            <a:ext cx="10115550" cy="5718211"/>
          </a:xfrm>
          <a:prstGeom prst="rect">
            <a:avLst/>
          </a:prstGeom>
        </p:spPr>
      </p:pic>
      <p:sp>
        <p:nvSpPr>
          <p:cNvPr id="3" name="TextBox 2"/>
          <p:cNvSpPr txBox="1"/>
          <p:nvPr/>
        </p:nvSpPr>
        <p:spPr>
          <a:xfrm>
            <a:off x="2902541" y="0"/>
            <a:ext cx="6567888" cy="1107996"/>
          </a:xfrm>
          <a:prstGeom prst="rect">
            <a:avLst/>
          </a:prstGeom>
          <a:noFill/>
        </p:spPr>
        <p:txBody>
          <a:bodyPr wrap="none" rtlCol="0">
            <a:spAutoFit/>
          </a:bodyPr>
          <a:lstStyle/>
          <a:p>
            <a:r>
              <a:rPr lang="en-GB" sz="6600" dirty="0"/>
              <a:t>Where is the fish ?</a:t>
            </a:r>
            <a:endParaRPr lang="en-US" sz="6600" dirty="0"/>
          </a:p>
        </p:txBody>
      </p:sp>
    </p:spTree>
    <p:extLst>
      <p:ext uri="{BB962C8B-B14F-4D97-AF65-F5344CB8AC3E}">
        <p14:creationId xmlns:p14="http://schemas.microsoft.com/office/powerpoint/2010/main" val="309574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 y="923330"/>
            <a:ext cx="11630025" cy="5820370"/>
          </a:xfrm>
          <a:prstGeom prst="rect">
            <a:avLst/>
          </a:prstGeom>
        </p:spPr>
      </p:pic>
      <p:sp>
        <p:nvSpPr>
          <p:cNvPr id="3" name="TextBox 2"/>
          <p:cNvSpPr txBox="1"/>
          <p:nvPr/>
        </p:nvSpPr>
        <p:spPr>
          <a:xfrm>
            <a:off x="2113722" y="0"/>
            <a:ext cx="7964553" cy="923330"/>
          </a:xfrm>
          <a:prstGeom prst="rect">
            <a:avLst/>
          </a:prstGeom>
          <a:noFill/>
        </p:spPr>
        <p:txBody>
          <a:bodyPr wrap="none" rtlCol="0">
            <a:spAutoFit/>
          </a:bodyPr>
          <a:lstStyle/>
          <a:p>
            <a:r>
              <a:rPr lang="en-GB" sz="5400" dirty="0"/>
              <a:t>Open your book at page 58 </a:t>
            </a:r>
            <a:endParaRPr lang="en-US" sz="5400" dirty="0"/>
          </a:p>
        </p:txBody>
      </p:sp>
    </p:spTree>
    <p:extLst>
      <p:ext uri="{BB962C8B-B14F-4D97-AF65-F5344CB8AC3E}">
        <p14:creationId xmlns:p14="http://schemas.microsoft.com/office/powerpoint/2010/main" val="340573894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4" y="900112"/>
            <a:ext cx="10058400" cy="5957887"/>
          </a:xfrm>
          <a:prstGeom prst="rect">
            <a:avLst/>
          </a:prstGeom>
        </p:spPr>
      </p:pic>
      <p:sp>
        <p:nvSpPr>
          <p:cNvPr id="3" name="TextBox 2"/>
          <p:cNvSpPr txBox="1"/>
          <p:nvPr/>
        </p:nvSpPr>
        <p:spPr>
          <a:xfrm>
            <a:off x="3557584" y="0"/>
            <a:ext cx="5224507" cy="1200329"/>
          </a:xfrm>
          <a:prstGeom prst="rect">
            <a:avLst/>
          </a:prstGeom>
          <a:noFill/>
        </p:spPr>
        <p:txBody>
          <a:bodyPr wrap="none" rtlCol="0">
            <a:spAutoFit/>
          </a:bodyPr>
          <a:lstStyle/>
          <a:p>
            <a:r>
              <a:rPr lang="en-US" sz="7200" dirty="0"/>
              <a:t>On, In, Under</a:t>
            </a:r>
          </a:p>
        </p:txBody>
      </p:sp>
    </p:spTree>
    <p:extLst>
      <p:ext uri="{BB962C8B-B14F-4D97-AF65-F5344CB8AC3E}">
        <p14:creationId xmlns:p14="http://schemas.microsoft.com/office/powerpoint/2010/main" val="315751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80" y="900113"/>
            <a:ext cx="7934326" cy="5943610"/>
          </a:xfrm>
          <a:prstGeom prst="rect">
            <a:avLst/>
          </a:prstGeom>
        </p:spPr>
      </p:pic>
      <p:sp>
        <p:nvSpPr>
          <p:cNvPr id="3" name="TextBox 2"/>
          <p:cNvSpPr txBox="1"/>
          <p:nvPr/>
        </p:nvSpPr>
        <p:spPr>
          <a:xfrm>
            <a:off x="2728210" y="-134911"/>
            <a:ext cx="6639959" cy="1323439"/>
          </a:xfrm>
          <a:prstGeom prst="rect">
            <a:avLst/>
          </a:prstGeom>
          <a:noFill/>
        </p:spPr>
        <p:txBody>
          <a:bodyPr wrap="none" rtlCol="0">
            <a:spAutoFit/>
          </a:bodyPr>
          <a:lstStyle/>
          <a:p>
            <a:r>
              <a:rPr lang="en-US" sz="8000" dirty="0"/>
              <a:t>Which isn’t on?</a:t>
            </a:r>
          </a:p>
        </p:txBody>
      </p:sp>
    </p:spTree>
    <p:extLst>
      <p:ext uri="{BB962C8B-B14F-4D97-AF65-F5344CB8AC3E}">
        <p14:creationId xmlns:p14="http://schemas.microsoft.com/office/powerpoint/2010/main" val="137424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5" y="1147762"/>
            <a:ext cx="9420227" cy="5710238"/>
          </a:xfrm>
          <a:prstGeom prst="rect">
            <a:avLst/>
          </a:prstGeom>
        </p:spPr>
      </p:pic>
      <p:sp>
        <p:nvSpPr>
          <p:cNvPr id="3" name="TextBox 2"/>
          <p:cNvSpPr txBox="1"/>
          <p:nvPr/>
        </p:nvSpPr>
        <p:spPr>
          <a:xfrm>
            <a:off x="2038669" y="-134911"/>
            <a:ext cx="8275022" cy="1323439"/>
          </a:xfrm>
          <a:prstGeom prst="rect">
            <a:avLst/>
          </a:prstGeom>
          <a:noFill/>
        </p:spPr>
        <p:txBody>
          <a:bodyPr wrap="none" rtlCol="0">
            <a:spAutoFit/>
          </a:bodyPr>
          <a:lstStyle/>
          <a:p>
            <a:r>
              <a:rPr lang="en-US" sz="8000" dirty="0"/>
              <a:t>Which isn’t under?</a:t>
            </a:r>
          </a:p>
        </p:txBody>
      </p:sp>
    </p:spTree>
    <p:extLst>
      <p:ext uri="{BB962C8B-B14F-4D97-AF65-F5344CB8AC3E}">
        <p14:creationId xmlns:p14="http://schemas.microsoft.com/office/powerpoint/2010/main" val="2179552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3" y="5080"/>
            <a:ext cx="8829675" cy="6852920"/>
          </a:xfrm>
          <a:prstGeom prst="rect">
            <a:avLst/>
          </a:prstGeom>
        </p:spPr>
      </p:pic>
    </p:spTree>
    <p:extLst>
      <p:ext uri="{BB962C8B-B14F-4D97-AF65-F5344CB8AC3E}">
        <p14:creationId xmlns:p14="http://schemas.microsoft.com/office/powerpoint/2010/main" val="2716369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0.8"/>
</p:tagLst>
</file>

<file path=ppt/tags/tag2.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205</Words>
  <Application>Microsoft Office PowerPoint</Application>
  <PresentationFormat>Widescreen</PresentationFormat>
  <Paragraphs>31</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Introduction of the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2020-08-08T14:33:42Z</dcterms:created>
  <dcterms:modified xsi:type="dcterms:W3CDTF">2020-08-08T14:38:19Z</dcterms:modified>
</cp:coreProperties>
</file>