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2" r:id="rId1"/>
  </p:sldMasterIdLst>
  <p:sldIdLst>
    <p:sldId id="256" r:id="rId2"/>
    <p:sldId id="257" r:id="rId3"/>
    <p:sldId id="275" r:id="rId4"/>
    <p:sldId id="258" r:id="rId5"/>
    <p:sldId id="259" r:id="rId6"/>
    <p:sldId id="264" r:id="rId7"/>
    <p:sldId id="265" r:id="rId8"/>
    <p:sldId id="266" r:id="rId9"/>
    <p:sldId id="267" r:id="rId10"/>
    <p:sldId id="274" r:id="rId11"/>
    <p:sldId id="268" r:id="rId12"/>
    <p:sldId id="269" r:id="rId13"/>
    <p:sldId id="270" r:id="rId14"/>
    <p:sldId id="271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48" autoAdjust="0"/>
  </p:normalViewPr>
  <p:slideViewPr>
    <p:cSldViewPr snapToGrid="0">
      <p:cViewPr>
        <p:scale>
          <a:sx n="80" d="100"/>
          <a:sy n="80" d="100"/>
        </p:scale>
        <p:origin x="3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FBA1DF-1AA3-4764-9852-0875AD45F2FC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289A93-2F52-4FA9-9F91-6BA1B75F6622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20</a:t>
          </a:r>
        </a:p>
      </dgm:t>
    </dgm:pt>
    <dgm:pt modelId="{0F9DD8E5-D321-4E80-8B40-956E9701EBEE}" type="parTrans" cxnId="{DFC32AEC-EB8D-4853-899A-AF72AC5B10F9}">
      <dgm:prSet/>
      <dgm:spPr/>
      <dgm:t>
        <a:bodyPr/>
        <a:lstStyle/>
        <a:p>
          <a:endParaRPr lang="en-US"/>
        </a:p>
      </dgm:t>
    </dgm:pt>
    <dgm:pt modelId="{482E2B71-732C-4E21-8156-64D9E6EC38CA}" type="sibTrans" cxnId="{DFC32AEC-EB8D-4853-899A-AF72AC5B10F9}">
      <dgm:prSet/>
      <dgm:spPr/>
      <dgm:t>
        <a:bodyPr/>
        <a:lstStyle/>
        <a:p>
          <a:endParaRPr lang="en-US"/>
        </a:p>
      </dgm:t>
    </dgm:pt>
    <dgm:pt modelId="{BE9CD228-A277-4CFA-84A2-1DCAED51CA19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১</a:t>
          </a:r>
        </a:p>
      </dgm:t>
    </dgm:pt>
    <dgm:pt modelId="{5B64486E-C542-446E-8DA6-1BF5D176D3C3}" type="parTrans" cxnId="{9B39FD41-2984-4BCC-8B07-AC9410BC6ABB}">
      <dgm:prSet/>
      <dgm:spPr/>
      <dgm:t>
        <a:bodyPr/>
        <a:lstStyle/>
        <a:p>
          <a:endParaRPr lang="en-US"/>
        </a:p>
      </dgm:t>
    </dgm:pt>
    <dgm:pt modelId="{30BFB10E-F934-46CF-906E-693A6EE9079C}" type="sibTrans" cxnId="{9B39FD41-2984-4BCC-8B07-AC9410BC6ABB}">
      <dgm:prSet/>
      <dgm:spPr/>
      <dgm:t>
        <a:bodyPr/>
        <a:lstStyle/>
        <a:p>
          <a:endParaRPr lang="en-US"/>
        </a:p>
      </dgm:t>
    </dgm:pt>
    <dgm:pt modelId="{71CA65C2-0104-4BC4-A37E-0284E097A1C8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২</a:t>
          </a:r>
        </a:p>
      </dgm:t>
    </dgm:pt>
    <dgm:pt modelId="{6AF1CFFF-53B2-49D0-A9CE-492ABA88D52C}" type="parTrans" cxnId="{F75CEF3C-038E-4210-9225-376BCE13C8D7}">
      <dgm:prSet/>
      <dgm:spPr/>
      <dgm:t>
        <a:bodyPr/>
        <a:lstStyle/>
        <a:p>
          <a:endParaRPr lang="en-US"/>
        </a:p>
      </dgm:t>
    </dgm:pt>
    <dgm:pt modelId="{5CC2A14C-1BB3-4EAF-844D-756B1CB8FD9A}" type="sibTrans" cxnId="{F75CEF3C-038E-4210-9225-376BCE13C8D7}">
      <dgm:prSet/>
      <dgm:spPr/>
      <dgm:t>
        <a:bodyPr/>
        <a:lstStyle/>
        <a:p>
          <a:endParaRPr lang="en-US"/>
        </a:p>
      </dgm:t>
    </dgm:pt>
    <dgm:pt modelId="{81CC8274-07C4-4B2E-8316-C9983E0CA727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৯</a:t>
          </a:r>
        </a:p>
      </dgm:t>
    </dgm:pt>
    <dgm:pt modelId="{03F39C9E-EA0E-41F6-8E1E-A9ED6537B43E}" type="parTrans" cxnId="{F43EB2E1-C446-448E-B1D0-43ED40200567}">
      <dgm:prSet/>
      <dgm:spPr/>
      <dgm:t>
        <a:bodyPr/>
        <a:lstStyle/>
        <a:p>
          <a:endParaRPr lang="en-US"/>
        </a:p>
      </dgm:t>
    </dgm:pt>
    <dgm:pt modelId="{60BD48D2-CAA6-4E35-B714-61A2FF564A18}" type="sibTrans" cxnId="{F43EB2E1-C446-448E-B1D0-43ED40200567}">
      <dgm:prSet/>
      <dgm:spPr/>
      <dgm:t>
        <a:bodyPr/>
        <a:lstStyle/>
        <a:p>
          <a:endParaRPr lang="en-US"/>
        </a:p>
      </dgm:t>
    </dgm:pt>
    <dgm:pt modelId="{51879A77-F1DD-43B6-AE20-4395E9C67572}">
      <dgm:prSet phldrT="[Tex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১০</a:t>
          </a:r>
        </a:p>
      </dgm:t>
    </dgm:pt>
    <dgm:pt modelId="{835E4DF8-72A8-481D-A939-EF50102C8CA9}" type="parTrans" cxnId="{5E2B61BB-A860-438F-8A0D-45D0AF9B517F}">
      <dgm:prSet/>
      <dgm:spPr/>
      <dgm:t>
        <a:bodyPr/>
        <a:lstStyle/>
        <a:p>
          <a:endParaRPr lang="en-US"/>
        </a:p>
      </dgm:t>
    </dgm:pt>
    <dgm:pt modelId="{6F40B0D6-7647-409B-9984-5C4D8CF016AB}" type="sibTrans" cxnId="{5E2B61BB-A860-438F-8A0D-45D0AF9B517F}">
      <dgm:prSet/>
      <dgm:spPr/>
      <dgm:t>
        <a:bodyPr/>
        <a:lstStyle/>
        <a:p>
          <a:endParaRPr lang="en-US"/>
        </a:p>
      </dgm:t>
    </dgm:pt>
    <dgm:pt modelId="{CA239568-3B52-4843-8E41-B40722C37DE6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৩</a:t>
          </a:r>
        </a:p>
      </dgm:t>
    </dgm:pt>
    <dgm:pt modelId="{C447A6E7-D965-4501-9DDC-612F4C8FA265}" type="parTrans" cxnId="{65B9337E-6023-4B18-BDB5-33CC74590181}">
      <dgm:prSet/>
      <dgm:spPr/>
      <dgm:t>
        <a:bodyPr/>
        <a:lstStyle/>
        <a:p>
          <a:endParaRPr lang="en-US"/>
        </a:p>
      </dgm:t>
    </dgm:pt>
    <dgm:pt modelId="{08A9A803-B190-4CF6-BBCD-27D82365F470}" type="sibTrans" cxnId="{65B9337E-6023-4B18-BDB5-33CC74590181}">
      <dgm:prSet/>
      <dgm:spPr/>
      <dgm:t>
        <a:bodyPr/>
        <a:lstStyle/>
        <a:p>
          <a:endParaRPr lang="en-US"/>
        </a:p>
      </dgm:t>
    </dgm:pt>
    <dgm:pt modelId="{834B79CC-1706-40C9-BE29-C4C7AB27CE77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৪</a:t>
          </a:r>
        </a:p>
      </dgm:t>
    </dgm:pt>
    <dgm:pt modelId="{42EA28DD-A99F-4894-9CD5-AC0AB8DE1FC1}" type="parTrans" cxnId="{45F1F0AF-D55C-43E7-B69B-07CD13ED4EE4}">
      <dgm:prSet/>
      <dgm:spPr/>
      <dgm:t>
        <a:bodyPr/>
        <a:lstStyle/>
        <a:p>
          <a:endParaRPr lang="en-US"/>
        </a:p>
      </dgm:t>
    </dgm:pt>
    <dgm:pt modelId="{288BBD64-214E-4667-9D20-AA4911972433}" type="sibTrans" cxnId="{45F1F0AF-D55C-43E7-B69B-07CD13ED4EE4}">
      <dgm:prSet/>
      <dgm:spPr/>
      <dgm:t>
        <a:bodyPr/>
        <a:lstStyle/>
        <a:p>
          <a:endParaRPr lang="en-US"/>
        </a:p>
      </dgm:t>
    </dgm:pt>
    <dgm:pt modelId="{0FB29A5A-3C32-4449-8C0C-34EC45F94A98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৫</a:t>
          </a:r>
        </a:p>
      </dgm:t>
    </dgm:pt>
    <dgm:pt modelId="{3E7E7D55-524F-442C-BB14-E831F1B3729B}" type="parTrans" cxnId="{0ACC161D-871C-40C8-8F57-E4D7E61E5E9D}">
      <dgm:prSet/>
      <dgm:spPr/>
      <dgm:t>
        <a:bodyPr/>
        <a:lstStyle/>
        <a:p>
          <a:endParaRPr lang="en-US"/>
        </a:p>
      </dgm:t>
    </dgm:pt>
    <dgm:pt modelId="{AC13058A-B022-446D-9748-674E35340B0A}" type="sibTrans" cxnId="{0ACC161D-871C-40C8-8F57-E4D7E61E5E9D}">
      <dgm:prSet/>
      <dgm:spPr/>
      <dgm:t>
        <a:bodyPr/>
        <a:lstStyle/>
        <a:p>
          <a:endParaRPr lang="en-US"/>
        </a:p>
      </dgm:t>
    </dgm:pt>
    <dgm:pt modelId="{185DC626-DA36-45C7-8929-987FC74217AD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৬</a:t>
          </a:r>
        </a:p>
      </dgm:t>
    </dgm:pt>
    <dgm:pt modelId="{8A052CE9-4A74-4950-A8E8-0E71190543FD}" type="parTrans" cxnId="{FDB0E21D-B634-4A5C-9A8F-D39F1E1A86A3}">
      <dgm:prSet/>
      <dgm:spPr/>
      <dgm:t>
        <a:bodyPr/>
        <a:lstStyle/>
        <a:p>
          <a:endParaRPr lang="en-US"/>
        </a:p>
      </dgm:t>
    </dgm:pt>
    <dgm:pt modelId="{E40B3510-6D6D-47C9-B0A3-585A99F0F4A7}" type="sibTrans" cxnId="{FDB0E21D-B634-4A5C-9A8F-D39F1E1A86A3}">
      <dgm:prSet/>
      <dgm:spPr/>
      <dgm:t>
        <a:bodyPr/>
        <a:lstStyle/>
        <a:p>
          <a:endParaRPr lang="en-US"/>
        </a:p>
      </dgm:t>
    </dgm:pt>
    <dgm:pt modelId="{3C0B373E-5855-4351-8BB3-52B2DB501CCF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৭</a:t>
          </a:r>
        </a:p>
      </dgm:t>
    </dgm:pt>
    <dgm:pt modelId="{D3F9D47E-45EB-47EF-8BB1-8A4696A2B20C}" type="parTrans" cxnId="{20A3D1D0-9331-4179-86F1-316CC3D17B8D}">
      <dgm:prSet/>
      <dgm:spPr/>
      <dgm:t>
        <a:bodyPr/>
        <a:lstStyle/>
        <a:p>
          <a:endParaRPr lang="en-US"/>
        </a:p>
      </dgm:t>
    </dgm:pt>
    <dgm:pt modelId="{BE56176E-EF23-4C8C-B885-9F46C192CFF4}" type="sibTrans" cxnId="{20A3D1D0-9331-4179-86F1-316CC3D17B8D}">
      <dgm:prSet/>
      <dgm:spPr/>
      <dgm:t>
        <a:bodyPr/>
        <a:lstStyle/>
        <a:p>
          <a:endParaRPr lang="en-US"/>
        </a:p>
      </dgm:t>
    </dgm:pt>
    <dgm:pt modelId="{5100DAFF-1E39-42AD-ABB3-479E36349A2C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৮</a:t>
          </a:r>
        </a:p>
      </dgm:t>
    </dgm:pt>
    <dgm:pt modelId="{1A5A6A9C-6880-4EA5-9ED0-55068B91724F}" type="parTrans" cxnId="{3709A1EF-9162-4572-8357-42ED245D0DE7}">
      <dgm:prSet/>
      <dgm:spPr/>
      <dgm:t>
        <a:bodyPr/>
        <a:lstStyle/>
        <a:p>
          <a:endParaRPr lang="en-US"/>
        </a:p>
      </dgm:t>
    </dgm:pt>
    <dgm:pt modelId="{A227EB82-6959-44E2-B46A-9B87B91A2533}" type="sibTrans" cxnId="{3709A1EF-9162-4572-8357-42ED245D0DE7}">
      <dgm:prSet/>
      <dgm:spPr/>
      <dgm:t>
        <a:bodyPr/>
        <a:lstStyle/>
        <a:p>
          <a:endParaRPr lang="en-US"/>
        </a:p>
      </dgm:t>
    </dgm:pt>
    <dgm:pt modelId="{B6EA7EC0-D7FA-4038-8836-6E869A91E631}">
      <dgm:prSet/>
      <dgm:spPr/>
      <dgm:t>
        <a:bodyPr/>
        <a:lstStyle/>
        <a:p>
          <a:endParaRPr lang="en-US"/>
        </a:p>
      </dgm:t>
    </dgm:pt>
    <dgm:pt modelId="{C1EACCB5-FEAE-4F90-A8C6-F499370B3E1B}" type="parTrans" cxnId="{1C5E3F14-9177-46B5-B674-4FE0037DB00C}">
      <dgm:prSet/>
      <dgm:spPr/>
      <dgm:t>
        <a:bodyPr/>
        <a:lstStyle/>
        <a:p>
          <a:endParaRPr lang="en-US"/>
        </a:p>
      </dgm:t>
    </dgm:pt>
    <dgm:pt modelId="{FFAB4AA4-BF67-4A43-B074-CC9CC735E71F}" type="sibTrans" cxnId="{1C5E3F14-9177-46B5-B674-4FE0037DB00C}">
      <dgm:prSet/>
      <dgm:spPr/>
      <dgm:t>
        <a:bodyPr/>
        <a:lstStyle/>
        <a:p>
          <a:endParaRPr lang="en-US"/>
        </a:p>
      </dgm:t>
    </dgm:pt>
    <dgm:pt modelId="{5DBBD35B-FF04-4109-BA37-689E33430EFF}" type="pres">
      <dgm:prSet presAssocID="{11FBA1DF-1AA3-4764-9852-0875AD45F2F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931B17D-06F1-415B-BD97-BCAEEC3D6BDF}" type="pres">
      <dgm:prSet presAssocID="{37289A93-2F52-4FA9-9F91-6BA1B75F6622}" presName="centerShape" presStyleLbl="node0" presStyleIdx="0" presStyleCnt="1" custLinFactNeighborX="-591" custLinFactNeighborY="-2913"/>
      <dgm:spPr/>
    </dgm:pt>
    <dgm:pt modelId="{D4E011F3-A12D-477C-90BE-67D15D1CDE5C}" type="pres">
      <dgm:prSet presAssocID="{BE9CD228-A277-4CFA-84A2-1DCAED51CA19}" presName="node" presStyleLbl="node1" presStyleIdx="0" presStyleCnt="10">
        <dgm:presLayoutVars>
          <dgm:bulletEnabled val="1"/>
        </dgm:presLayoutVars>
      </dgm:prSet>
      <dgm:spPr/>
    </dgm:pt>
    <dgm:pt modelId="{1F425F2A-EE1D-4A9A-8955-747CDD3A8E39}" type="pres">
      <dgm:prSet presAssocID="{BE9CD228-A277-4CFA-84A2-1DCAED51CA19}" presName="dummy" presStyleCnt="0"/>
      <dgm:spPr/>
    </dgm:pt>
    <dgm:pt modelId="{DF0D172D-D079-4FD9-AAED-957A14D32CD5}" type="pres">
      <dgm:prSet presAssocID="{30BFB10E-F934-46CF-906E-693A6EE9079C}" presName="sibTrans" presStyleLbl="sibTrans2D1" presStyleIdx="0" presStyleCnt="10"/>
      <dgm:spPr/>
    </dgm:pt>
    <dgm:pt modelId="{78F2BC3C-C3F1-4119-A6AD-B494E1D0429C}" type="pres">
      <dgm:prSet presAssocID="{71CA65C2-0104-4BC4-A37E-0284E097A1C8}" presName="node" presStyleLbl="node1" presStyleIdx="1" presStyleCnt="10">
        <dgm:presLayoutVars>
          <dgm:bulletEnabled val="1"/>
        </dgm:presLayoutVars>
      </dgm:prSet>
      <dgm:spPr/>
    </dgm:pt>
    <dgm:pt modelId="{4D4AC09C-9444-442E-BD88-05B3C8195571}" type="pres">
      <dgm:prSet presAssocID="{71CA65C2-0104-4BC4-A37E-0284E097A1C8}" presName="dummy" presStyleCnt="0"/>
      <dgm:spPr/>
    </dgm:pt>
    <dgm:pt modelId="{318646D1-6B66-41C0-A47D-72937F26067A}" type="pres">
      <dgm:prSet presAssocID="{5CC2A14C-1BB3-4EAF-844D-756B1CB8FD9A}" presName="sibTrans" presStyleLbl="sibTrans2D1" presStyleIdx="1" presStyleCnt="10"/>
      <dgm:spPr/>
    </dgm:pt>
    <dgm:pt modelId="{15FC6D2C-0500-4849-A6C4-D56543411E67}" type="pres">
      <dgm:prSet presAssocID="{CA239568-3B52-4843-8E41-B40722C37DE6}" presName="node" presStyleLbl="node1" presStyleIdx="2" presStyleCnt="10" custScaleX="93653">
        <dgm:presLayoutVars>
          <dgm:bulletEnabled val="1"/>
        </dgm:presLayoutVars>
      </dgm:prSet>
      <dgm:spPr/>
    </dgm:pt>
    <dgm:pt modelId="{B543540B-E6A6-4F59-833D-FF9E602CB8FE}" type="pres">
      <dgm:prSet presAssocID="{CA239568-3B52-4843-8E41-B40722C37DE6}" presName="dummy" presStyleCnt="0"/>
      <dgm:spPr/>
    </dgm:pt>
    <dgm:pt modelId="{8B69BEF9-C0FE-4BF3-89FB-125E9F63970C}" type="pres">
      <dgm:prSet presAssocID="{08A9A803-B190-4CF6-BBCD-27D82365F470}" presName="sibTrans" presStyleLbl="sibTrans2D1" presStyleIdx="2" presStyleCnt="10"/>
      <dgm:spPr/>
    </dgm:pt>
    <dgm:pt modelId="{5F311A21-C0A4-4A51-A5A7-FAB35643AA33}" type="pres">
      <dgm:prSet presAssocID="{834B79CC-1706-40C9-BE29-C4C7AB27CE77}" presName="node" presStyleLbl="node1" presStyleIdx="3" presStyleCnt="10" custRadScaleRad="100018" custRadScaleInc="-20104">
        <dgm:presLayoutVars>
          <dgm:bulletEnabled val="1"/>
        </dgm:presLayoutVars>
      </dgm:prSet>
      <dgm:spPr/>
    </dgm:pt>
    <dgm:pt modelId="{4DD45AA1-0C1C-43D3-8A17-F2AD5C978354}" type="pres">
      <dgm:prSet presAssocID="{834B79CC-1706-40C9-BE29-C4C7AB27CE77}" presName="dummy" presStyleCnt="0"/>
      <dgm:spPr/>
    </dgm:pt>
    <dgm:pt modelId="{53FF5E39-DBE6-490F-94B1-D0E18FD8F60D}" type="pres">
      <dgm:prSet presAssocID="{288BBD64-214E-4667-9D20-AA4911972433}" presName="sibTrans" presStyleLbl="sibTrans2D1" presStyleIdx="3" presStyleCnt="10" custLinFactNeighborX="351" custLinFactNeighborY="-2129"/>
      <dgm:spPr/>
    </dgm:pt>
    <dgm:pt modelId="{4216683F-1857-4172-BE53-15489905F5D5}" type="pres">
      <dgm:prSet presAssocID="{0FB29A5A-3C32-4449-8C0C-34EC45F94A98}" presName="node" presStyleLbl="node1" presStyleIdx="4" presStyleCnt="10" custRadScaleRad="101744" custRadScaleInc="-11092">
        <dgm:presLayoutVars>
          <dgm:bulletEnabled val="1"/>
        </dgm:presLayoutVars>
      </dgm:prSet>
      <dgm:spPr/>
    </dgm:pt>
    <dgm:pt modelId="{B4AC1E16-9D80-4D58-87D9-9E98683F6FF2}" type="pres">
      <dgm:prSet presAssocID="{0FB29A5A-3C32-4449-8C0C-34EC45F94A98}" presName="dummy" presStyleCnt="0"/>
      <dgm:spPr/>
    </dgm:pt>
    <dgm:pt modelId="{4BF26800-7CED-408E-B71C-7036696AB4CE}" type="pres">
      <dgm:prSet presAssocID="{AC13058A-B022-446D-9748-674E35340B0A}" presName="sibTrans" presStyleLbl="sibTrans2D1" presStyleIdx="4" presStyleCnt="10"/>
      <dgm:spPr/>
    </dgm:pt>
    <dgm:pt modelId="{9ADD333A-B668-4DED-8448-08A89BFB7888}" type="pres">
      <dgm:prSet presAssocID="{185DC626-DA36-45C7-8929-987FC74217AD}" presName="node" presStyleLbl="node1" presStyleIdx="5" presStyleCnt="10" custRadScaleRad="100043" custRadScaleInc="-13944">
        <dgm:presLayoutVars>
          <dgm:bulletEnabled val="1"/>
        </dgm:presLayoutVars>
      </dgm:prSet>
      <dgm:spPr/>
    </dgm:pt>
    <dgm:pt modelId="{06A9C576-6D7E-428B-9EE4-C88902EE3C79}" type="pres">
      <dgm:prSet presAssocID="{185DC626-DA36-45C7-8929-987FC74217AD}" presName="dummy" presStyleCnt="0"/>
      <dgm:spPr/>
    </dgm:pt>
    <dgm:pt modelId="{046870C7-6920-4362-BFC5-01CCF24A86AE}" type="pres">
      <dgm:prSet presAssocID="{E40B3510-6D6D-47C9-B0A3-585A99F0F4A7}" presName="sibTrans" presStyleLbl="sibTrans2D1" presStyleIdx="5" presStyleCnt="10"/>
      <dgm:spPr/>
    </dgm:pt>
    <dgm:pt modelId="{6CD830FC-002C-41FF-951A-DAC394B1BC48}" type="pres">
      <dgm:prSet presAssocID="{3C0B373E-5855-4351-8BB3-52B2DB501CCF}" presName="node" presStyleLbl="node1" presStyleIdx="6" presStyleCnt="10" custRadScaleRad="98311" custRadScaleInc="-11479">
        <dgm:presLayoutVars>
          <dgm:bulletEnabled val="1"/>
        </dgm:presLayoutVars>
      </dgm:prSet>
      <dgm:spPr/>
    </dgm:pt>
    <dgm:pt modelId="{7B06EFD2-8EB4-4B33-B448-4F805EDDAF01}" type="pres">
      <dgm:prSet presAssocID="{3C0B373E-5855-4351-8BB3-52B2DB501CCF}" presName="dummy" presStyleCnt="0"/>
      <dgm:spPr/>
    </dgm:pt>
    <dgm:pt modelId="{13B01E80-E35C-441F-9F3B-2D428967FF94}" type="pres">
      <dgm:prSet presAssocID="{BE56176E-EF23-4C8C-B885-9F46C192CFF4}" presName="sibTrans" presStyleLbl="sibTrans2D1" presStyleIdx="6" presStyleCnt="10"/>
      <dgm:spPr/>
    </dgm:pt>
    <dgm:pt modelId="{C6EEB6A5-4A12-45BC-8E9E-9BD56495E53D}" type="pres">
      <dgm:prSet presAssocID="{5100DAFF-1E39-42AD-ABB3-479E36349A2C}" presName="node" presStyleLbl="node1" presStyleIdx="7" presStyleCnt="10">
        <dgm:presLayoutVars>
          <dgm:bulletEnabled val="1"/>
        </dgm:presLayoutVars>
      </dgm:prSet>
      <dgm:spPr/>
    </dgm:pt>
    <dgm:pt modelId="{3B4B253F-CB6D-4A81-ADA7-9B9BE5A5AC17}" type="pres">
      <dgm:prSet presAssocID="{5100DAFF-1E39-42AD-ABB3-479E36349A2C}" presName="dummy" presStyleCnt="0"/>
      <dgm:spPr/>
    </dgm:pt>
    <dgm:pt modelId="{616695A8-C58C-4385-A558-2AAE57CA5990}" type="pres">
      <dgm:prSet presAssocID="{A227EB82-6959-44E2-B46A-9B87B91A2533}" presName="sibTrans" presStyleLbl="sibTrans2D1" presStyleIdx="7" presStyleCnt="10"/>
      <dgm:spPr/>
    </dgm:pt>
    <dgm:pt modelId="{5CDE44A0-B20B-496D-A14E-805F8FBEBE37}" type="pres">
      <dgm:prSet presAssocID="{81CC8274-07C4-4B2E-8316-C9983E0CA727}" presName="node" presStyleLbl="node1" presStyleIdx="8" presStyleCnt="10">
        <dgm:presLayoutVars>
          <dgm:bulletEnabled val="1"/>
        </dgm:presLayoutVars>
      </dgm:prSet>
      <dgm:spPr/>
    </dgm:pt>
    <dgm:pt modelId="{1C9D7D4C-4502-4FF8-A93F-99479E2F6132}" type="pres">
      <dgm:prSet presAssocID="{81CC8274-07C4-4B2E-8316-C9983E0CA727}" presName="dummy" presStyleCnt="0"/>
      <dgm:spPr/>
    </dgm:pt>
    <dgm:pt modelId="{06147D62-0972-4F88-A73B-436817AFABF5}" type="pres">
      <dgm:prSet presAssocID="{60BD48D2-CAA6-4E35-B714-61A2FF564A18}" presName="sibTrans" presStyleLbl="sibTrans2D1" presStyleIdx="8" presStyleCnt="10"/>
      <dgm:spPr/>
    </dgm:pt>
    <dgm:pt modelId="{8ECE83FA-01AF-467E-BDFE-F05BCED7506F}" type="pres">
      <dgm:prSet presAssocID="{51879A77-F1DD-43B6-AE20-4395E9C67572}" presName="node" presStyleLbl="node1" presStyleIdx="9" presStyleCnt="10">
        <dgm:presLayoutVars>
          <dgm:bulletEnabled val="1"/>
        </dgm:presLayoutVars>
      </dgm:prSet>
      <dgm:spPr/>
    </dgm:pt>
    <dgm:pt modelId="{A06F13AC-0D12-4404-80AB-C6102D96F408}" type="pres">
      <dgm:prSet presAssocID="{51879A77-F1DD-43B6-AE20-4395E9C67572}" presName="dummy" presStyleCnt="0"/>
      <dgm:spPr/>
    </dgm:pt>
    <dgm:pt modelId="{C76CFF5F-BCA1-4DFB-AE8C-9CBDB749D53D}" type="pres">
      <dgm:prSet presAssocID="{6F40B0D6-7647-409B-9984-5C4D8CF016AB}" presName="sibTrans" presStyleLbl="sibTrans2D1" presStyleIdx="9" presStyleCnt="10" custScaleY="7130" custLinFactNeighborX="15950" custLinFactNeighborY="8287"/>
      <dgm:spPr/>
    </dgm:pt>
  </dgm:ptLst>
  <dgm:cxnLst>
    <dgm:cxn modelId="{359B5402-C73A-448D-9DE8-C7F03F36D535}" type="presOf" srcId="{AC13058A-B022-446D-9748-674E35340B0A}" destId="{4BF26800-7CED-408E-B71C-7036696AB4CE}" srcOrd="0" destOrd="0" presId="urn:microsoft.com/office/officeart/2005/8/layout/radial6"/>
    <dgm:cxn modelId="{45E23303-FFE7-41EC-917D-61375D566092}" type="presOf" srcId="{30BFB10E-F934-46CF-906E-693A6EE9079C}" destId="{DF0D172D-D079-4FD9-AAED-957A14D32CD5}" srcOrd="0" destOrd="0" presId="urn:microsoft.com/office/officeart/2005/8/layout/radial6"/>
    <dgm:cxn modelId="{A6335008-F7E7-436C-876F-9C0FF903A1FF}" type="presOf" srcId="{6F40B0D6-7647-409B-9984-5C4D8CF016AB}" destId="{C76CFF5F-BCA1-4DFB-AE8C-9CBDB749D53D}" srcOrd="0" destOrd="0" presId="urn:microsoft.com/office/officeart/2005/8/layout/radial6"/>
    <dgm:cxn modelId="{A6F1790B-8B5F-42C2-B211-A0BAE94F894B}" type="presOf" srcId="{3C0B373E-5855-4351-8BB3-52B2DB501CCF}" destId="{6CD830FC-002C-41FF-951A-DAC394B1BC48}" srcOrd="0" destOrd="0" presId="urn:microsoft.com/office/officeart/2005/8/layout/radial6"/>
    <dgm:cxn modelId="{6C80DB0B-389A-4D4E-922B-4DFA8302AB69}" type="presOf" srcId="{A227EB82-6959-44E2-B46A-9B87B91A2533}" destId="{616695A8-C58C-4385-A558-2AAE57CA5990}" srcOrd="0" destOrd="0" presId="urn:microsoft.com/office/officeart/2005/8/layout/radial6"/>
    <dgm:cxn modelId="{1C5E3F14-9177-46B5-B674-4FE0037DB00C}" srcId="{11FBA1DF-1AA3-4764-9852-0875AD45F2FC}" destId="{B6EA7EC0-D7FA-4038-8836-6E869A91E631}" srcOrd="1" destOrd="0" parTransId="{C1EACCB5-FEAE-4F90-A8C6-F499370B3E1B}" sibTransId="{FFAB4AA4-BF67-4A43-B074-CC9CC735E71F}"/>
    <dgm:cxn modelId="{0ACC161D-871C-40C8-8F57-E4D7E61E5E9D}" srcId="{37289A93-2F52-4FA9-9F91-6BA1B75F6622}" destId="{0FB29A5A-3C32-4449-8C0C-34EC45F94A98}" srcOrd="4" destOrd="0" parTransId="{3E7E7D55-524F-442C-BB14-E831F1B3729B}" sibTransId="{AC13058A-B022-446D-9748-674E35340B0A}"/>
    <dgm:cxn modelId="{FDB0E21D-B634-4A5C-9A8F-D39F1E1A86A3}" srcId="{37289A93-2F52-4FA9-9F91-6BA1B75F6622}" destId="{185DC626-DA36-45C7-8929-987FC74217AD}" srcOrd="5" destOrd="0" parTransId="{8A052CE9-4A74-4950-A8E8-0E71190543FD}" sibTransId="{E40B3510-6D6D-47C9-B0A3-585A99F0F4A7}"/>
    <dgm:cxn modelId="{E3C3B329-03F0-4958-A060-A2C40E889757}" type="presOf" srcId="{5100DAFF-1E39-42AD-ABB3-479E36349A2C}" destId="{C6EEB6A5-4A12-45BC-8E9E-9BD56495E53D}" srcOrd="0" destOrd="0" presId="urn:microsoft.com/office/officeart/2005/8/layout/radial6"/>
    <dgm:cxn modelId="{F1B9272C-E6CD-42DD-BEB3-F234E57AFAF0}" type="presOf" srcId="{08A9A803-B190-4CF6-BBCD-27D82365F470}" destId="{8B69BEF9-C0FE-4BF3-89FB-125E9F63970C}" srcOrd="0" destOrd="0" presId="urn:microsoft.com/office/officeart/2005/8/layout/radial6"/>
    <dgm:cxn modelId="{6681CF35-91E3-49B5-B410-10655D46FDDF}" type="presOf" srcId="{CA239568-3B52-4843-8E41-B40722C37DE6}" destId="{15FC6D2C-0500-4849-A6C4-D56543411E67}" srcOrd="0" destOrd="0" presId="urn:microsoft.com/office/officeart/2005/8/layout/radial6"/>
    <dgm:cxn modelId="{F75CEF3C-038E-4210-9225-376BCE13C8D7}" srcId="{37289A93-2F52-4FA9-9F91-6BA1B75F6622}" destId="{71CA65C2-0104-4BC4-A37E-0284E097A1C8}" srcOrd="1" destOrd="0" parTransId="{6AF1CFFF-53B2-49D0-A9CE-492ABA88D52C}" sibTransId="{5CC2A14C-1BB3-4EAF-844D-756B1CB8FD9A}"/>
    <dgm:cxn modelId="{4F7C8940-625F-48EB-9CCA-004580DA4198}" type="presOf" srcId="{11FBA1DF-1AA3-4764-9852-0875AD45F2FC}" destId="{5DBBD35B-FF04-4109-BA37-689E33430EFF}" srcOrd="0" destOrd="0" presId="urn:microsoft.com/office/officeart/2005/8/layout/radial6"/>
    <dgm:cxn modelId="{F85FE95C-E536-4C9C-A473-F542C225BF8D}" type="presOf" srcId="{185DC626-DA36-45C7-8929-987FC74217AD}" destId="{9ADD333A-B668-4DED-8448-08A89BFB7888}" srcOrd="0" destOrd="0" presId="urn:microsoft.com/office/officeart/2005/8/layout/radial6"/>
    <dgm:cxn modelId="{9B39FD41-2984-4BCC-8B07-AC9410BC6ABB}" srcId="{37289A93-2F52-4FA9-9F91-6BA1B75F6622}" destId="{BE9CD228-A277-4CFA-84A2-1DCAED51CA19}" srcOrd="0" destOrd="0" parTransId="{5B64486E-C542-446E-8DA6-1BF5D176D3C3}" sibTransId="{30BFB10E-F934-46CF-906E-693A6EE9079C}"/>
    <dgm:cxn modelId="{85AB9F74-DB03-4DAC-9277-689FDB7C41B0}" type="presOf" srcId="{60BD48D2-CAA6-4E35-B714-61A2FF564A18}" destId="{06147D62-0972-4F88-A73B-436817AFABF5}" srcOrd="0" destOrd="0" presId="urn:microsoft.com/office/officeart/2005/8/layout/radial6"/>
    <dgm:cxn modelId="{EA6A7155-13F4-4F4A-BB3F-C79086D5A229}" type="presOf" srcId="{288BBD64-214E-4667-9D20-AA4911972433}" destId="{53FF5E39-DBE6-490F-94B1-D0E18FD8F60D}" srcOrd="0" destOrd="0" presId="urn:microsoft.com/office/officeart/2005/8/layout/radial6"/>
    <dgm:cxn modelId="{65B9337E-6023-4B18-BDB5-33CC74590181}" srcId="{37289A93-2F52-4FA9-9F91-6BA1B75F6622}" destId="{CA239568-3B52-4843-8E41-B40722C37DE6}" srcOrd="2" destOrd="0" parTransId="{C447A6E7-D965-4501-9DDC-612F4C8FA265}" sibTransId="{08A9A803-B190-4CF6-BBCD-27D82365F470}"/>
    <dgm:cxn modelId="{B9F5EA95-F917-4DA6-87D0-177676A97FAF}" type="presOf" srcId="{71CA65C2-0104-4BC4-A37E-0284E097A1C8}" destId="{78F2BC3C-C3F1-4119-A6AD-B494E1D0429C}" srcOrd="0" destOrd="0" presId="urn:microsoft.com/office/officeart/2005/8/layout/radial6"/>
    <dgm:cxn modelId="{3B7E32A4-AA43-4AA7-8001-4E257CE14C53}" type="presOf" srcId="{5CC2A14C-1BB3-4EAF-844D-756B1CB8FD9A}" destId="{318646D1-6B66-41C0-A47D-72937F26067A}" srcOrd="0" destOrd="0" presId="urn:microsoft.com/office/officeart/2005/8/layout/radial6"/>
    <dgm:cxn modelId="{45F1F0AF-D55C-43E7-B69B-07CD13ED4EE4}" srcId="{37289A93-2F52-4FA9-9F91-6BA1B75F6622}" destId="{834B79CC-1706-40C9-BE29-C4C7AB27CE77}" srcOrd="3" destOrd="0" parTransId="{42EA28DD-A99F-4894-9CD5-AC0AB8DE1FC1}" sibTransId="{288BBD64-214E-4667-9D20-AA4911972433}"/>
    <dgm:cxn modelId="{B4F4EAB7-1CB4-47FA-B045-3CB519519657}" type="presOf" srcId="{81CC8274-07C4-4B2E-8316-C9983E0CA727}" destId="{5CDE44A0-B20B-496D-A14E-805F8FBEBE37}" srcOrd="0" destOrd="0" presId="urn:microsoft.com/office/officeart/2005/8/layout/radial6"/>
    <dgm:cxn modelId="{D95ACEB9-69B4-48A7-B30B-DF1882E4CA1B}" type="presOf" srcId="{0FB29A5A-3C32-4449-8C0C-34EC45F94A98}" destId="{4216683F-1857-4172-BE53-15489905F5D5}" srcOrd="0" destOrd="0" presId="urn:microsoft.com/office/officeart/2005/8/layout/radial6"/>
    <dgm:cxn modelId="{5E2B61BB-A860-438F-8A0D-45D0AF9B517F}" srcId="{37289A93-2F52-4FA9-9F91-6BA1B75F6622}" destId="{51879A77-F1DD-43B6-AE20-4395E9C67572}" srcOrd="9" destOrd="0" parTransId="{835E4DF8-72A8-481D-A939-EF50102C8CA9}" sibTransId="{6F40B0D6-7647-409B-9984-5C4D8CF016AB}"/>
    <dgm:cxn modelId="{20A3D1D0-9331-4179-86F1-316CC3D17B8D}" srcId="{37289A93-2F52-4FA9-9F91-6BA1B75F6622}" destId="{3C0B373E-5855-4351-8BB3-52B2DB501CCF}" srcOrd="6" destOrd="0" parTransId="{D3F9D47E-45EB-47EF-8BB1-8A4696A2B20C}" sibTransId="{BE56176E-EF23-4C8C-B885-9F46C192CFF4}"/>
    <dgm:cxn modelId="{52DC6BD4-6EAB-434D-A02D-D6B3784F920C}" type="presOf" srcId="{834B79CC-1706-40C9-BE29-C4C7AB27CE77}" destId="{5F311A21-C0A4-4A51-A5A7-FAB35643AA33}" srcOrd="0" destOrd="0" presId="urn:microsoft.com/office/officeart/2005/8/layout/radial6"/>
    <dgm:cxn modelId="{5A5B08E1-C14D-43DE-93B7-DACC2E05BBD0}" type="presOf" srcId="{E40B3510-6D6D-47C9-B0A3-585A99F0F4A7}" destId="{046870C7-6920-4362-BFC5-01CCF24A86AE}" srcOrd="0" destOrd="0" presId="urn:microsoft.com/office/officeart/2005/8/layout/radial6"/>
    <dgm:cxn modelId="{F43EB2E1-C446-448E-B1D0-43ED40200567}" srcId="{37289A93-2F52-4FA9-9F91-6BA1B75F6622}" destId="{81CC8274-07C4-4B2E-8316-C9983E0CA727}" srcOrd="8" destOrd="0" parTransId="{03F39C9E-EA0E-41F6-8E1E-A9ED6537B43E}" sibTransId="{60BD48D2-CAA6-4E35-B714-61A2FF564A18}"/>
    <dgm:cxn modelId="{DFC32AEC-EB8D-4853-899A-AF72AC5B10F9}" srcId="{11FBA1DF-1AA3-4764-9852-0875AD45F2FC}" destId="{37289A93-2F52-4FA9-9F91-6BA1B75F6622}" srcOrd="0" destOrd="0" parTransId="{0F9DD8E5-D321-4E80-8B40-956E9701EBEE}" sibTransId="{482E2B71-732C-4E21-8156-64D9E6EC38CA}"/>
    <dgm:cxn modelId="{3709A1EF-9162-4572-8357-42ED245D0DE7}" srcId="{37289A93-2F52-4FA9-9F91-6BA1B75F6622}" destId="{5100DAFF-1E39-42AD-ABB3-479E36349A2C}" srcOrd="7" destOrd="0" parTransId="{1A5A6A9C-6880-4EA5-9ED0-55068B91724F}" sibTransId="{A227EB82-6959-44E2-B46A-9B87B91A2533}"/>
    <dgm:cxn modelId="{385B9EF3-ABE7-45C6-97C1-A3938C933B42}" type="presOf" srcId="{51879A77-F1DD-43B6-AE20-4395E9C67572}" destId="{8ECE83FA-01AF-467E-BDFE-F05BCED7506F}" srcOrd="0" destOrd="0" presId="urn:microsoft.com/office/officeart/2005/8/layout/radial6"/>
    <dgm:cxn modelId="{7DF28DF6-6292-4EA9-AEFF-BE0623422DC0}" type="presOf" srcId="{37289A93-2F52-4FA9-9F91-6BA1B75F6622}" destId="{9931B17D-06F1-415B-BD97-BCAEEC3D6BDF}" srcOrd="0" destOrd="0" presId="urn:microsoft.com/office/officeart/2005/8/layout/radial6"/>
    <dgm:cxn modelId="{94047CFB-56D4-4B3A-AC15-BCFB97E26DF0}" type="presOf" srcId="{BE9CD228-A277-4CFA-84A2-1DCAED51CA19}" destId="{D4E011F3-A12D-477C-90BE-67D15D1CDE5C}" srcOrd="0" destOrd="0" presId="urn:microsoft.com/office/officeart/2005/8/layout/radial6"/>
    <dgm:cxn modelId="{D34CF1FC-654A-4CAC-BA84-ADE2675203E8}" type="presOf" srcId="{BE56176E-EF23-4C8C-B885-9F46C192CFF4}" destId="{13B01E80-E35C-441F-9F3B-2D428967FF94}" srcOrd="0" destOrd="0" presId="urn:microsoft.com/office/officeart/2005/8/layout/radial6"/>
    <dgm:cxn modelId="{8032C37A-5393-49BC-A969-D8E522B58719}" type="presParOf" srcId="{5DBBD35B-FF04-4109-BA37-689E33430EFF}" destId="{9931B17D-06F1-415B-BD97-BCAEEC3D6BDF}" srcOrd="0" destOrd="0" presId="urn:microsoft.com/office/officeart/2005/8/layout/radial6"/>
    <dgm:cxn modelId="{12AE2EFA-3718-4C07-A94D-E808583C9835}" type="presParOf" srcId="{5DBBD35B-FF04-4109-BA37-689E33430EFF}" destId="{D4E011F3-A12D-477C-90BE-67D15D1CDE5C}" srcOrd="1" destOrd="0" presId="urn:microsoft.com/office/officeart/2005/8/layout/radial6"/>
    <dgm:cxn modelId="{A65E96E0-FE21-4207-989D-5B473737A6B1}" type="presParOf" srcId="{5DBBD35B-FF04-4109-BA37-689E33430EFF}" destId="{1F425F2A-EE1D-4A9A-8955-747CDD3A8E39}" srcOrd="2" destOrd="0" presId="urn:microsoft.com/office/officeart/2005/8/layout/radial6"/>
    <dgm:cxn modelId="{D3F1A1C8-3570-481B-9D03-9A497C9ECE8A}" type="presParOf" srcId="{5DBBD35B-FF04-4109-BA37-689E33430EFF}" destId="{DF0D172D-D079-4FD9-AAED-957A14D32CD5}" srcOrd="3" destOrd="0" presId="urn:microsoft.com/office/officeart/2005/8/layout/radial6"/>
    <dgm:cxn modelId="{7F0904BA-9A21-4024-BEEC-C84681E77851}" type="presParOf" srcId="{5DBBD35B-FF04-4109-BA37-689E33430EFF}" destId="{78F2BC3C-C3F1-4119-A6AD-B494E1D0429C}" srcOrd="4" destOrd="0" presId="urn:microsoft.com/office/officeart/2005/8/layout/radial6"/>
    <dgm:cxn modelId="{9E40D23B-999E-448E-82F3-947884333374}" type="presParOf" srcId="{5DBBD35B-FF04-4109-BA37-689E33430EFF}" destId="{4D4AC09C-9444-442E-BD88-05B3C8195571}" srcOrd="5" destOrd="0" presId="urn:microsoft.com/office/officeart/2005/8/layout/radial6"/>
    <dgm:cxn modelId="{9C38F4F3-4165-434F-A77B-C36588D052B7}" type="presParOf" srcId="{5DBBD35B-FF04-4109-BA37-689E33430EFF}" destId="{318646D1-6B66-41C0-A47D-72937F26067A}" srcOrd="6" destOrd="0" presId="urn:microsoft.com/office/officeart/2005/8/layout/radial6"/>
    <dgm:cxn modelId="{2D62FEDA-EFAF-473D-845B-702B0BEC7C62}" type="presParOf" srcId="{5DBBD35B-FF04-4109-BA37-689E33430EFF}" destId="{15FC6D2C-0500-4849-A6C4-D56543411E67}" srcOrd="7" destOrd="0" presId="urn:microsoft.com/office/officeart/2005/8/layout/radial6"/>
    <dgm:cxn modelId="{133937FB-DD8C-4B32-AF30-2BDE4E86A396}" type="presParOf" srcId="{5DBBD35B-FF04-4109-BA37-689E33430EFF}" destId="{B543540B-E6A6-4F59-833D-FF9E602CB8FE}" srcOrd="8" destOrd="0" presId="urn:microsoft.com/office/officeart/2005/8/layout/radial6"/>
    <dgm:cxn modelId="{C53D58F7-B312-4E01-8ABB-630D4682E047}" type="presParOf" srcId="{5DBBD35B-FF04-4109-BA37-689E33430EFF}" destId="{8B69BEF9-C0FE-4BF3-89FB-125E9F63970C}" srcOrd="9" destOrd="0" presId="urn:microsoft.com/office/officeart/2005/8/layout/radial6"/>
    <dgm:cxn modelId="{9A1845DD-63EB-4500-A720-79B7685C5063}" type="presParOf" srcId="{5DBBD35B-FF04-4109-BA37-689E33430EFF}" destId="{5F311A21-C0A4-4A51-A5A7-FAB35643AA33}" srcOrd="10" destOrd="0" presId="urn:microsoft.com/office/officeart/2005/8/layout/radial6"/>
    <dgm:cxn modelId="{D6EA539A-98D0-4FD6-80A8-7970A38856E1}" type="presParOf" srcId="{5DBBD35B-FF04-4109-BA37-689E33430EFF}" destId="{4DD45AA1-0C1C-43D3-8A17-F2AD5C978354}" srcOrd="11" destOrd="0" presId="urn:microsoft.com/office/officeart/2005/8/layout/radial6"/>
    <dgm:cxn modelId="{208D6107-7D01-4805-856C-EF4EFF1D9738}" type="presParOf" srcId="{5DBBD35B-FF04-4109-BA37-689E33430EFF}" destId="{53FF5E39-DBE6-490F-94B1-D0E18FD8F60D}" srcOrd="12" destOrd="0" presId="urn:microsoft.com/office/officeart/2005/8/layout/radial6"/>
    <dgm:cxn modelId="{0C65C40B-3AF1-4FEB-A44A-610411A9180D}" type="presParOf" srcId="{5DBBD35B-FF04-4109-BA37-689E33430EFF}" destId="{4216683F-1857-4172-BE53-15489905F5D5}" srcOrd="13" destOrd="0" presId="urn:microsoft.com/office/officeart/2005/8/layout/radial6"/>
    <dgm:cxn modelId="{FD6919FA-21F4-40A6-8ED3-750C72F5EBEF}" type="presParOf" srcId="{5DBBD35B-FF04-4109-BA37-689E33430EFF}" destId="{B4AC1E16-9D80-4D58-87D9-9E98683F6FF2}" srcOrd="14" destOrd="0" presId="urn:microsoft.com/office/officeart/2005/8/layout/radial6"/>
    <dgm:cxn modelId="{C7164F66-623E-437A-9C01-6762AC175949}" type="presParOf" srcId="{5DBBD35B-FF04-4109-BA37-689E33430EFF}" destId="{4BF26800-7CED-408E-B71C-7036696AB4CE}" srcOrd="15" destOrd="0" presId="urn:microsoft.com/office/officeart/2005/8/layout/radial6"/>
    <dgm:cxn modelId="{2310FD22-27A0-4A4D-97D3-464E5F441ABD}" type="presParOf" srcId="{5DBBD35B-FF04-4109-BA37-689E33430EFF}" destId="{9ADD333A-B668-4DED-8448-08A89BFB7888}" srcOrd="16" destOrd="0" presId="urn:microsoft.com/office/officeart/2005/8/layout/radial6"/>
    <dgm:cxn modelId="{E1153EEF-51AD-46CE-B446-9D0225512F0C}" type="presParOf" srcId="{5DBBD35B-FF04-4109-BA37-689E33430EFF}" destId="{06A9C576-6D7E-428B-9EE4-C88902EE3C79}" srcOrd="17" destOrd="0" presId="urn:microsoft.com/office/officeart/2005/8/layout/radial6"/>
    <dgm:cxn modelId="{C79FFD98-B6C1-4A45-B13F-163077F2DA76}" type="presParOf" srcId="{5DBBD35B-FF04-4109-BA37-689E33430EFF}" destId="{046870C7-6920-4362-BFC5-01CCF24A86AE}" srcOrd="18" destOrd="0" presId="urn:microsoft.com/office/officeart/2005/8/layout/radial6"/>
    <dgm:cxn modelId="{8C3A5BA5-7127-4A42-9647-50AA76A1868D}" type="presParOf" srcId="{5DBBD35B-FF04-4109-BA37-689E33430EFF}" destId="{6CD830FC-002C-41FF-951A-DAC394B1BC48}" srcOrd="19" destOrd="0" presId="urn:microsoft.com/office/officeart/2005/8/layout/radial6"/>
    <dgm:cxn modelId="{912A1AAC-88D4-4D4B-A7E6-3613D6A1CF00}" type="presParOf" srcId="{5DBBD35B-FF04-4109-BA37-689E33430EFF}" destId="{7B06EFD2-8EB4-4B33-B448-4F805EDDAF01}" srcOrd="20" destOrd="0" presId="urn:microsoft.com/office/officeart/2005/8/layout/radial6"/>
    <dgm:cxn modelId="{2ABF1708-2D4D-45AA-88C4-4BEF20A1A418}" type="presParOf" srcId="{5DBBD35B-FF04-4109-BA37-689E33430EFF}" destId="{13B01E80-E35C-441F-9F3B-2D428967FF94}" srcOrd="21" destOrd="0" presId="urn:microsoft.com/office/officeart/2005/8/layout/radial6"/>
    <dgm:cxn modelId="{5D3E58AB-C4A4-49CC-8CDC-11799C52F386}" type="presParOf" srcId="{5DBBD35B-FF04-4109-BA37-689E33430EFF}" destId="{C6EEB6A5-4A12-45BC-8E9E-9BD56495E53D}" srcOrd="22" destOrd="0" presId="urn:microsoft.com/office/officeart/2005/8/layout/radial6"/>
    <dgm:cxn modelId="{48FBF3B6-A3B0-48F8-8EC0-264E1E13F7A0}" type="presParOf" srcId="{5DBBD35B-FF04-4109-BA37-689E33430EFF}" destId="{3B4B253F-CB6D-4A81-ADA7-9B9BE5A5AC17}" srcOrd="23" destOrd="0" presId="urn:microsoft.com/office/officeart/2005/8/layout/radial6"/>
    <dgm:cxn modelId="{2C3CD119-8D00-4C39-97A7-9FFCC0234904}" type="presParOf" srcId="{5DBBD35B-FF04-4109-BA37-689E33430EFF}" destId="{616695A8-C58C-4385-A558-2AAE57CA5990}" srcOrd="24" destOrd="0" presId="urn:microsoft.com/office/officeart/2005/8/layout/radial6"/>
    <dgm:cxn modelId="{2DE830D5-773F-4DA0-8CAE-4364FFFF8AA6}" type="presParOf" srcId="{5DBBD35B-FF04-4109-BA37-689E33430EFF}" destId="{5CDE44A0-B20B-496D-A14E-805F8FBEBE37}" srcOrd="25" destOrd="0" presId="urn:microsoft.com/office/officeart/2005/8/layout/radial6"/>
    <dgm:cxn modelId="{F6FCA159-60BF-46B7-870B-F8D9F37B6F6A}" type="presParOf" srcId="{5DBBD35B-FF04-4109-BA37-689E33430EFF}" destId="{1C9D7D4C-4502-4FF8-A93F-99479E2F6132}" srcOrd="26" destOrd="0" presId="urn:microsoft.com/office/officeart/2005/8/layout/radial6"/>
    <dgm:cxn modelId="{3037CF2E-213B-4190-A1A3-5A187716CB88}" type="presParOf" srcId="{5DBBD35B-FF04-4109-BA37-689E33430EFF}" destId="{06147D62-0972-4F88-A73B-436817AFABF5}" srcOrd="27" destOrd="0" presId="urn:microsoft.com/office/officeart/2005/8/layout/radial6"/>
    <dgm:cxn modelId="{FD800436-1E62-4DFE-95C6-E9D8F5578447}" type="presParOf" srcId="{5DBBD35B-FF04-4109-BA37-689E33430EFF}" destId="{8ECE83FA-01AF-467E-BDFE-F05BCED7506F}" srcOrd="28" destOrd="0" presId="urn:microsoft.com/office/officeart/2005/8/layout/radial6"/>
    <dgm:cxn modelId="{EC5C8956-0440-4B93-A346-17B3E0C21B3F}" type="presParOf" srcId="{5DBBD35B-FF04-4109-BA37-689E33430EFF}" destId="{A06F13AC-0D12-4404-80AB-C6102D96F408}" srcOrd="29" destOrd="0" presId="urn:microsoft.com/office/officeart/2005/8/layout/radial6"/>
    <dgm:cxn modelId="{193DCF94-74A5-4071-ABF1-019059CD9E4C}" type="presParOf" srcId="{5DBBD35B-FF04-4109-BA37-689E33430EFF}" destId="{C76CFF5F-BCA1-4DFB-AE8C-9CBDB749D53D}" srcOrd="3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6CFF5F-BCA1-4DFB-AE8C-9CBDB749D53D}">
      <dsp:nvSpPr>
        <dsp:cNvPr id="0" name=""/>
        <dsp:cNvSpPr/>
      </dsp:nvSpPr>
      <dsp:spPr>
        <a:xfrm>
          <a:off x="1856648" y="2069242"/>
          <a:ext cx="3250400" cy="231753"/>
        </a:xfrm>
        <a:prstGeom prst="blockArc">
          <a:avLst>
            <a:gd name="adj1" fmla="val 14040000"/>
            <a:gd name="adj2" fmla="val 16200000"/>
            <a:gd name="adj3" fmla="val 27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147D62-0972-4F88-A73B-436817AFABF5}">
      <dsp:nvSpPr>
        <dsp:cNvPr id="0" name=""/>
        <dsp:cNvSpPr/>
      </dsp:nvSpPr>
      <dsp:spPr>
        <a:xfrm>
          <a:off x="1338209" y="290558"/>
          <a:ext cx="3250400" cy="3250400"/>
        </a:xfrm>
        <a:prstGeom prst="blockArc">
          <a:avLst>
            <a:gd name="adj1" fmla="val 11880000"/>
            <a:gd name="adj2" fmla="val 14040000"/>
            <a:gd name="adj3" fmla="val 27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6695A8-C58C-4385-A558-2AAE57CA5990}">
      <dsp:nvSpPr>
        <dsp:cNvPr id="0" name=""/>
        <dsp:cNvSpPr/>
      </dsp:nvSpPr>
      <dsp:spPr>
        <a:xfrm>
          <a:off x="1338209" y="290558"/>
          <a:ext cx="3250400" cy="3250400"/>
        </a:xfrm>
        <a:prstGeom prst="blockArc">
          <a:avLst>
            <a:gd name="adj1" fmla="val 9720000"/>
            <a:gd name="adj2" fmla="val 11880000"/>
            <a:gd name="adj3" fmla="val 27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01E80-E35C-441F-9F3B-2D428967FF94}">
      <dsp:nvSpPr>
        <dsp:cNvPr id="0" name=""/>
        <dsp:cNvSpPr/>
      </dsp:nvSpPr>
      <dsp:spPr>
        <a:xfrm>
          <a:off x="1323787" y="248193"/>
          <a:ext cx="3250400" cy="3250400"/>
        </a:xfrm>
        <a:prstGeom prst="blockArc">
          <a:avLst>
            <a:gd name="adj1" fmla="val 7400263"/>
            <a:gd name="adj2" fmla="val 9624011"/>
            <a:gd name="adj3" fmla="val 27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870C7-6920-4362-BFC5-01CCF24A86AE}">
      <dsp:nvSpPr>
        <dsp:cNvPr id="0" name=""/>
        <dsp:cNvSpPr/>
      </dsp:nvSpPr>
      <dsp:spPr>
        <a:xfrm>
          <a:off x="1385048" y="290563"/>
          <a:ext cx="3250400" cy="3250400"/>
        </a:xfrm>
        <a:prstGeom prst="blockArc">
          <a:avLst>
            <a:gd name="adj1" fmla="val 5400036"/>
            <a:gd name="adj2" fmla="val 7560037"/>
            <a:gd name="adj3" fmla="val 27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F26800-7CED-408E-B71C-7036696AB4CE}">
      <dsp:nvSpPr>
        <dsp:cNvPr id="0" name=""/>
        <dsp:cNvSpPr/>
      </dsp:nvSpPr>
      <dsp:spPr>
        <a:xfrm>
          <a:off x="1385009" y="290563"/>
          <a:ext cx="3250400" cy="3250400"/>
        </a:xfrm>
        <a:prstGeom prst="blockArc">
          <a:avLst>
            <a:gd name="adj1" fmla="val 3239953"/>
            <a:gd name="adj2" fmla="val 5399953"/>
            <a:gd name="adj3" fmla="val 27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FF5E39-DBE6-490F-94B1-D0E18FD8F60D}">
      <dsp:nvSpPr>
        <dsp:cNvPr id="0" name=""/>
        <dsp:cNvSpPr/>
      </dsp:nvSpPr>
      <dsp:spPr>
        <a:xfrm>
          <a:off x="1338223" y="265709"/>
          <a:ext cx="3250400" cy="3250400"/>
        </a:xfrm>
        <a:prstGeom prst="blockArc">
          <a:avLst>
            <a:gd name="adj1" fmla="val 837043"/>
            <a:gd name="adj2" fmla="val 3083012"/>
            <a:gd name="adj3" fmla="val 27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69BEF9-C0FE-4BF3-89FB-125E9F63970C}">
      <dsp:nvSpPr>
        <dsp:cNvPr id="0" name=""/>
        <dsp:cNvSpPr/>
      </dsp:nvSpPr>
      <dsp:spPr>
        <a:xfrm>
          <a:off x="1338370" y="291054"/>
          <a:ext cx="3250400" cy="3250400"/>
        </a:xfrm>
        <a:prstGeom prst="blockArc">
          <a:avLst>
            <a:gd name="adj1" fmla="val 20518881"/>
            <a:gd name="adj2" fmla="val 934320"/>
            <a:gd name="adj3" fmla="val 27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8646D1-6B66-41C0-A47D-72937F26067A}">
      <dsp:nvSpPr>
        <dsp:cNvPr id="0" name=""/>
        <dsp:cNvSpPr/>
      </dsp:nvSpPr>
      <dsp:spPr>
        <a:xfrm>
          <a:off x="1338209" y="290558"/>
          <a:ext cx="3250400" cy="3250400"/>
        </a:xfrm>
        <a:prstGeom prst="blockArc">
          <a:avLst>
            <a:gd name="adj1" fmla="val 18360000"/>
            <a:gd name="adj2" fmla="val 20520000"/>
            <a:gd name="adj3" fmla="val 27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D172D-D079-4FD9-AAED-957A14D32CD5}">
      <dsp:nvSpPr>
        <dsp:cNvPr id="0" name=""/>
        <dsp:cNvSpPr/>
      </dsp:nvSpPr>
      <dsp:spPr>
        <a:xfrm>
          <a:off x="1338209" y="290558"/>
          <a:ext cx="3250400" cy="3250400"/>
        </a:xfrm>
        <a:prstGeom prst="blockArc">
          <a:avLst>
            <a:gd name="adj1" fmla="val 16200000"/>
            <a:gd name="adj2" fmla="val 18360000"/>
            <a:gd name="adj3" fmla="val 27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31B17D-06F1-415B-BD97-BCAEEC3D6BDF}">
      <dsp:nvSpPr>
        <dsp:cNvPr id="0" name=""/>
        <dsp:cNvSpPr/>
      </dsp:nvSpPr>
      <dsp:spPr>
        <a:xfrm>
          <a:off x="2500242" y="1378156"/>
          <a:ext cx="888444" cy="888444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20</a:t>
          </a:r>
        </a:p>
      </dsp:txBody>
      <dsp:txXfrm>
        <a:off x="2630352" y="1508266"/>
        <a:ext cx="628224" cy="628224"/>
      </dsp:txXfrm>
    </dsp:sp>
    <dsp:sp modelId="{D4E011F3-A12D-477C-90BE-67D15D1CDE5C}">
      <dsp:nvSpPr>
        <dsp:cNvPr id="0" name=""/>
        <dsp:cNvSpPr/>
      </dsp:nvSpPr>
      <dsp:spPr>
        <a:xfrm>
          <a:off x="2652454" y="1991"/>
          <a:ext cx="621910" cy="621910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১</a:t>
          </a:r>
        </a:p>
      </dsp:txBody>
      <dsp:txXfrm>
        <a:off x="2743531" y="93068"/>
        <a:ext cx="439756" cy="439756"/>
      </dsp:txXfrm>
    </dsp:sp>
    <dsp:sp modelId="{78F2BC3C-C3F1-4119-A6AD-B494E1D0429C}">
      <dsp:nvSpPr>
        <dsp:cNvPr id="0" name=""/>
        <dsp:cNvSpPr/>
      </dsp:nvSpPr>
      <dsp:spPr>
        <a:xfrm>
          <a:off x="3594563" y="308101"/>
          <a:ext cx="621910" cy="621910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২</a:t>
          </a:r>
        </a:p>
      </dsp:txBody>
      <dsp:txXfrm>
        <a:off x="3685640" y="399178"/>
        <a:ext cx="439756" cy="439756"/>
      </dsp:txXfrm>
    </dsp:sp>
    <dsp:sp modelId="{15FC6D2C-0500-4849-A6C4-D56543411E67}">
      <dsp:nvSpPr>
        <dsp:cNvPr id="0" name=""/>
        <dsp:cNvSpPr/>
      </dsp:nvSpPr>
      <dsp:spPr>
        <a:xfrm>
          <a:off x="4196554" y="1109507"/>
          <a:ext cx="582438" cy="621910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৩</a:t>
          </a:r>
        </a:p>
      </dsp:txBody>
      <dsp:txXfrm>
        <a:off x="4281850" y="1200584"/>
        <a:ext cx="411846" cy="439756"/>
      </dsp:txXfrm>
    </dsp:sp>
    <dsp:sp modelId="{5F311A21-C0A4-4A51-A5A7-FAB35643AA33}">
      <dsp:nvSpPr>
        <dsp:cNvPr id="0" name=""/>
        <dsp:cNvSpPr/>
      </dsp:nvSpPr>
      <dsp:spPr>
        <a:xfrm>
          <a:off x="4196593" y="2035572"/>
          <a:ext cx="621910" cy="621910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৪</a:t>
          </a:r>
        </a:p>
      </dsp:txBody>
      <dsp:txXfrm>
        <a:off x="4287670" y="2126649"/>
        <a:ext cx="439756" cy="439756"/>
      </dsp:txXfrm>
    </dsp:sp>
    <dsp:sp modelId="{4216683F-1857-4172-BE53-15489905F5D5}">
      <dsp:nvSpPr>
        <dsp:cNvPr id="0" name=""/>
        <dsp:cNvSpPr/>
      </dsp:nvSpPr>
      <dsp:spPr>
        <a:xfrm>
          <a:off x="3641381" y="2901497"/>
          <a:ext cx="621910" cy="621910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৫</a:t>
          </a:r>
        </a:p>
      </dsp:txBody>
      <dsp:txXfrm>
        <a:off x="3732458" y="2992574"/>
        <a:ext cx="439756" cy="439756"/>
      </dsp:txXfrm>
    </dsp:sp>
    <dsp:sp modelId="{9ADD333A-B668-4DED-8448-08A89BFB7888}">
      <dsp:nvSpPr>
        <dsp:cNvPr id="0" name=""/>
        <dsp:cNvSpPr/>
      </dsp:nvSpPr>
      <dsp:spPr>
        <a:xfrm>
          <a:off x="2699276" y="3207620"/>
          <a:ext cx="621910" cy="621910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৬</a:t>
          </a:r>
        </a:p>
      </dsp:txBody>
      <dsp:txXfrm>
        <a:off x="2790353" y="3298697"/>
        <a:ext cx="439756" cy="439756"/>
      </dsp:txXfrm>
    </dsp:sp>
    <dsp:sp modelId="{6CD830FC-002C-41FF-951A-DAC394B1BC48}">
      <dsp:nvSpPr>
        <dsp:cNvPr id="0" name=""/>
        <dsp:cNvSpPr/>
      </dsp:nvSpPr>
      <dsp:spPr>
        <a:xfrm>
          <a:off x="1757170" y="2901500"/>
          <a:ext cx="621910" cy="621910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৭</a:t>
          </a:r>
        </a:p>
      </dsp:txBody>
      <dsp:txXfrm>
        <a:off x="1848247" y="2992577"/>
        <a:ext cx="439756" cy="439756"/>
      </dsp:txXfrm>
    </dsp:sp>
    <dsp:sp modelId="{C6EEB6A5-4A12-45BC-8E9E-9BD56495E53D}">
      <dsp:nvSpPr>
        <dsp:cNvPr id="0" name=""/>
        <dsp:cNvSpPr/>
      </dsp:nvSpPr>
      <dsp:spPr>
        <a:xfrm>
          <a:off x="1128089" y="2100099"/>
          <a:ext cx="621910" cy="621910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৮</a:t>
          </a:r>
        </a:p>
      </dsp:txBody>
      <dsp:txXfrm>
        <a:off x="1219166" y="2191176"/>
        <a:ext cx="439756" cy="439756"/>
      </dsp:txXfrm>
    </dsp:sp>
    <dsp:sp modelId="{5CDE44A0-B20B-496D-A14E-805F8FBEBE37}">
      <dsp:nvSpPr>
        <dsp:cNvPr id="0" name=""/>
        <dsp:cNvSpPr/>
      </dsp:nvSpPr>
      <dsp:spPr>
        <a:xfrm>
          <a:off x="1128089" y="1109507"/>
          <a:ext cx="621910" cy="621910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৯</a:t>
          </a:r>
        </a:p>
      </dsp:txBody>
      <dsp:txXfrm>
        <a:off x="1219166" y="1200584"/>
        <a:ext cx="439756" cy="439756"/>
      </dsp:txXfrm>
    </dsp:sp>
    <dsp:sp modelId="{8ECE83FA-01AF-467E-BDFE-F05BCED7506F}">
      <dsp:nvSpPr>
        <dsp:cNvPr id="0" name=""/>
        <dsp:cNvSpPr/>
      </dsp:nvSpPr>
      <dsp:spPr>
        <a:xfrm>
          <a:off x="1710345" y="308101"/>
          <a:ext cx="621910" cy="621910"/>
        </a:xfrm>
        <a:prstGeom prst="ellipse">
          <a:avLst/>
        </a:prstGeom>
        <a:solidFill>
          <a:schemeClr val="lt1"/>
        </a:solidFill>
        <a:ln w="19050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১০</a:t>
          </a:r>
        </a:p>
      </dsp:txBody>
      <dsp:txXfrm>
        <a:off x="1801422" y="399178"/>
        <a:ext cx="439756" cy="439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ACD0-112D-4756-90F4-4971CC9456B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98F2-0809-4058-BA70-448A14BE8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7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ACD0-112D-4756-90F4-4971CC9456B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98F2-0809-4058-BA70-448A14BE8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4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ACD0-112D-4756-90F4-4971CC9456B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98F2-0809-4058-BA70-448A14BE83D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1053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ACD0-112D-4756-90F4-4971CC9456B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98F2-0809-4058-BA70-448A14BE8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93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ACD0-112D-4756-90F4-4971CC9456B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98F2-0809-4058-BA70-448A14BE83D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9529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ACD0-112D-4756-90F4-4971CC9456B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98F2-0809-4058-BA70-448A14BE8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55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ACD0-112D-4756-90F4-4971CC9456B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98F2-0809-4058-BA70-448A14BE8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73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ACD0-112D-4756-90F4-4971CC9456B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98F2-0809-4058-BA70-448A14BE8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4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ACD0-112D-4756-90F4-4971CC9456B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98F2-0809-4058-BA70-448A14BE8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ACD0-112D-4756-90F4-4971CC9456B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98F2-0809-4058-BA70-448A14BE8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9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ACD0-112D-4756-90F4-4971CC9456B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98F2-0809-4058-BA70-448A14BE8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1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ACD0-112D-4756-90F4-4971CC9456B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98F2-0809-4058-BA70-448A14BE8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8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ACD0-112D-4756-90F4-4971CC9456B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98F2-0809-4058-BA70-448A14BE8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3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ACD0-112D-4756-90F4-4971CC9456B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98F2-0809-4058-BA70-448A14BE8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70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ACD0-112D-4756-90F4-4971CC9456B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98F2-0809-4058-BA70-448A14BE8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8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4ACD0-112D-4756-90F4-4971CC9456B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98F2-0809-4058-BA70-448A14BE8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0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4ACD0-112D-4756-90F4-4971CC9456B6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16E98F2-0809-4058-BA70-448A14BE8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7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  <p:sldLayoutId id="2147484024" r:id="rId12"/>
    <p:sldLayoutId id="2147484025" r:id="rId13"/>
    <p:sldLayoutId id="2147484026" r:id="rId14"/>
    <p:sldLayoutId id="2147484027" r:id="rId15"/>
    <p:sldLayoutId id="21474840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536" y="-47157"/>
            <a:ext cx="12289536" cy="690515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2578343" y="1543868"/>
            <a:ext cx="7871792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239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59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1220" y="999230"/>
            <a:ext cx="40334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কীভাবে গুণ করা যায়?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8044" y="291344"/>
            <a:ext cx="7653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শিক্ষকের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5937" y="2759338"/>
            <a:ext cx="2065283" cy="32920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  ৩০ </a:t>
            </a:r>
          </a:p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×   ৫ </a:t>
            </a:r>
          </a:p>
        </p:txBody>
      </p:sp>
      <p:sp>
        <p:nvSpPr>
          <p:cNvPr id="7" name="Rectangle 6"/>
          <p:cNvSpPr/>
          <p:nvPr/>
        </p:nvSpPr>
        <p:spPr>
          <a:xfrm>
            <a:off x="4403731" y="1707116"/>
            <a:ext cx="34684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৩০  ×   ৫   =</a:t>
            </a:r>
            <a:endParaRPr lang="en-US" sz="5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222938" y="5234152"/>
            <a:ext cx="172208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784007" y="3618182"/>
            <a:ext cx="15766" cy="212834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339868" y="3618182"/>
            <a:ext cx="0" cy="212834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948151" y="3609206"/>
            <a:ext cx="0" cy="212834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478822" y="2847114"/>
            <a:ext cx="2065283" cy="32920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  ৩০ </a:t>
            </a:r>
          </a:p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×   ৫ 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7173571" y="3638943"/>
            <a:ext cx="15766" cy="212834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311309" y="3638944"/>
            <a:ext cx="0" cy="212834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33393" y="5254913"/>
            <a:ext cx="172208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716395" y="3618181"/>
            <a:ext cx="0" cy="212834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08370" y="5123534"/>
            <a:ext cx="423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০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776901" y="2759338"/>
            <a:ext cx="2065283" cy="32920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  ৩০ </a:t>
            </a:r>
          </a:p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×   ৫ 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0431778" y="3402432"/>
            <a:ext cx="15766" cy="212834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633088" y="3428972"/>
            <a:ext cx="0" cy="212834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082661" y="5123534"/>
            <a:ext cx="172208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055826" y="3428972"/>
            <a:ext cx="0" cy="212834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994736" y="5059812"/>
            <a:ext cx="3996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০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240439" y="5008376"/>
            <a:ext cx="12071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১৫</a:t>
            </a:r>
          </a:p>
        </p:txBody>
      </p:sp>
      <p:sp>
        <p:nvSpPr>
          <p:cNvPr id="36" name="Up Arrow 35"/>
          <p:cNvSpPr/>
          <p:nvPr/>
        </p:nvSpPr>
        <p:spPr>
          <a:xfrm>
            <a:off x="10231821" y="4142111"/>
            <a:ext cx="139220" cy="48391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/>
          <p:cNvSpPr/>
          <p:nvPr/>
        </p:nvSpPr>
        <p:spPr>
          <a:xfrm>
            <a:off x="6921420" y="4239274"/>
            <a:ext cx="139220" cy="48391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10058813" y="3618181"/>
            <a:ext cx="15766" cy="212834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0" name="Down Arrow 39"/>
          <p:cNvSpPr/>
          <p:nvPr/>
        </p:nvSpPr>
        <p:spPr>
          <a:xfrm rot="9120242" flipH="1">
            <a:off x="10037594" y="4154780"/>
            <a:ext cx="125460" cy="497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7" grpId="0"/>
      <p:bldP spid="20" grpId="0" animBg="1"/>
      <p:bldP spid="27" grpId="0"/>
      <p:bldP spid="28" grpId="0" animBg="1"/>
      <p:bldP spid="33" grpId="0"/>
      <p:bldP spid="35" grpId="0"/>
      <p:bldP spid="36" grpId="0" animBg="1"/>
      <p:bldP spid="37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902" y="1071522"/>
            <a:ext cx="3962400" cy="545692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12774" y="262302"/>
            <a:ext cx="1072191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পাঠ্য বইয়ের সাথে সংযোগঃ</a:t>
            </a:r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৪৮</a:t>
            </a:r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নং পৃষ্ঠা বের কর</a:t>
            </a:r>
            <a:r>
              <a:rPr lang="bn-BD" sz="5400" dirty="0"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endParaRPr lang="en-US" sz="88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141" y="1071522"/>
            <a:ext cx="4124634" cy="545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04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/>
          <p:nvPr/>
        </p:nvSpPr>
        <p:spPr>
          <a:xfrm>
            <a:off x="1560576" y="1106498"/>
            <a:ext cx="8418996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১টি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পেনসিলের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৯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 ২০টি </a:t>
            </a:r>
          </a:p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পেনসিলের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60576" y="3225412"/>
            <a:ext cx="8418996" cy="156966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১টি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খাতার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২০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৬টি </a:t>
            </a:r>
          </a:p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খাতার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0382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NAGPS\Desktop\School\IMG_20170916_1114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208" y="2718238"/>
            <a:ext cx="2343150" cy="3124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Explosion 1 3"/>
          <p:cNvSpPr/>
          <p:nvPr/>
        </p:nvSpPr>
        <p:spPr>
          <a:xfrm>
            <a:off x="10452538" y="141890"/>
            <a:ext cx="1739461" cy="1623848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জোড়ায়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dirty="0" err="1">
                <a:solidFill>
                  <a:srgbClr val="002060"/>
                </a:solidFill>
              </a:rPr>
              <a:t>কাজ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185" y="409495"/>
            <a:ext cx="3809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মজার</a:t>
            </a:r>
            <a:r>
              <a:rPr lang="en-US" sz="3600" dirty="0"/>
              <a:t> </a:t>
            </a:r>
            <a:r>
              <a:rPr lang="en-US" sz="3600" dirty="0" err="1"/>
              <a:t>খেলাটি</a:t>
            </a:r>
            <a:r>
              <a:rPr lang="en-US" sz="3600" dirty="0"/>
              <a:t> </a:t>
            </a:r>
            <a:r>
              <a:rPr lang="en-US" sz="3600" dirty="0" err="1"/>
              <a:t>খেল</a:t>
            </a:r>
            <a:r>
              <a:rPr lang="en-US" sz="3600" dirty="0"/>
              <a:t> 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68448679"/>
              </p:ext>
            </p:extLst>
          </p:nvPr>
        </p:nvGraphicFramePr>
        <p:xfrm>
          <a:off x="4154241" y="1284890"/>
          <a:ext cx="5926819" cy="3831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Oval 2"/>
          <p:cNvSpPr/>
          <p:nvPr/>
        </p:nvSpPr>
        <p:spPr>
          <a:xfrm>
            <a:off x="6566333" y="153989"/>
            <a:ext cx="1095492" cy="7543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080959" y="576626"/>
            <a:ext cx="999645" cy="7543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698599" y="1809380"/>
            <a:ext cx="1079329" cy="7543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3801125" y="3736274"/>
            <a:ext cx="948303" cy="7543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080959" y="5263175"/>
            <a:ext cx="861668" cy="7543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620092" y="5622252"/>
            <a:ext cx="1000344" cy="7543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468228" y="5278707"/>
            <a:ext cx="915721" cy="7543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9745295" y="3736274"/>
            <a:ext cx="927327" cy="7543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9578460" y="1951720"/>
            <a:ext cx="909792" cy="7543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8286898" y="530514"/>
            <a:ext cx="1094834" cy="7543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1717434">
            <a:off x="4749428" y="2098079"/>
            <a:ext cx="703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17" name="TextBox 16"/>
          <p:cNvSpPr txBox="1"/>
          <p:nvPr/>
        </p:nvSpPr>
        <p:spPr>
          <a:xfrm rot="3238220">
            <a:off x="5608986" y="1126844"/>
            <a:ext cx="703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18" name="TextBox 17"/>
          <p:cNvSpPr txBox="1"/>
          <p:nvPr/>
        </p:nvSpPr>
        <p:spPr>
          <a:xfrm rot="5213502">
            <a:off x="6815418" y="821334"/>
            <a:ext cx="703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19" name="TextBox 18"/>
          <p:cNvSpPr txBox="1"/>
          <p:nvPr/>
        </p:nvSpPr>
        <p:spPr>
          <a:xfrm rot="7533699">
            <a:off x="8032153" y="1243478"/>
            <a:ext cx="703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20" name="TextBox 19"/>
          <p:cNvSpPr txBox="1"/>
          <p:nvPr/>
        </p:nvSpPr>
        <p:spPr>
          <a:xfrm rot="9754395">
            <a:off x="8816111" y="2217163"/>
            <a:ext cx="703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21" name="TextBox 20"/>
          <p:cNvSpPr txBox="1"/>
          <p:nvPr/>
        </p:nvSpPr>
        <p:spPr>
          <a:xfrm rot="998623">
            <a:off x="9021583" y="3535939"/>
            <a:ext cx="703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22" name="TextBox 21"/>
          <p:cNvSpPr txBox="1"/>
          <p:nvPr/>
        </p:nvSpPr>
        <p:spPr>
          <a:xfrm rot="3298985">
            <a:off x="8191595" y="4639341"/>
            <a:ext cx="703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23" name="TextBox 22"/>
          <p:cNvSpPr txBox="1"/>
          <p:nvPr/>
        </p:nvSpPr>
        <p:spPr>
          <a:xfrm rot="5400000">
            <a:off x="6810166" y="5103274"/>
            <a:ext cx="703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24" name="TextBox 23"/>
          <p:cNvSpPr txBox="1"/>
          <p:nvPr/>
        </p:nvSpPr>
        <p:spPr>
          <a:xfrm rot="7247366">
            <a:off x="5499224" y="4763363"/>
            <a:ext cx="703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25" name="TextBox 24"/>
          <p:cNvSpPr txBox="1"/>
          <p:nvPr/>
        </p:nvSpPr>
        <p:spPr>
          <a:xfrm rot="9312684">
            <a:off x="4561642" y="3577355"/>
            <a:ext cx="7030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27" name="TextBox 26"/>
          <p:cNvSpPr txBox="1"/>
          <p:nvPr/>
        </p:nvSpPr>
        <p:spPr>
          <a:xfrm rot="19343412">
            <a:off x="6386324" y="2208225"/>
            <a:ext cx="389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6914790" y="2089066"/>
            <a:ext cx="389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 rot="2359467">
            <a:off x="7425900" y="2214954"/>
            <a:ext cx="389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 rot="4524796">
            <a:off x="7799246" y="2623288"/>
            <a:ext cx="389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 rot="6400124">
            <a:off x="7795301" y="3132548"/>
            <a:ext cx="389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 rot="8650190">
            <a:off x="7507925" y="3615763"/>
            <a:ext cx="389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 rot="21225128">
            <a:off x="6955879" y="3745088"/>
            <a:ext cx="389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 rot="3422204">
            <a:off x="6120240" y="3054490"/>
            <a:ext cx="389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 rot="6491005">
            <a:off x="6086585" y="2613278"/>
            <a:ext cx="389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 rot="2173618">
            <a:off x="6417636" y="3588859"/>
            <a:ext cx="389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endParaRPr lang="en-US" sz="3200" dirty="0"/>
          </a:p>
        </p:txBody>
      </p:sp>
      <p:sp>
        <p:nvSpPr>
          <p:cNvPr id="47" name="Oval 46"/>
          <p:cNvSpPr/>
          <p:nvPr/>
        </p:nvSpPr>
        <p:spPr>
          <a:xfrm>
            <a:off x="6576147" y="105336"/>
            <a:ext cx="1087603" cy="83650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২০</a:t>
            </a:r>
          </a:p>
        </p:txBody>
      </p:sp>
      <p:sp>
        <p:nvSpPr>
          <p:cNvPr id="48" name="Oval 47"/>
          <p:cNvSpPr/>
          <p:nvPr/>
        </p:nvSpPr>
        <p:spPr>
          <a:xfrm>
            <a:off x="8296771" y="493824"/>
            <a:ext cx="1087603" cy="83650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৪০</a:t>
            </a:r>
          </a:p>
        </p:txBody>
      </p:sp>
      <p:sp>
        <p:nvSpPr>
          <p:cNvPr id="49" name="Oval 48"/>
          <p:cNvSpPr/>
          <p:nvPr/>
        </p:nvSpPr>
        <p:spPr>
          <a:xfrm>
            <a:off x="9470836" y="1910655"/>
            <a:ext cx="1087603" cy="83650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৬০</a:t>
            </a:r>
          </a:p>
        </p:txBody>
      </p:sp>
      <p:sp>
        <p:nvSpPr>
          <p:cNvPr id="50" name="Oval 49"/>
          <p:cNvSpPr/>
          <p:nvPr/>
        </p:nvSpPr>
        <p:spPr>
          <a:xfrm>
            <a:off x="9681531" y="3702262"/>
            <a:ext cx="1087603" cy="83650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৮০</a:t>
            </a:r>
          </a:p>
        </p:txBody>
      </p:sp>
      <p:sp>
        <p:nvSpPr>
          <p:cNvPr id="51" name="Oval 50"/>
          <p:cNvSpPr/>
          <p:nvPr/>
        </p:nvSpPr>
        <p:spPr>
          <a:xfrm>
            <a:off x="8312330" y="5234651"/>
            <a:ext cx="1087603" cy="83650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১০০</a:t>
            </a:r>
          </a:p>
        </p:txBody>
      </p:sp>
      <p:sp>
        <p:nvSpPr>
          <p:cNvPr id="52" name="Oval 51"/>
          <p:cNvSpPr/>
          <p:nvPr/>
        </p:nvSpPr>
        <p:spPr>
          <a:xfrm>
            <a:off x="6576147" y="5622252"/>
            <a:ext cx="1087603" cy="83650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১২০</a:t>
            </a:r>
          </a:p>
        </p:txBody>
      </p:sp>
      <p:sp>
        <p:nvSpPr>
          <p:cNvPr id="53" name="Oval 52"/>
          <p:cNvSpPr/>
          <p:nvPr/>
        </p:nvSpPr>
        <p:spPr>
          <a:xfrm>
            <a:off x="4930250" y="5181046"/>
            <a:ext cx="1087603" cy="83650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১৪০</a:t>
            </a:r>
          </a:p>
        </p:txBody>
      </p:sp>
      <p:sp>
        <p:nvSpPr>
          <p:cNvPr id="54" name="Oval 53"/>
          <p:cNvSpPr/>
          <p:nvPr/>
        </p:nvSpPr>
        <p:spPr>
          <a:xfrm>
            <a:off x="3699463" y="3725653"/>
            <a:ext cx="1087603" cy="83650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১৬০</a:t>
            </a:r>
          </a:p>
        </p:txBody>
      </p:sp>
      <p:sp>
        <p:nvSpPr>
          <p:cNvPr id="55" name="Oval 54"/>
          <p:cNvSpPr/>
          <p:nvPr/>
        </p:nvSpPr>
        <p:spPr>
          <a:xfrm>
            <a:off x="3689852" y="1784688"/>
            <a:ext cx="1087603" cy="83650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১৮০</a:t>
            </a:r>
          </a:p>
        </p:txBody>
      </p:sp>
      <p:sp>
        <p:nvSpPr>
          <p:cNvPr id="56" name="Oval 55"/>
          <p:cNvSpPr/>
          <p:nvPr/>
        </p:nvSpPr>
        <p:spPr>
          <a:xfrm>
            <a:off x="5010523" y="575047"/>
            <a:ext cx="1087603" cy="836505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২০০</a:t>
            </a:r>
          </a:p>
        </p:txBody>
      </p:sp>
    </p:spTree>
    <p:extLst>
      <p:ext uri="{BB962C8B-B14F-4D97-AF65-F5344CB8AC3E}">
        <p14:creationId xmlns:p14="http://schemas.microsoft.com/office/powerpoint/2010/main" val="189999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AsOne/>
      </p:bldGraphic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NAGPS\Desktop\School\IMG_20170916_1118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928" y="2448232"/>
            <a:ext cx="1755058" cy="3515033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Explosion 1 5"/>
          <p:cNvSpPr/>
          <p:nvPr/>
        </p:nvSpPr>
        <p:spPr>
          <a:xfrm>
            <a:off x="10365658" y="132736"/>
            <a:ext cx="1794387" cy="1637071"/>
          </a:xfrm>
          <a:prstGeom prst="irregularSeal1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একক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41405" y="1976284"/>
            <a:ext cx="550115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11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BD" sz="11500" dirty="0">
                <a:latin typeface="NikoshBAN" panose="02000000000000000000" pitchFamily="2" charset="0"/>
                <a:cs typeface="NikoshBAN" panose="02000000000000000000" pitchFamily="2" charset="0"/>
              </a:rPr>
              <a:t>  =</a:t>
            </a:r>
          </a:p>
          <a:p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৪০</a:t>
            </a:r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11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11500" dirty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endParaRPr lang="en-US" sz="11500" dirty="0"/>
          </a:p>
        </p:txBody>
      </p:sp>
      <p:sp>
        <p:nvSpPr>
          <p:cNvPr id="8" name="TextBox 7"/>
          <p:cNvSpPr txBox="1"/>
          <p:nvPr/>
        </p:nvSpPr>
        <p:spPr>
          <a:xfrm>
            <a:off x="1740309" y="446368"/>
            <a:ext cx="47637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গুণ কর?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3844" y="1976284"/>
            <a:ext cx="327414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115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3844" y="3745999"/>
            <a:ext cx="36428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BD" sz="115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99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293" y="570608"/>
            <a:ext cx="550558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ড়ি</a:t>
            </a:r>
            <a:r>
              <a:rPr lang="bn-BD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 কাজঃ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1545D3-CD63-4A78-BCCF-0C7624902441}"/>
              </a:ext>
            </a:extLst>
          </p:cNvPr>
          <p:cNvSpPr/>
          <p:nvPr/>
        </p:nvSpPr>
        <p:spPr>
          <a:xfrm>
            <a:off x="2340864" y="4409236"/>
            <a:ext cx="9241536" cy="212365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১টি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আনারসের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২০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, ৫টি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আনারসের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DA541E-9F84-4D3F-8D98-193689BF20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755" y="1512951"/>
            <a:ext cx="6955293" cy="274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50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81274" y="2616040"/>
            <a:ext cx="548639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শহীদুল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কালিয়াইশ</a:t>
            </a:r>
            <a:r>
              <a:rPr lang="en-US" sz="3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সাতকানিয়া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চ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ট্ট</a:t>
            </a:r>
            <a:r>
              <a:rPr lang="en-US" sz="3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endParaRPr lang="bn-IN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120" y="2011750"/>
            <a:ext cx="1590675" cy="48462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96254C-ADE3-46E4-995C-BB2A71DFDDD9}"/>
              </a:ext>
            </a:extLst>
          </p:cNvPr>
          <p:cNvSpPr txBox="1"/>
          <p:nvPr/>
        </p:nvSpPr>
        <p:spPr>
          <a:xfrm>
            <a:off x="2135356" y="633895"/>
            <a:ext cx="764169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5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115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15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115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15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1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69F0DA-BB90-45BF-9C4C-2E3DA32174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874" y="2720374"/>
            <a:ext cx="2831360" cy="3503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80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0311E5-EC90-4BA2-A3F3-5AC9F3B4FE6C}"/>
              </a:ext>
            </a:extLst>
          </p:cNvPr>
          <p:cNvSpPr txBox="1"/>
          <p:nvPr/>
        </p:nvSpPr>
        <p:spPr>
          <a:xfrm>
            <a:off x="6696385" y="2206558"/>
            <a:ext cx="40691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6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3600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ণিঃ</a:t>
            </a:r>
            <a:r>
              <a:rPr lang="en-US" sz="36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তৃতীয়</a:t>
            </a:r>
            <a:endParaRPr lang="bn-BD" sz="36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bn-BD" sz="36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গণিত</a:t>
            </a:r>
          </a:p>
          <a:p>
            <a:r>
              <a:rPr lang="bn-BD" sz="36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পাঠের বিষয়</a:t>
            </a:r>
            <a:r>
              <a:rPr lang="en-US" sz="36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600" b="1" dirty="0" err="1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6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365AE-19AF-4787-B23C-9CFBE8C1078A}"/>
              </a:ext>
            </a:extLst>
          </p:cNvPr>
          <p:cNvSpPr txBox="1"/>
          <p:nvPr/>
        </p:nvSpPr>
        <p:spPr>
          <a:xfrm>
            <a:off x="2771335" y="254068"/>
            <a:ext cx="61387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r>
              <a:rPr lang="bn-BD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CA97AA-F370-465B-9DDB-F9B987E030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828" y="1938045"/>
            <a:ext cx="4740628" cy="41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64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9143" y="412987"/>
            <a:ext cx="6779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গুণের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নামতার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884030" y="1243984"/>
            <a:ext cx="166768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১ =</a:t>
            </a:r>
          </a:p>
          <a:p>
            <a:endParaRPr lang="bn-IN" sz="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২ =   </a:t>
            </a:r>
          </a:p>
          <a:p>
            <a:endParaRPr lang="bn-IN" sz="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৩ =    </a:t>
            </a:r>
          </a:p>
          <a:p>
            <a:endParaRPr lang="bn-IN" sz="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৪ =   </a:t>
            </a:r>
          </a:p>
          <a:p>
            <a:endParaRPr lang="bn-IN" sz="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৫ = </a:t>
            </a:r>
          </a:p>
          <a:p>
            <a:endParaRPr lang="bn-IN" sz="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৬ =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৭ =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৯×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৮ =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৯ =  </a:t>
            </a:r>
            <a:endParaRPr lang="bn-IN" sz="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৯×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১০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38207" y="1359642"/>
            <a:ext cx="1258396" cy="3526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৯</a:t>
            </a:r>
          </a:p>
        </p:txBody>
      </p:sp>
      <p:sp>
        <p:nvSpPr>
          <p:cNvPr id="7" name="Rectangle 6"/>
          <p:cNvSpPr/>
          <p:nvPr/>
        </p:nvSpPr>
        <p:spPr>
          <a:xfrm>
            <a:off x="5238207" y="1831058"/>
            <a:ext cx="1258396" cy="3526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১</a:t>
            </a:r>
          </a:p>
        </p:txBody>
      </p:sp>
      <p:sp>
        <p:nvSpPr>
          <p:cNvPr id="8" name="Rectangle 7"/>
          <p:cNvSpPr/>
          <p:nvPr/>
        </p:nvSpPr>
        <p:spPr>
          <a:xfrm>
            <a:off x="5238207" y="2379036"/>
            <a:ext cx="1258396" cy="3526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২</a:t>
            </a:r>
          </a:p>
        </p:txBody>
      </p:sp>
      <p:sp>
        <p:nvSpPr>
          <p:cNvPr id="9" name="Rectangle 8"/>
          <p:cNvSpPr/>
          <p:nvPr/>
        </p:nvSpPr>
        <p:spPr>
          <a:xfrm>
            <a:off x="5238207" y="2940542"/>
            <a:ext cx="1258396" cy="3526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৩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38207" y="3502048"/>
            <a:ext cx="1258396" cy="3526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৪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38207" y="4039610"/>
            <a:ext cx="1258396" cy="35269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৫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38207" y="4585026"/>
            <a:ext cx="1258396" cy="3526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৬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238207" y="5151353"/>
            <a:ext cx="1258396" cy="3526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৭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38207" y="5698566"/>
            <a:ext cx="1258396" cy="3526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৮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238207" y="6220213"/>
            <a:ext cx="1258396" cy="3526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৯০</a:t>
            </a:r>
            <a:r>
              <a:rPr lang="bn-IN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7405" y="1830749"/>
            <a:ext cx="629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৮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67405" y="2379036"/>
            <a:ext cx="629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৭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67405" y="2947768"/>
            <a:ext cx="629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৬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67405" y="3491173"/>
            <a:ext cx="629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৫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40880" y="4059511"/>
            <a:ext cx="629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৪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0880" y="4597073"/>
            <a:ext cx="629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৩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5" y="5122672"/>
            <a:ext cx="629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২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40880" y="5681932"/>
            <a:ext cx="48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১</a:t>
            </a:r>
          </a:p>
        </p:txBody>
      </p:sp>
    </p:spTree>
    <p:extLst>
      <p:ext uri="{BB962C8B-B14F-4D97-AF65-F5344CB8AC3E}">
        <p14:creationId xmlns:p14="http://schemas.microsoft.com/office/powerpoint/2010/main" val="226585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73678" y="-61210"/>
            <a:ext cx="441223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পূর্বজ্ঞান যাচাই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ঃ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987965"/>
            <a:ext cx="12192000" cy="7790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 এর নামতাটি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বলার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78287" y="2066684"/>
            <a:ext cx="1761101" cy="2948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dirty="0">
                <a:solidFill>
                  <a:schemeClr val="tx1"/>
                </a:solidFill>
              </a:rPr>
              <a:t>২০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54041" y="2493024"/>
            <a:ext cx="1761101" cy="268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dirty="0">
                <a:solidFill>
                  <a:schemeClr val="tx1"/>
                </a:solidFill>
              </a:rPr>
              <a:t>৪০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78287" y="2946761"/>
            <a:ext cx="1761101" cy="268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dirty="0">
                <a:solidFill>
                  <a:schemeClr val="tx1"/>
                </a:solidFill>
              </a:rPr>
              <a:t>৬০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71360" y="3417816"/>
            <a:ext cx="1761101" cy="268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dirty="0">
                <a:solidFill>
                  <a:schemeClr val="tx1"/>
                </a:solidFill>
              </a:rPr>
              <a:t>৮০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71360" y="3875016"/>
            <a:ext cx="1761101" cy="268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dirty="0">
                <a:solidFill>
                  <a:schemeClr val="tx1"/>
                </a:solidFill>
              </a:rPr>
              <a:t>১০০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54041" y="4372047"/>
            <a:ext cx="1761101" cy="268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dirty="0">
                <a:solidFill>
                  <a:schemeClr val="tx1"/>
                </a:solidFill>
              </a:rPr>
              <a:t>১২০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78287" y="4869078"/>
            <a:ext cx="1761101" cy="268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dirty="0">
                <a:solidFill>
                  <a:schemeClr val="tx1"/>
                </a:solidFill>
              </a:rPr>
              <a:t>১৪০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71359" y="5312426"/>
            <a:ext cx="1761101" cy="268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dirty="0">
                <a:solidFill>
                  <a:schemeClr val="tx1"/>
                </a:solidFill>
              </a:rPr>
              <a:t>১৬০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54041" y="5790407"/>
            <a:ext cx="1761101" cy="268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dirty="0">
                <a:solidFill>
                  <a:schemeClr val="tx1"/>
                </a:solidFill>
              </a:rPr>
              <a:t>১৮০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54041" y="6335927"/>
            <a:ext cx="1761101" cy="268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dirty="0">
                <a:solidFill>
                  <a:schemeClr val="tx1"/>
                </a:solidFill>
              </a:rPr>
              <a:t>২০০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19606" y="1963695"/>
            <a:ext cx="3666303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২০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১ =</a:t>
            </a:r>
          </a:p>
          <a:p>
            <a:endParaRPr lang="bn-IN" sz="3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২০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২ =   </a:t>
            </a:r>
          </a:p>
          <a:p>
            <a:endParaRPr lang="bn-IN" sz="7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২০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৩ =    </a:t>
            </a:r>
          </a:p>
          <a:p>
            <a:endParaRPr lang="bn-IN" sz="7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২০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৪ =   </a:t>
            </a:r>
          </a:p>
          <a:p>
            <a:endParaRPr lang="bn-IN" sz="7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২০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৫ = </a:t>
            </a:r>
          </a:p>
          <a:p>
            <a:endParaRPr lang="bn-IN" sz="7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২০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৬ =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7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২০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৭ =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7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২০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৮ =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7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২০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৯ =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7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২০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১০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42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3667" y="345016"/>
            <a:ext cx="7653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শিক্ষকের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09" y="1752137"/>
            <a:ext cx="2374774" cy="46069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739" y="4228976"/>
            <a:ext cx="3567240" cy="14475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38" y="3055359"/>
            <a:ext cx="2716117" cy="13190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37" y="5368957"/>
            <a:ext cx="2716117" cy="13190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23667" y="1461395"/>
            <a:ext cx="9705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আনারসের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২০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৪টি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কর,তবে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8" name="Rectangle 7"/>
          <p:cNvSpPr/>
          <p:nvPr/>
        </p:nvSpPr>
        <p:spPr>
          <a:xfrm>
            <a:off x="1781046" y="4768081"/>
            <a:ext cx="2013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dirty="0">
                <a:solidFill>
                  <a:srgbClr val="7030A0"/>
                </a:solidFill>
              </a:rPr>
              <a:t>১</a:t>
            </a:r>
            <a:r>
              <a:rPr lang="en-US" dirty="0" err="1">
                <a:solidFill>
                  <a:srgbClr val="7030A0"/>
                </a:solidFill>
              </a:rPr>
              <a:t>টি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আনারসের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দাম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11" name="Left-Right-Up Arrow 10"/>
          <p:cNvSpPr/>
          <p:nvPr/>
        </p:nvSpPr>
        <p:spPr>
          <a:xfrm rot="16200000">
            <a:off x="8188854" y="3837403"/>
            <a:ext cx="716098" cy="2213095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1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9392" y="214405"/>
            <a:ext cx="7653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শিক্ষকের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57" y="1428391"/>
            <a:ext cx="2290234" cy="17535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37" y="3214940"/>
            <a:ext cx="2290234" cy="8097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9392" y="876621"/>
            <a:ext cx="10250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আনারসের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২০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৪টি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কর,তবে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57" y="4275740"/>
            <a:ext cx="2290234" cy="80977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165" y="3205582"/>
            <a:ext cx="2290234" cy="80977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6015" y="4275740"/>
            <a:ext cx="2290234" cy="80977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540" y="3214940"/>
            <a:ext cx="2290234" cy="80977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540" y="4275740"/>
            <a:ext cx="2290234" cy="80977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628" y="3186183"/>
            <a:ext cx="2290234" cy="80977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628" y="4275740"/>
            <a:ext cx="2290234" cy="80977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782" y="1461396"/>
            <a:ext cx="2290234" cy="175354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627" y="1428391"/>
            <a:ext cx="2290234" cy="175354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628" y="1421428"/>
            <a:ext cx="2290234" cy="175354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93256" y="5594544"/>
            <a:ext cx="3152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গাণিতিক</a:t>
            </a:r>
            <a:r>
              <a:rPr lang="en-US" sz="3200" dirty="0"/>
              <a:t> </a:t>
            </a:r>
            <a:r>
              <a:rPr lang="en-US" sz="3200" dirty="0" err="1"/>
              <a:t>বাক্যঃ</a:t>
            </a:r>
            <a:endParaRPr lang="en-US" sz="3200" dirty="0"/>
          </a:p>
        </p:txBody>
      </p:sp>
      <p:sp>
        <p:nvSpPr>
          <p:cNvPr id="27" name="Rectangle 26"/>
          <p:cNvSpPr/>
          <p:nvPr/>
        </p:nvSpPr>
        <p:spPr>
          <a:xfrm>
            <a:off x="3577756" y="5594544"/>
            <a:ext cx="34684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২০  ×   ৪   =</a:t>
            </a:r>
            <a:endParaRPr lang="en-US" sz="5400" dirty="0"/>
          </a:p>
        </p:txBody>
      </p:sp>
      <p:sp>
        <p:nvSpPr>
          <p:cNvPr id="28" name="TextBox 27"/>
          <p:cNvSpPr txBox="1"/>
          <p:nvPr/>
        </p:nvSpPr>
        <p:spPr>
          <a:xfrm>
            <a:off x="7244756" y="5686877"/>
            <a:ext cx="16165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৮০</a:t>
            </a:r>
          </a:p>
        </p:txBody>
      </p:sp>
    </p:spTree>
    <p:extLst>
      <p:ext uri="{BB962C8B-B14F-4D97-AF65-F5344CB8AC3E}">
        <p14:creationId xmlns:p14="http://schemas.microsoft.com/office/powerpoint/2010/main" val="132180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0217" y="245223"/>
            <a:ext cx="7653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শিক্ষকের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519" y="1557534"/>
            <a:ext cx="3791720" cy="1863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442" y="2032381"/>
            <a:ext cx="724243" cy="7429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3" y="1536012"/>
            <a:ext cx="3791720" cy="1863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692" y="1530341"/>
            <a:ext cx="3791720" cy="18632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186" y="3535367"/>
            <a:ext cx="3791720" cy="18632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459" y="3497565"/>
            <a:ext cx="3791720" cy="186322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563" y="2004112"/>
            <a:ext cx="724243" cy="74299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684" y="1916528"/>
            <a:ext cx="724243" cy="74299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184" y="1891729"/>
            <a:ext cx="724243" cy="74299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921" y="1891729"/>
            <a:ext cx="724243" cy="74299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619" y="2037765"/>
            <a:ext cx="724243" cy="74299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625" y="2242824"/>
            <a:ext cx="724243" cy="74299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036" y="2183801"/>
            <a:ext cx="724243" cy="74299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183" y="2163511"/>
            <a:ext cx="724243" cy="74299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941" y="2090828"/>
            <a:ext cx="724243" cy="74299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366" y="2105064"/>
            <a:ext cx="724243" cy="74299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018" y="2134287"/>
            <a:ext cx="724243" cy="74299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196" y="2205234"/>
            <a:ext cx="724243" cy="74299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622" y="2263751"/>
            <a:ext cx="724243" cy="74299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871" y="2263224"/>
            <a:ext cx="724243" cy="74299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956" y="2219765"/>
            <a:ext cx="724243" cy="74299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517" y="2298100"/>
            <a:ext cx="724243" cy="74299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005" y="2163510"/>
            <a:ext cx="724243" cy="74299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69" y="2149223"/>
            <a:ext cx="724243" cy="74299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212" y="2312738"/>
            <a:ext cx="724243" cy="742991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076" y="1975401"/>
            <a:ext cx="724242" cy="742990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923" y="1907036"/>
            <a:ext cx="724242" cy="742990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187" y="1893290"/>
            <a:ext cx="724242" cy="742990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351" y="1827583"/>
            <a:ext cx="724242" cy="742990"/>
          </a:xfrm>
          <a:prstGeom prst="rect">
            <a:avLst/>
          </a:prstGeom>
        </p:spPr>
      </p:pic>
      <p:pic>
        <p:nvPicPr>
          <p:cNvPr id="122" name="Picture 1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064" y="1827583"/>
            <a:ext cx="724242" cy="742990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093" y="1799743"/>
            <a:ext cx="724242" cy="742990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149" y="1844021"/>
            <a:ext cx="724242" cy="742990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757" y="1864194"/>
            <a:ext cx="724242" cy="742990"/>
          </a:xfrm>
          <a:prstGeom prst="rect">
            <a:avLst/>
          </a:prstGeom>
        </p:spPr>
      </p:pic>
      <p:pic>
        <p:nvPicPr>
          <p:cNvPr id="126" name="Picture 1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207" y="1927145"/>
            <a:ext cx="724242" cy="742990"/>
          </a:xfrm>
          <a:prstGeom prst="rect">
            <a:avLst/>
          </a:prstGeom>
        </p:spPr>
      </p:pic>
      <p:pic>
        <p:nvPicPr>
          <p:cNvPr id="127" name="Picture 1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4" y="2105065"/>
            <a:ext cx="724242" cy="742990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232" y="2193378"/>
            <a:ext cx="724242" cy="742990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60" y="2163461"/>
            <a:ext cx="724242" cy="742990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459" y="2079165"/>
            <a:ext cx="724242" cy="742990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051" y="2105065"/>
            <a:ext cx="724242" cy="742990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302" y="2105065"/>
            <a:ext cx="724242" cy="742990"/>
          </a:xfrm>
          <a:prstGeom prst="rect">
            <a:avLst/>
          </a:prstGeom>
        </p:spPr>
      </p:pic>
      <p:pic>
        <p:nvPicPr>
          <p:cNvPr id="133" name="Picture 1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903" y="2163461"/>
            <a:ext cx="724242" cy="742990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646" y="2250893"/>
            <a:ext cx="724242" cy="742990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867" y="2297030"/>
            <a:ext cx="724242" cy="742990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617" y="2400660"/>
            <a:ext cx="745827" cy="742990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997" y="2385343"/>
            <a:ext cx="724242" cy="742990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701" y="2047628"/>
            <a:ext cx="1040108" cy="742991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548" y="1979263"/>
            <a:ext cx="1040108" cy="742991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812" y="2041741"/>
            <a:ext cx="933402" cy="666767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976" y="1976034"/>
            <a:ext cx="933402" cy="666767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689" y="1976034"/>
            <a:ext cx="933402" cy="666767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718" y="1871970"/>
            <a:ext cx="1040108" cy="742991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2774" y="1992472"/>
            <a:ext cx="933402" cy="666767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4382" y="1936421"/>
            <a:ext cx="1040108" cy="742991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832" y="1999372"/>
            <a:ext cx="1040108" cy="742991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2229" y="2177292"/>
            <a:ext cx="1040108" cy="742991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857" y="2265605"/>
            <a:ext cx="1040108" cy="742991"/>
          </a:xfrm>
          <a:prstGeom prst="rect">
            <a:avLst/>
          </a:prstGeom>
        </p:spPr>
      </p:pic>
      <p:pic>
        <p:nvPicPr>
          <p:cNvPr id="149" name="Picture 1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485" y="2311912"/>
            <a:ext cx="933402" cy="666767"/>
          </a:xfrm>
          <a:prstGeom prst="rect">
            <a:avLst/>
          </a:prstGeom>
        </p:spPr>
      </p:pic>
      <p:pic>
        <p:nvPicPr>
          <p:cNvPr id="150" name="Picture 1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084" y="2227616"/>
            <a:ext cx="933402" cy="666767"/>
          </a:xfrm>
          <a:prstGeom prst="rect">
            <a:avLst/>
          </a:prstGeom>
        </p:spPr>
      </p:pic>
      <p:pic>
        <p:nvPicPr>
          <p:cNvPr id="151" name="Picture 1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676" y="2253516"/>
            <a:ext cx="933402" cy="666767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927" y="2253516"/>
            <a:ext cx="933402" cy="666767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528" y="2311912"/>
            <a:ext cx="933402" cy="666767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8413" y="2265604"/>
            <a:ext cx="1040108" cy="742991"/>
          </a:xfrm>
          <a:prstGeom prst="rect">
            <a:avLst/>
          </a:prstGeom>
        </p:spPr>
      </p:pic>
      <p:pic>
        <p:nvPicPr>
          <p:cNvPr id="155" name="Picture 1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492" y="2445481"/>
            <a:ext cx="933402" cy="666767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453" y="2445481"/>
            <a:ext cx="933402" cy="666767"/>
          </a:xfrm>
          <a:prstGeom prst="rect">
            <a:avLst/>
          </a:prstGeom>
        </p:spPr>
      </p:pic>
      <p:pic>
        <p:nvPicPr>
          <p:cNvPr id="157" name="Picture 1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795" y="2445481"/>
            <a:ext cx="933402" cy="666767"/>
          </a:xfrm>
          <a:prstGeom prst="rect">
            <a:avLst/>
          </a:prstGeom>
        </p:spPr>
      </p:pic>
      <p:pic>
        <p:nvPicPr>
          <p:cNvPr id="178" name="Picture 1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180" y="3956624"/>
            <a:ext cx="724242" cy="742990"/>
          </a:xfrm>
          <a:prstGeom prst="rect">
            <a:avLst/>
          </a:prstGeom>
        </p:spPr>
      </p:pic>
      <p:pic>
        <p:nvPicPr>
          <p:cNvPr id="179" name="Picture 17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444" y="3942878"/>
            <a:ext cx="724242" cy="742990"/>
          </a:xfrm>
          <a:prstGeom prst="rect">
            <a:avLst/>
          </a:prstGeom>
        </p:spPr>
      </p:pic>
      <p:pic>
        <p:nvPicPr>
          <p:cNvPr id="180" name="Picture 1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608" y="3877171"/>
            <a:ext cx="724242" cy="742990"/>
          </a:xfrm>
          <a:prstGeom prst="rect">
            <a:avLst/>
          </a:prstGeom>
        </p:spPr>
      </p:pic>
      <p:pic>
        <p:nvPicPr>
          <p:cNvPr id="181" name="Picture 18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321" y="3877171"/>
            <a:ext cx="724242" cy="742990"/>
          </a:xfrm>
          <a:prstGeom prst="rect">
            <a:avLst/>
          </a:prstGeom>
        </p:spPr>
      </p:pic>
      <p:pic>
        <p:nvPicPr>
          <p:cNvPr id="182" name="Picture 18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350" y="3849331"/>
            <a:ext cx="724242" cy="742990"/>
          </a:xfrm>
          <a:prstGeom prst="rect">
            <a:avLst/>
          </a:prstGeom>
        </p:spPr>
      </p:pic>
      <p:pic>
        <p:nvPicPr>
          <p:cNvPr id="183" name="Picture 1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406" y="3893609"/>
            <a:ext cx="724242" cy="742990"/>
          </a:xfrm>
          <a:prstGeom prst="rect">
            <a:avLst/>
          </a:prstGeom>
        </p:spPr>
      </p:pic>
      <p:pic>
        <p:nvPicPr>
          <p:cNvPr id="184" name="Picture 1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014" y="3913782"/>
            <a:ext cx="724242" cy="742990"/>
          </a:xfrm>
          <a:prstGeom prst="rect">
            <a:avLst/>
          </a:prstGeom>
        </p:spPr>
      </p:pic>
      <p:pic>
        <p:nvPicPr>
          <p:cNvPr id="185" name="Picture 18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464" y="3976733"/>
            <a:ext cx="724242" cy="742990"/>
          </a:xfrm>
          <a:prstGeom prst="rect">
            <a:avLst/>
          </a:prstGeom>
        </p:spPr>
      </p:pic>
      <p:pic>
        <p:nvPicPr>
          <p:cNvPr id="186" name="Picture 18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861" y="4154653"/>
            <a:ext cx="724242" cy="742990"/>
          </a:xfrm>
          <a:prstGeom prst="rect">
            <a:avLst/>
          </a:prstGeom>
        </p:spPr>
      </p:pic>
      <p:pic>
        <p:nvPicPr>
          <p:cNvPr id="187" name="Picture 18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489" y="4242966"/>
            <a:ext cx="724242" cy="742990"/>
          </a:xfrm>
          <a:prstGeom prst="rect">
            <a:avLst/>
          </a:prstGeom>
        </p:spPr>
      </p:pic>
      <p:pic>
        <p:nvPicPr>
          <p:cNvPr id="188" name="Picture 18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117" y="4213049"/>
            <a:ext cx="724242" cy="742990"/>
          </a:xfrm>
          <a:prstGeom prst="rect">
            <a:avLst/>
          </a:prstGeom>
        </p:spPr>
      </p:pic>
      <p:pic>
        <p:nvPicPr>
          <p:cNvPr id="189" name="Picture 18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716" y="4128753"/>
            <a:ext cx="724242" cy="742990"/>
          </a:xfrm>
          <a:prstGeom prst="rect">
            <a:avLst/>
          </a:prstGeom>
        </p:spPr>
      </p:pic>
      <p:pic>
        <p:nvPicPr>
          <p:cNvPr id="190" name="Picture 18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308" y="4154653"/>
            <a:ext cx="724242" cy="742990"/>
          </a:xfrm>
          <a:prstGeom prst="rect">
            <a:avLst/>
          </a:prstGeom>
        </p:spPr>
      </p:pic>
      <p:pic>
        <p:nvPicPr>
          <p:cNvPr id="191" name="Picture 19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559" y="4154653"/>
            <a:ext cx="724242" cy="742990"/>
          </a:xfrm>
          <a:prstGeom prst="rect">
            <a:avLst/>
          </a:prstGeom>
        </p:spPr>
      </p:pic>
      <p:pic>
        <p:nvPicPr>
          <p:cNvPr id="192" name="Picture 19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160" y="4213049"/>
            <a:ext cx="724242" cy="742990"/>
          </a:xfrm>
          <a:prstGeom prst="rect">
            <a:avLst/>
          </a:prstGeom>
        </p:spPr>
      </p:pic>
      <p:pic>
        <p:nvPicPr>
          <p:cNvPr id="193" name="Picture 19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396" y="4144667"/>
            <a:ext cx="724242" cy="742990"/>
          </a:xfrm>
          <a:prstGeom prst="rect">
            <a:avLst/>
          </a:prstGeom>
        </p:spPr>
      </p:pic>
      <p:pic>
        <p:nvPicPr>
          <p:cNvPr id="194" name="Picture 19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9420" y="4213049"/>
            <a:ext cx="724242" cy="742990"/>
          </a:xfrm>
          <a:prstGeom prst="rect">
            <a:avLst/>
          </a:prstGeom>
        </p:spPr>
      </p:pic>
      <p:pic>
        <p:nvPicPr>
          <p:cNvPr id="195" name="Picture 19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043" y="4301915"/>
            <a:ext cx="724242" cy="742990"/>
          </a:xfrm>
          <a:prstGeom prst="rect">
            <a:avLst/>
          </a:prstGeom>
        </p:spPr>
      </p:pic>
      <p:pic>
        <p:nvPicPr>
          <p:cNvPr id="196" name="Picture 19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1975" y="4283917"/>
            <a:ext cx="765140" cy="742990"/>
          </a:xfrm>
          <a:prstGeom prst="rect">
            <a:avLst/>
          </a:prstGeom>
        </p:spPr>
      </p:pic>
      <p:pic>
        <p:nvPicPr>
          <p:cNvPr id="197" name="Picture 19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041" y="4021811"/>
            <a:ext cx="724242" cy="609421"/>
          </a:xfrm>
          <a:prstGeom prst="rect">
            <a:avLst/>
          </a:prstGeom>
        </p:spPr>
      </p:pic>
      <p:pic>
        <p:nvPicPr>
          <p:cNvPr id="198" name="Picture 19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305" y="4008065"/>
            <a:ext cx="724242" cy="609421"/>
          </a:xfrm>
          <a:prstGeom prst="rect">
            <a:avLst/>
          </a:prstGeom>
        </p:spPr>
      </p:pic>
      <p:pic>
        <p:nvPicPr>
          <p:cNvPr id="199" name="Picture 19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469" y="3942358"/>
            <a:ext cx="724242" cy="609421"/>
          </a:xfrm>
          <a:prstGeom prst="rect">
            <a:avLst/>
          </a:prstGeom>
        </p:spPr>
      </p:pic>
      <p:pic>
        <p:nvPicPr>
          <p:cNvPr id="200" name="Picture 19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182" y="3942358"/>
            <a:ext cx="724242" cy="609421"/>
          </a:xfrm>
          <a:prstGeom prst="rect">
            <a:avLst/>
          </a:prstGeom>
        </p:spPr>
      </p:pic>
      <p:pic>
        <p:nvPicPr>
          <p:cNvPr id="201" name="Picture 20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211" y="3914518"/>
            <a:ext cx="724242" cy="609421"/>
          </a:xfrm>
          <a:prstGeom prst="rect">
            <a:avLst/>
          </a:prstGeom>
        </p:spPr>
      </p:pic>
      <p:pic>
        <p:nvPicPr>
          <p:cNvPr id="202" name="Picture 20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267" y="3958796"/>
            <a:ext cx="724242" cy="609421"/>
          </a:xfrm>
          <a:prstGeom prst="rect">
            <a:avLst/>
          </a:prstGeom>
        </p:spPr>
      </p:pic>
      <p:pic>
        <p:nvPicPr>
          <p:cNvPr id="203" name="Picture 20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875" y="3978969"/>
            <a:ext cx="724242" cy="609421"/>
          </a:xfrm>
          <a:prstGeom prst="rect">
            <a:avLst/>
          </a:prstGeom>
        </p:spPr>
      </p:pic>
      <p:pic>
        <p:nvPicPr>
          <p:cNvPr id="204" name="Picture 20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325" y="4041920"/>
            <a:ext cx="724242" cy="609421"/>
          </a:xfrm>
          <a:prstGeom prst="rect">
            <a:avLst/>
          </a:prstGeom>
        </p:spPr>
      </p:pic>
      <p:pic>
        <p:nvPicPr>
          <p:cNvPr id="205" name="Picture 20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722" y="4086272"/>
            <a:ext cx="724242" cy="742990"/>
          </a:xfrm>
          <a:prstGeom prst="rect">
            <a:avLst/>
          </a:prstGeom>
        </p:spPr>
      </p:pic>
      <p:pic>
        <p:nvPicPr>
          <p:cNvPr id="206" name="Picture 20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350" y="4308153"/>
            <a:ext cx="724242" cy="609421"/>
          </a:xfrm>
          <a:prstGeom prst="rect">
            <a:avLst/>
          </a:prstGeom>
        </p:spPr>
      </p:pic>
      <p:pic>
        <p:nvPicPr>
          <p:cNvPr id="207" name="Picture 20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978" y="4278236"/>
            <a:ext cx="724242" cy="609421"/>
          </a:xfrm>
          <a:prstGeom prst="rect">
            <a:avLst/>
          </a:prstGeom>
        </p:spPr>
      </p:pic>
      <p:pic>
        <p:nvPicPr>
          <p:cNvPr id="208" name="Picture 20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577" y="4193940"/>
            <a:ext cx="724242" cy="609421"/>
          </a:xfrm>
          <a:prstGeom prst="rect">
            <a:avLst/>
          </a:prstGeom>
        </p:spPr>
      </p:pic>
      <p:pic>
        <p:nvPicPr>
          <p:cNvPr id="209" name="Picture 20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169" y="4219840"/>
            <a:ext cx="724242" cy="609421"/>
          </a:xfrm>
          <a:prstGeom prst="rect">
            <a:avLst/>
          </a:prstGeom>
        </p:spPr>
      </p:pic>
      <p:pic>
        <p:nvPicPr>
          <p:cNvPr id="210" name="Picture 20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420" y="4219840"/>
            <a:ext cx="724242" cy="609421"/>
          </a:xfrm>
          <a:prstGeom prst="rect">
            <a:avLst/>
          </a:prstGeom>
        </p:spPr>
      </p:pic>
      <p:pic>
        <p:nvPicPr>
          <p:cNvPr id="211" name="Picture 2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021" y="4278236"/>
            <a:ext cx="724242" cy="609421"/>
          </a:xfrm>
          <a:prstGeom prst="rect">
            <a:avLst/>
          </a:prstGeom>
        </p:spPr>
      </p:pic>
      <p:pic>
        <p:nvPicPr>
          <p:cNvPr id="212" name="Picture 2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963" y="4069653"/>
            <a:ext cx="724242" cy="609421"/>
          </a:xfrm>
          <a:prstGeom prst="rect">
            <a:avLst/>
          </a:prstGeom>
        </p:spPr>
      </p:pic>
      <p:pic>
        <p:nvPicPr>
          <p:cNvPr id="213" name="Picture 2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016" y="4096825"/>
            <a:ext cx="724242" cy="742990"/>
          </a:xfrm>
          <a:prstGeom prst="rect">
            <a:avLst/>
          </a:prstGeom>
        </p:spPr>
      </p:pic>
      <p:pic>
        <p:nvPicPr>
          <p:cNvPr id="214" name="Picture 2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1150" y="4190136"/>
            <a:ext cx="724242" cy="742990"/>
          </a:xfrm>
          <a:prstGeom prst="rect">
            <a:avLst/>
          </a:prstGeom>
        </p:spPr>
      </p:pic>
      <p:pic>
        <p:nvPicPr>
          <p:cNvPr id="215" name="Picture 2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692" y="4248666"/>
            <a:ext cx="724242" cy="742990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1529392" y="876621"/>
            <a:ext cx="10250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ঝুড়িতে২০টি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আছে।এই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রুপ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ঝুড়িতে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93256" y="5594544"/>
            <a:ext cx="3152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গাণিতিক</a:t>
            </a:r>
            <a:r>
              <a:rPr lang="en-US" sz="3200" dirty="0"/>
              <a:t> </a:t>
            </a:r>
            <a:r>
              <a:rPr lang="en-US" sz="3200" dirty="0" err="1"/>
              <a:t>বাক্যঃ</a:t>
            </a:r>
            <a:endParaRPr lang="en-US" sz="3200" dirty="0"/>
          </a:p>
        </p:txBody>
      </p:sp>
      <p:sp>
        <p:nvSpPr>
          <p:cNvPr id="108" name="Rectangle 107"/>
          <p:cNvSpPr/>
          <p:nvPr/>
        </p:nvSpPr>
        <p:spPr>
          <a:xfrm>
            <a:off x="3577756" y="5594544"/>
            <a:ext cx="34684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২০  ×   ৫   =</a:t>
            </a:r>
            <a:endParaRPr lang="en-US" sz="5400" dirty="0"/>
          </a:p>
        </p:txBody>
      </p:sp>
      <p:sp>
        <p:nvSpPr>
          <p:cNvPr id="109" name="TextBox 108"/>
          <p:cNvSpPr txBox="1"/>
          <p:nvPr/>
        </p:nvSpPr>
        <p:spPr>
          <a:xfrm>
            <a:off x="7244756" y="5686877"/>
            <a:ext cx="16165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১০০</a:t>
            </a:r>
          </a:p>
        </p:txBody>
      </p:sp>
    </p:spTree>
    <p:extLst>
      <p:ext uri="{BB962C8B-B14F-4D97-AF65-F5344CB8AC3E}">
        <p14:creationId xmlns:p14="http://schemas.microsoft.com/office/powerpoint/2010/main" val="331497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2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6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7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1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4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5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8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6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0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5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2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3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7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0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1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4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9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2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3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6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7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1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>
                      <p:stCondLst>
                        <p:cond delay="indefinite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>
                      <p:stCondLst>
                        <p:cond delay="indefinite"/>
                      </p:stCondLst>
                      <p:childTnLst>
                        <p:par>
                          <p:cTn id="482" fill="hold">
                            <p:stCondLst>
                              <p:cond delay="0"/>
                            </p:stCondLst>
                            <p:childTnLst>
                              <p:par>
                                <p:cTn id="4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1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6" grpId="0"/>
      <p:bldP spid="107" grpId="0"/>
      <p:bldP spid="108" grpId="0"/>
      <p:bldP spid="1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1220" y="999230"/>
            <a:ext cx="40334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কীভাবে গুণ করা যায়?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8044" y="291344"/>
            <a:ext cx="7653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শিক্ষকের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78941" y="1417619"/>
            <a:ext cx="34684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৩০  ×   ৫   =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1474851" y="2403993"/>
            <a:ext cx="1386349" cy="6046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১০</a:t>
            </a:r>
          </a:p>
        </p:txBody>
      </p:sp>
      <p:sp>
        <p:nvSpPr>
          <p:cNvPr id="6" name="Rectangle 5"/>
          <p:cNvSpPr/>
          <p:nvPr/>
        </p:nvSpPr>
        <p:spPr>
          <a:xfrm>
            <a:off x="1474850" y="3229903"/>
            <a:ext cx="1386349" cy="6046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১০</a:t>
            </a:r>
          </a:p>
        </p:txBody>
      </p:sp>
      <p:sp>
        <p:nvSpPr>
          <p:cNvPr id="7" name="Rectangle 6"/>
          <p:cNvSpPr/>
          <p:nvPr/>
        </p:nvSpPr>
        <p:spPr>
          <a:xfrm>
            <a:off x="1474849" y="4107434"/>
            <a:ext cx="1386349" cy="6046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১০</a:t>
            </a:r>
          </a:p>
        </p:txBody>
      </p:sp>
      <p:sp>
        <p:nvSpPr>
          <p:cNvPr id="8" name="Rectangle 7"/>
          <p:cNvSpPr/>
          <p:nvPr/>
        </p:nvSpPr>
        <p:spPr>
          <a:xfrm>
            <a:off x="3524868" y="2396620"/>
            <a:ext cx="1386349" cy="6046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১০</a:t>
            </a:r>
          </a:p>
        </p:txBody>
      </p:sp>
      <p:sp>
        <p:nvSpPr>
          <p:cNvPr id="9" name="Rectangle 8"/>
          <p:cNvSpPr/>
          <p:nvPr/>
        </p:nvSpPr>
        <p:spPr>
          <a:xfrm>
            <a:off x="3524867" y="3222530"/>
            <a:ext cx="1386349" cy="6046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১০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24866" y="4100061"/>
            <a:ext cx="1386349" cy="6046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১০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589631" y="2396620"/>
            <a:ext cx="1386349" cy="6046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১০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89630" y="3222530"/>
            <a:ext cx="1386349" cy="6046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১০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89629" y="4100061"/>
            <a:ext cx="1386349" cy="6046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১০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580659" y="2396620"/>
            <a:ext cx="1386349" cy="6046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১০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80658" y="3222530"/>
            <a:ext cx="1386349" cy="6046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১০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80657" y="4100061"/>
            <a:ext cx="1386349" cy="6046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১০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703255" y="2403993"/>
            <a:ext cx="1386349" cy="6046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১০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703254" y="3229903"/>
            <a:ext cx="1386349" cy="6046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১০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703253" y="4107434"/>
            <a:ext cx="1386349" cy="6046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১০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121220" y="5341837"/>
            <a:ext cx="34684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৩০  ×   ৫   =</a:t>
            </a:r>
            <a:endParaRPr lang="en-US" sz="5400" dirty="0"/>
          </a:p>
        </p:txBody>
      </p:sp>
      <p:sp>
        <p:nvSpPr>
          <p:cNvPr id="21" name="TextBox 20"/>
          <p:cNvSpPr txBox="1"/>
          <p:nvPr/>
        </p:nvSpPr>
        <p:spPr>
          <a:xfrm>
            <a:off x="7588508" y="5395744"/>
            <a:ext cx="1691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১৫০</a:t>
            </a:r>
          </a:p>
        </p:txBody>
      </p:sp>
      <p:sp>
        <p:nvSpPr>
          <p:cNvPr id="22" name="Frame 21"/>
          <p:cNvSpPr/>
          <p:nvPr/>
        </p:nvSpPr>
        <p:spPr>
          <a:xfrm>
            <a:off x="7329947" y="2256500"/>
            <a:ext cx="1814053" cy="266382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Frame 22"/>
          <p:cNvSpPr/>
          <p:nvPr/>
        </p:nvSpPr>
        <p:spPr>
          <a:xfrm>
            <a:off x="5390538" y="2256500"/>
            <a:ext cx="1814053" cy="266382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Frame 23"/>
          <p:cNvSpPr/>
          <p:nvPr/>
        </p:nvSpPr>
        <p:spPr>
          <a:xfrm>
            <a:off x="3354123" y="2249132"/>
            <a:ext cx="1814053" cy="266382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Frame 24"/>
          <p:cNvSpPr/>
          <p:nvPr/>
        </p:nvSpPr>
        <p:spPr>
          <a:xfrm>
            <a:off x="1235398" y="2249132"/>
            <a:ext cx="1814053" cy="266382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ame 25"/>
          <p:cNvSpPr/>
          <p:nvPr/>
        </p:nvSpPr>
        <p:spPr>
          <a:xfrm>
            <a:off x="9489400" y="2249131"/>
            <a:ext cx="1814053" cy="266382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93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636</TotalTime>
  <Words>397</Words>
  <Application>Microsoft Office PowerPoint</Application>
  <PresentationFormat>Widescreen</PresentationFormat>
  <Paragraphs>180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109</cp:revision>
  <dcterms:created xsi:type="dcterms:W3CDTF">2018-05-01T04:49:29Z</dcterms:created>
  <dcterms:modified xsi:type="dcterms:W3CDTF">2020-09-15T15:07:00Z</dcterms:modified>
</cp:coreProperties>
</file>