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76" r:id="rId5"/>
    <p:sldId id="277" r:id="rId6"/>
    <p:sldId id="278" r:id="rId7"/>
    <p:sldId id="279" r:id="rId8"/>
    <p:sldId id="281" r:id="rId9"/>
    <p:sldId id="280" r:id="rId10"/>
    <p:sldId id="282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3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6" y="653133"/>
            <a:ext cx="11861442" cy="361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endParaRPr lang="en-US" sz="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তম অনলাইন ক্লাস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0196" y="283801"/>
            <a:ext cx="5949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(কারিগরি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 নিলে,কর্ম সংস্থানের সুযোগ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মিলে)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272" y="2491707"/>
            <a:ext cx="2449201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63" y="3374276"/>
            <a:ext cx="3554745" cy="353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Horizontal Scroll 10"/>
          <p:cNvSpPr/>
          <p:nvPr/>
        </p:nvSpPr>
        <p:spPr>
          <a:xfrm>
            <a:off x="4825220" y="3123496"/>
            <a:ext cx="5205045" cy="359296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ইলেক্ট্রনিক্স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Email:amit94engr@gmail.com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৬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-সেপ্টেম্বর-২০২০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9" y="140639"/>
            <a:ext cx="11605846" cy="659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08074" y="258279"/>
            <a:ext cx="5821172" cy="64387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27001" y="660924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375090" y="1085506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27001" y="153872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27001" y="197763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27001" y="2416533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27001" y="2855434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27001" y="329433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27001" y="3733239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27001" y="417214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27001" y="4611043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27001" y="5049945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27001" y="548884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27001" y="592775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0192" y="258279"/>
            <a:ext cx="5930123" cy="643873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36162" y="663366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36162" y="1103708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36162" y="154405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36162" y="1984392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36162" y="2424734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36162" y="2865076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36162" y="3305418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36162" y="374576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36162" y="4186102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36162" y="4626443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36162" y="5066785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36162" y="5507127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36162" y="594747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86368" y="733379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568267" y="117418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568264" y="1613959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568264" y="2056175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568266" y="2496061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586367" y="2928785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568267" y="337674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586367" y="3818650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586368" y="425994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586368" y="4700627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551180" y="5132353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568267" y="5564078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587149" y="6022240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5393" y="1035516"/>
            <a:ext cx="357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18" y="2424734"/>
            <a:ext cx="4191754" cy="251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142633" y="706864"/>
            <a:ext cx="3473811" cy="32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37849" y="939233"/>
            <a:ext cx="2724187" cy="629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2975" y="2246227"/>
            <a:ext cx="5709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১) </a:t>
            </a:r>
            <a:r>
              <a:rPr lang="as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সার্কিটে </a:t>
            </a:r>
            <a:r>
              <a:rPr lang="as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ব্যবহৃত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১০টি</a:t>
            </a:r>
            <a:r>
              <a:rPr lang="as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কম্পোনেন্ট </a:t>
            </a:r>
            <a:r>
              <a:rPr lang="as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সিম্বল </a:t>
            </a:r>
            <a:r>
              <a:rPr lang="as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অঙ্কন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করবে</a:t>
            </a:r>
            <a:r>
              <a:rPr lang="as-IN" sz="2400" b="1" dirty="0" smtClean="0">
                <a:solidFill>
                  <a:schemeClr val="bg1"/>
                </a:solidFill>
              </a:rPr>
              <a:t>।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২) </a:t>
            </a:r>
            <a:r>
              <a:rPr lang="as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সার্কিটে ব্যবহৃত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১০টি </a:t>
            </a:r>
            <a:r>
              <a:rPr lang="as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কম্পোনেন্ট </a:t>
            </a:r>
            <a:r>
              <a:rPr lang="as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as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নাম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লিখবে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4845"/>
            <a:ext cx="1219199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as-IN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৬ষ্ঠ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ক্লাসে</a:t>
            </a:r>
            <a:r>
              <a:rPr lang="en-US" sz="54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 ইলেকট্রনিক্স-১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28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r>
              <a:rPr lang="en-US" sz="28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2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2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আলোচনা করা হবে।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093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2400664"/>
            <a:ext cx="1191295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bn-IN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ইলেকট্রনিক্স</a:t>
            </a:r>
            <a:r>
              <a:rPr lang="en-US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সম্পর্কিত নতুন নতুন ভিডিও পেতে </a:t>
            </a:r>
            <a:endParaRPr lang="en-US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</a:t>
            </a:r>
            <a:r>
              <a:rPr lang="bn-IN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চ্যানেল</a:t>
            </a:r>
            <a:r>
              <a:rPr lang="en-US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bn-IN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সাবস্ক্রাইব </a:t>
            </a:r>
            <a:r>
              <a:rPr lang="en-US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</a:t>
            </a:r>
            <a:r>
              <a:rPr lang="bn-IN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সাথে যুক্ত থাকতে পারো </a:t>
            </a:r>
            <a:endParaRPr lang="en-US" sz="40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60" y="5459546"/>
            <a:ext cx="5499277" cy="135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8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1EAB5A-2F02-424D-A434-9A28B3C04007}"/>
              </a:ext>
            </a:extLst>
          </p:cNvPr>
          <p:cNvGrpSpPr/>
          <p:nvPr/>
        </p:nvGrpSpPr>
        <p:grpSpPr>
          <a:xfrm>
            <a:off x="115909" y="103032"/>
            <a:ext cx="11925837" cy="6555346"/>
            <a:chOff x="89760" y="-63502"/>
            <a:chExt cx="12138714" cy="6857998"/>
          </a:xfrm>
        </p:grpSpPr>
        <p:sp>
          <p:nvSpPr>
            <p:cNvPr id="5" name="Rectangle 4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94233" y="707245"/>
              <a:ext cx="3038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949" y="4336643"/>
              <a:ext cx="5192885" cy="61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</a:t>
              </a:r>
              <a:r>
                <a:rPr lang="as-IN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তীয়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অধ্যায়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414" y="5185093"/>
              <a:ext cx="5406547" cy="107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u="sng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বিষয়ঃ</a:t>
              </a:r>
              <a:r>
                <a:rPr lang="as-IN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ইলেকট্রনিক্স সিম্বল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প্রতীক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2485" y="3799264"/>
              <a:ext cx="2014879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916" y="2187796"/>
              <a:ext cx="5205491" cy="197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জেনারেল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ইলেকট্রনিক্স-১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প্রথম </a:t>
              </a:r>
              <a:r>
                <a:rPr lang="as-IN" sz="2800" b="1" dirty="0" smtClean="0">
                  <a:solidFill>
                    <a:srgbClr val="00B050"/>
                  </a:solidFill>
                </a:rPr>
                <a:t>পত্র</a:t>
              </a:r>
              <a:endParaRPr lang="en-US" sz="28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 কোডঃ৬২১৩</a:t>
              </a:r>
              <a:r>
                <a:rPr lang="as-IN" sz="2000" b="1" dirty="0" smtClean="0">
                  <a:solidFill>
                    <a:srgbClr val="00B050"/>
                  </a:solidFill>
                </a:rPr>
                <a:t> 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48" y="477803"/>
            <a:ext cx="4377898" cy="600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2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519" y="255238"/>
            <a:ext cx="11437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s-IN" sz="2400" b="1" u="sng" dirty="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r>
              <a:rPr lang="as-IN" sz="2400" b="1" u="sng" dirty="0">
                <a:solidFill>
                  <a:schemeClr val="accent1"/>
                </a:solidFill>
                <a:latin typeface="Algerian" panose="04020705040A02060702" pitchFamily="82" charset="0"/>
              </a:rPr>
              <a:t>এ অধ্যায় শেষে আমরা নিম্নউক্ত বিষয়গুলো সম্পর্কে ধারণা অর্জন করতে পারবো</a:t>
            </a:r>
            <a:endParaRPr lang="en-US" sz="2400" b="1" u="sng" dirty="0" smtClean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919513" y="1444584"/>
            <a:ext cx="6248400" cy="7963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 cmpd="thinThick">
            <a:solidFill>
              <a:srgbClr val="FF0000">
                <a:alpha val="99000"/>
              </a:srgbClr>
            </a:solidFill>
          </a:ln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18" y="2653088"/>
            <a:ext cx="11908561" cy="254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সার্কিটে ব্যবহৃত সিম্বল অঙ্কন বা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সনাক্ত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করতে পারবো।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সার্কিটে কম্পোনেন্ট এর নাম/পরিচিতি সম্পর্কে জানতে পারবো।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0340"/>
            <a:ext cx="7441809" cy="74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 used in electronics circuits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802861"/>
            <a:ext cx="11906983" cy="589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6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838" y="317062"/>
            <a:ext cx="5894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ধরণের </a:t>
            </a:r>
            <a:r>
              <a:rPr lang="en-US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Resistor</a:t>
            </a:r>
            <a:r>
              <a:rPr lang="as-IN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সিম্বল</a:t>
            </a:r>
            <a:endParaRPr lang="en-US" sz="3200" i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47" y="1028446"/>
            <a:ext cx="5950233" cy="56888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" y="1042514"/>
            <a:ext cx="5809958" cy="56888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928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867" y="148253"/>
            <a:ext cx="6859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ধরণের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Capacitor</a:t>
            </a:r>
            <a:r>
              <a:rPr lang="as-IN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as-IN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সিম্বল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9" y="845569"/>
            <a:ext cx="11680875" cy="5871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4834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67" y="148253"/>
            <a:ext cx="7373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ধরণের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Transformer</a:t>
            </a:r>
            <a:r>
              <a:rPr lang="as-IN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as-IN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সিম্বল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963413"/>
            <a:ext cx="5470708" cy="296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09" y="817435"/>
            <a:ext cx="6558487" cy="593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" y="4098999"/>
            <a:ext cx="5445578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4676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91" y="225085"/>
            <a:ext cx="4913857" cy="6527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02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5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90" y="10490"/>
            <a:ext cx="6141573" cy="684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0"/>
            <a:ext cx="6050427" cy="684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72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622</TotalTime>
  <Words>167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Engravers MT</vt:lpstr>
      <vt:lpstr>NikoshBAN</vt:lpstr>
      <vt:lpstr>Nirmala UI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136</cp:revision>
  <dcterms:created xsi:type="dcterms:W3CDTF">2020-09-14T04:48:49Z</dcterms:created>
  <dcterms:modified xsi:type="dcterms:W3CDTF">2020-09-15T11:12:20Z</dcterms:modified>
</cp:coreProperties>
</file>