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0" r:id="rId4"/>
    <p:sldId id="257" r:id="rId5"/>
    <p:sldId id="259" r:id="rId6"/>
    <p:sldId id="260" r:id="rId7"/>
    <p:sldId id="261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7" r:id="rId20"/>
    <p:sldId id="278" r:id="rId21"/>
    <p:sldId id="279" r:id="rId22"/>
    <p:sldId id="276" r:id="rId23"/>
    <p:sldId id="275" r:id="rId24"/>
    <p:sldId id="262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8A5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38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CCD498-841D-40E7-83F2-86DE5D46F879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4B4DEE-9991-4550-A2CE-FEB709F2A20F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6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মাইটোসিস</a:t>
          </a:r>
          <a:endParaRPr lang="en-US" sz="60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ACCDA20B-E577-4598-BFF5-E72B92ABDE23}" type="parTrans" cxnId="{B513AF99-DA55-4313-A0E4-B7EE2777291E}">
      <dgm:prSet/>
      <dgm:spPr/>
      <dgm:t>
        <a:bodyPr/>
        <a:lstStyle/>
        <a:p>
          <a:endParaRPr lang="en-US"/>
        </a:p>
      </dgm:t>
    </dgm:pt>
    <dgm:pt modelId="{B38675F0-C4A6-4E70-82DE-F7A20FF6A234}" type="sibTrans" cxnId="{B513AF99-DA55-4313-A0E4-B7EE2777291E}">
      <dgm:prSet/>
      <dgm:spPr/>
      <dgm:t>
        <a:bodyPr/>
        <a:lstStyle/>
        <a:p>
          <a:endParaRPr lang="en-US"/>
        </a:p>
      </dgm:t>
    </dgm:pt>
    <dgm:pt modelId="{BD6FEFEF-C33D-42C0-B503-49F70EB7AF17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3200" dirty="0" err="1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ক্যারিওকাইনেসিস</a:t>
          </a:r>
          <a:endParaRPr lang="en-US" sz="3200" dirty="0">
            <a:solidFill>
              <a:sysClr val="windowText" lastClr="000000"/>
            </a:solidFill>
            <a:latin typeface="NikoshBAN" pitchFamily="2" charset="0"/>
            <a:cs typeface="NikoshBAN" pitchFamily="2" charset="0"/>
          </a:endParaRPr>
        </a:p>
      </dgm:t>
    </dgm:pt>
    <dgm:pt modelId="{DBF58A4C-8CDC-4909-BC0D-4C850A2FC728}" type="parTrans" cxnId="{C3C140BA-65B7-4C3D-B498-50095970AD2F}">
      <dgm:prSet/>
      <dgm:spPr/>
      <dgm:t>
        <a:bodyPr/>
        <a:lstStyle/>
        <a:p>
          <a:endParaRPr lang="en-US"/>
        </a:p>
      </dgm:t>
    </dgm:pt>
    <dgm:pt modelId="{79A310CF-BD1C-4DE9-BB96-943273F4B658}" type="sibTrans" cxnId="{C3C140BA-65B7-4C3D-B498-50095970AD2F}">
      <dgm:prSet/>
      <dgm:spPr/>
      <dgm:t>
        <a:bodyPr/>
        <a:lstStyle/>
        <a:p>
          <a:endParaRPr lang="en-US"/>
        </a:p>
      </dgm:t>
    </dgm:pt>
    <dgm:pt modelId="{3C6FF773-D261-4FBF-8DE3-088036B63854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sz="28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প্রোফেজ</a:t>
          </a:r>
          <a:endParaRPr lang="en-US" sz="28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84D3F8DD-BDCF-40D0-B85D-E28840AE5CC5}" type="parTrans" cxnId="{C7C231A4-23C0-4FD1-94E1-08E462A940E7}">
      <dgm:prSet/>
      <dgm:spPr/>
      <dgm:t>
        <a:bodyPr/>
        <a:lstStyle/>
        <a:p>
          <a:endParaRPr lang="en-US"/>
        </a:p>
      </dgm:t>
    </dgm:pt>
    <dgm:pt modelId="{2FAEEC87-F846-4291-BA55-84B88A25115B}" type="sibTrans" cxnId="{C7C231A4-23C0-4FD1-94E1-08E462A940E7}">
      <dgm:prSet/>
      <dgm:spPr/>
      <dgm:t>
        <a:bodyPr/>
        <a:lstStyle/>
        <a:p>
          <a:endParaRPr lang="en-US"/>
        </a:p>
      </dgm:t>
    </dgm:pt>
    <dgm:pt modelId="{2B9D13D3-2930-41A3-A910-224A7AAE8DAE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sz="28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প্রো-মেটফেজ</a:t>
          </a:r>
          <a:endParaRPr lang="en-US" sz="28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CFCEE3F9-30FD-4F3B-86E2-448482B277AE}" type="parTrans" cxnId="{E4141997-837B-4F3C-A108-F0873A123F2A}">
      <dgm:prSet/>
      <dgm:spPr/>
      <dgm:t>
        <a:bodyPr/>
        <a:lstStyle/>
        <a:p>
          <a:endParaRPr lang="en-US"/>
        </a:p>
      </dgm:t>
    </dgm:pt>
    <dgm:pt modelId="{C10B292C-024D-49C5-9B80-EA7043AE2AD9}" type="sibTrans" cxnId="{E4141997-837B-4F3C-A108-F0873A123F2A}">
      <dgm:prSet/>
      <dgm:spPr/>
      <dgm:t>
        <a:bodyPr/>
        <a:lstStyle/>
        <a:p>
          <a:endParaRPr lang="en-US"/>
        </a:p>
      </dgm:t>
    </dgm:pt>
    <dgm:pt modelId="{A53385DF-D1E1-49A9-8311-EBE7A8794111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3200" dirty="0" err="1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সাইটোকাইনেসিস</a:t>
          </a:r>
          <a:endParaRPr lang="en-US" sz="3200" dirty="0">
            <a:solidFill>
              <a:sysClr val="windowText" lastClr="000000"/>
            </a:solidFill>
            <a:latin typeface="NikoshBAN" pitchFamily="2" charset="0"/>
            <a:cs typeface="NikoshBAN" pitchFamily="2" charset="0"/>
          </a:endParaRPr>
        </a:p>
      </dgm:t>
    </dgm:pt>
    <dgm:pt modelId="{AD4B613F-52FF-44BA-83AD-93323736A6F7}" type="parTrans" cxnId="{E5975749-56D6-415D-ACF6-D57558AEFC3D}">
      <dgm:prSet/>
      <dgm:spPr/>
      <dgm:t>
        <a:bodyPr/>
        <a:lstStyle/>
        <a:p>
          <a:endParaRPr lang="en-US"/>
        </a:p>
      </dgm:t>
    </dgm:pt>
    <dgm:pt modelId="{EEE5921F-9522-4BEF-817D-699007632203}" type="sibTrans" cxnId="{E5975749-56D6-415D-ACF6-D57558AEFC3D}">
      <dgm:prSet/>
      <dgm:spPr/>
      <dgm:t>
        <a:bodyPr/>
        <a:lstStyle/>
        <a:p>
          <a:endParaRPr lang="en-US"/>
        </a:p>
      </dgm:t>
    </dgm:pt>
    <dgm:pt modelId="{DD9BF576-DFA7-4ED5-9371-A4B8EC075DC7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sz="28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মেটাফেজ</a:t>
          </a:r>
          <a:endParaRPr lang="en-US" sz="28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12AE1397-7781-48F3-B5AD-63FF5C98C5B4}" type="parTrans" cxnId="{C0F986D9-113B-4DBF-9EC2-F0657980998C}">
      <dgm:prSet/>
      <dgm:spPr/>
      <dgm:t>
        <a:bodyPr/>
        <a:lstStyle/>
        <a:p>
          <a:endParaRPr lang="en-US"/>
        </a:p>
      </dgm:t>
    </dgm:pt>
    <dgm:pt modelId="{5085CDBD-745D-4F44-B560-422F37802AD6}" type="sibTrans" cxnId="{C0F986D9-113B-4DBF-9EC2-F0657980998C}">
      <dgm:prSet/>
      <dgm:spPr/>
      <dgm:t>
        <a:bodyPr/>
        <a:lstStyle/>
        <a:p>
          <a:endParaRPr lang="en-US"/>
        </a:p>
      </dgm:t>
    </dgm:pt>
    <dgm:pt modelId="{DA7A4948-630B-4F64-961B-761F1A007FC5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sz="28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এনাফেজ</a:t>
          </a:r>
          <a:endParaRPr lang="en-US" sz="28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08185626-CDBB-456A-A8D0-DFD7B5E909DA}" type="parTrans" cxnId="{37F157DF-B6F1-4C68-AD71-B6EBD477692C}">
      <dgm:prSet/>
      <dgm:spPr/>
      <dgm:t>
        <a:bodyPr/>
        <a:lstStyle/>
        <a:p>
          <a:endParaRPr lang="en-US"/>
        </a:p>
      </dgm:t>
    </dgm:pt>
    <dgm:pt modelId="{B15B529A-F171-4220-A3C7-CCD2BEA69034}" type="sibTrans" cxnId="{37F157DF-B6F1-4C68-AD71-B6EBD477692C}">
      <dgm:prSet/>
      <dgm:spPr/>
      <dgm:t>
        <a:bodyPr/>
        <a:lstStyle/>
        <a:p>
          <a:endParaRPr lang="en-US"/>
        </a:p>
      </dgm:t>
    </dgm:pt>
    <dgm:pt modelId="{1F625765-F010-483E-BBF3-6957869E2100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sz="28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টেলোফেজ</a:t>
          </a:r>
          <a:endParaRPr lang="en-US" sz="28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844742C0-0837-4CFB-9DFB-2FAB514A3186}" type="parTrans" cxnId="{0073CC3A-1BB5-4654-957C-EED5C84FAF4C}">
      <dgm:prSet/>
      <dgm:spPr/>
      <dgm:t>
        <a:bodyPr/>
        <a:lstStyle/>
        <a:p>
          <a:endParaRPr lang="en-US"/>
        </a:p>
      </dgm:t>
    </dgm:pt>
    <dgm:pt modelId="{476CEF48-2653-49EA-AB3B-E4CD16828AD8}" type="sibTrans" cxnId="{0073CC3A-1BB5-4654-957C-EED5C84FAF4C}">
      <dgm:prSet/>
      <dgm:spPr/>
      <dgm:t>
        <a:bodyPr/>
        <a:lstStyle/>
        <a:p>
          <a:endParaRPr lang="en-US"/>
        </a:p>
      </dgm:t>
    </dgm:pt>
    <dgm:pt modelId="{11393CA8-36A9-4632-B022-0208281DBBD1}" type="pres">
      <dgm:prSet presAssocID="{03CCD498-841D-40E7-83F2-86DE5D46F87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B52305A-A8FD-431C-B0C6-C86267084430}" type="pres">
      <dgm:prSet presAssocID="{03CCD498-841D-40E7-83F2-86DE5D46F879}" presName="hierFlow" presStyleCnt="0"/>
      <dgm:spPr/>
    </dgm:pt>
    <dgm:pt modelId="{C8C98110-498B-4F44-B736-DA17A5BCEF5A}" type="pres">
      <dgm:prSet presAssocID="{03CCD498-841D-40E7-83F2-86DE5D46F879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FACA36CF-EB60-4DBB-A9CE-9F45EED954CF}" type="pres">
      <dgm:prSet presAssocID="{A64B4DEE-9991-4550-A2CE-FEB709F2A20F}" presName="Name14" presStyleCnt="0"/>
      <dgm:spPr/>
    </dgm:pt>
    <dgm:pt modelId="{FD682F46-B546-4DB0-ADE1-2BA93AD60B15}" type="pres">
      <dgm:prSet presAssocID="{A64B4DEE-9991-4550-A2CE-FEB709F2A20F}" presName="level1Shape" presStyleLbl="node0" presStyleIdx="0" presStyleCnt="1" custScaleX="864399" custScaleY="277529" custLinFactY="-158514" custLinFactNeighborX="-91598" custLinFactNeighborY="-2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C7FF3A-0E6C-44F5-A34B-1198C5551F8C}" type="pres">
      <dgm:prSet presAssocID="{A64B4DEE-9991-4550-A2CE-FEB709F2A20F}" presName="hierChild2" presStyleCnt="0"/>
      <dgm:spPr/>
    </dgm:pt>
    <dgm:pt modelId="{8D7244B4-657D-4231-954D-DB56A824BB89}" type="pres">
      <dgm:prSet presAssocID="{DBF58A4C-8CDC-4909-BC0D-4C850A2FC728}" presName="Name19" presStyleLbl="parChTrans1D2" presStyleIdx="0" presStyleCnt="2"/>
      <dgm:spPr/>
      <dgm:t>
        <a:bodyPr/>
        <a:lstStyle/>
        <a:p>
          <a:endParaRPr lang="en-US"/>
        </a:p>
      </dgm:t>
    </dgm:pt>
    <dgm:pt modelId="{33E9B6EA-60D2-4844-883C-15ED9471F79C}" type="pres">
      <dgm:prSet presAssocID="{BD6FEFEF-C33D-42C0-B503-49F70EB7AF17}" presName="Name21" presStyleCnt="0"/>
      <dgm:spPr/>
    </dgm:pt>
    <dgm:pt modelId="{C4752383-2E71-46C4-AD88-C0C353E146B4}" type="pres">
      <dgm:prSet presAssocID="{BD6FEFEF-C33D-42C0-B503-49F70EB7AF17}" presName="level2Shape" presStyleLbl="node2" presStyleIdx="0" presStyleCnt="2" custScaleX="684336" custScaleY="301885" custLinFactX="-47452" custLinFactY="-36501" custLinFactNeighborX="-100000" custLinFactNeighborY="-100000"/>
      <dgm:spPr/>
      <dgm:t>
        <a:bodyPr/>
        <a:lstStyle/>
        <a:p>
          <a:endParaRPr lang="en-US"/>
        </a:p>
      </dgm:t>
    </dgm:pt>
    <dgm:pt modelId="{FB4017E2-1532-4A2B-9A76-FD7D5AEA1D7B}" type="pres">
      <dgm:prSet presAssocID="{BD6FEFEF-C33D-42C0-B503-49F70EB7AF17}" presName="hierChild3" presStyleCnt="0"/>
      <dgm:spPr/>
    </dgm:pt>
    <dgm:pt modelId="{6243CF8F-9AD0-47FE-BC85-6CCA8A82A418}" type="pres">
      <dgm:prSet presAssocID="{84D3F8DD-BDCF-40D0-B85D-E28840AE5CC5}" presName="Name19" presStyleLbl="parChTrans1D3" presStyleIdx="0" presStyleCnt="5"/>
      <dgm:spPr/>
      <dgm:t>
        <a:bodyPr/>
        <a:lstStyle/>
        <a:p>
          <a:endParaRPr lang="en-US"/>
        </a:p>
      </dgm:t>
    </dgm:pt>
    <dgm:pt modelId="{2806D46F-78E6-4ACC-9924-ED8E4AAE1B0B}" type="pres">
      <dgm:prSet presAssocID="{3C6FF773-D261-4FBF-8DE3-088036B63854}" presName="Name21" presStyleCnt="0"/>
      <dgm:spPr/>
    </dgm:pt>
    <dgm:pt modelId="{604A37E5-6C82-41B4-8E61-FE945F5F8BFF}" type="pres">
      <dgm:prSet presAssocID="{3C6FF773-D261-4FBF-8DE3-088036B63854}" presName="level2Shape" presStyleLbl="node3" presStyleIdx="0" presStyleCnt="5" custScaleX="279942" custScaleY="160190" custLinFactNeighborX="61184" custLinFactNeighborY="54284"/>
      <dgm:spPr/>
      <dgm:t>
        <a:bodyPr/>
        <a:lstStyle/>
        <a:p>
          <a:endParaRPr lang="en-US"/>
        </a:p>
      </dgm:t>
    </dgm:pt>
    <dgm:pt modelId="{4E39DBB9-A372-4533-A389-8E05CD9BDC0A}" type="pres">
      <dgm:prSet presAssocID="{3C6FF773-D261-4FBF-8DE3-088036B63854}" presName="hierChild3" presStyleCnt="0"/>
      <dgm:spPr/>
    </dgm:pt>
    <dgm:pt modelId="{E8A1B075-271F-4049-AC6B-496E2AF0E6D5}" type="pres">
      <dgm:prSet presAssocID="{CFCEE3F9-30FD-4F3B-86E2-448482B277AE}" presName="Name19" presStyleLbl="parChTrans1D3" presStyleIdx="1" presStyleCnt="5"/>
      <dgm:spPr/>
      <dgm:t>
        <a:bodyPr/>
        <a:lstStyle/>
        <a:p>
          <a:endParaRPr lang="en-US"/>
        </a:p>
      </dgm:t>
    </dgm:pt>
    <dgm:pt modelId="{EA963F68-C1D9-4894-90C5-230884560D24}" type="pres">
      <dgm:prSet presAssocID="{2B9D13D3-2930-41A3-A910-224A7AAE8DAE}" presName="Name21" presStyleCnt="0"/>
      <dgm:spPr/>
    </dgm:pt>
    <dgm:pt modelId="{4A259330-DF3E-40A4-9913-DE289DCF69CC}" type="pres">
      <dgm:prSet presAssocID="{2B9D13D3-2930-41A3-A910-224A7AAE8DAE}" presName="level2Shape" presStyleLbl="node3" presStyleIdx="1" presStyleCnt="5" custScaleX="453539" custScaleY="161095" custLinFactNeighborX="47585" custLinFactNeighborY="49005"/>
      <dgm:spPr/>
      <dgm:t>
        <a:bodyPr/>
        <a:lstStyle/>
        <a:p>
          <a:endParaRPr lang="en-US"/>
        </a:p>
      </dgm:t>
    </dgm:pt>
    <dgm:pt modelId="{731C0010-FB1B-411E-95D7-DEB701BA0FC2}" type="pres">
      <dgm:prSet presAssocID="{2B9D13D3-2930-41A3-A910-224A7AAE8DAE}" presName="hierChild3" presStyleCnt="0"/>
      <dgm:spPr/>
    </dgm:pt>
    <dgm:pt modelId="{6A02AE38-5E21-4F18-BDCD-02762F9E20C0}" type="pres">
      <dgm:prSet presAssocID="{12AE1397-7781-48F3-B5AD-63FF5C98C5B4}" presName="Name19" presStyleLbl="parChTrans1D3" presStyleIdx="2" presStyleCnt="5"/>
      <dgm:spPr/>
      <dgm:t>
        <a:bodyPr/>
        <a:lstStyle/>
        <a:p>
          <a:endParaRPr lang="en-US"/>
        </a:p>
      </dgm:t>
    </dgm:pt>
    <dgm:pt modelId="{6B5C370D-6EB1-41A7-AC74-EEB7C91E5E77}" type="pres">
      <dgm:prSet presAssocID="{DD9BF576-DFA7-4ED5-9371-A4B8EC075DC7}" presName="Name21" presStyleCnt="0"/>
      <dgm:spPr/>
    </dgm:pt>
    <dgm:pt modelId="{90AC12D0-5E5F-4CBD-AFEC-646E0DF76F4C}" type="pres">
      <dgm:prSet presAssocID="{DD9BF576-DFA7-4ED5-9371-A4B8EC075DC7}" presName="level2Shape" presStyleLbl="node3" presStyleIdx="2" presStyleCnt="5" custScaleX="321034" custScaleY="157406" custLinFactNeighborX="79558" custLinFactNeighborY="26874"/>
      <dgm:spPr/>
      <dgm:t>
        <a:bodyPr/>
        <a:lstStyle/>
        <a:p>
          <a:endParaRPr lang="en-US"/>
        </a:p>
      </dgm:t>
    </dgm:pt>
    <dgm:pt modelId="{20F84234-2EA1-455B-8D26-BDB36C0A41A8}" type="pres">
      <dgm:prSet presAssocID="{DD9BF576-DFA7-4ED5-9371-A4B8EC075DC7}" presName="hierChild3" presStyleCnt="0"/>
      <dgm:spPr/>
    </dgm:pt>
    <dgm:pt modelId="{4DA1974E-753E-4674-AF09-C38609A563AF}" type="pres">
      <dgm:prSet presAssocID="{08185626-CDBB-456A-A8D0-DFD7B5E909DA}" presName="Name19" presStyleLbl="parChTrans1D3" presStyleIdx="3" presStyleCnt="5"/>
      <dgm:spPr/>
      <dgm:t>
        <a:bodyPr/>
        <a:lstStyle/>
        <a:p>
          <a:endParaRPr lang="en-US"/>
        </a:p>
      </dgm:t>
    </dgm:pt>
    <dgm:pt modelId="{C600BC60-97D4-4504-ABE2-94FD69321784}" type="pres">
      <dgm:prSet presAssocID="{DA7A4948-630B-4F64-961B-761F1A007FC5}" presName="Name21" presStyleCnt="0"/>
      <dgm:spPr/>
    </dgm:pt>
    <dgm:pt modelId="{510C3652-36A4-4156-B3AF-66D5DF4DD635}" type="pres">
      <dgm:prSet presAssocID="{DA7A4948-630B-4F64-961B-761F1A007FC5}" presName="level2Shape" presStyleLbl="node3" presStyleIdx="3" presStyleCnt="5" custScaleX="307155" custScaleY="144017" custLinFactNeighborX="80750" custLinFactNeighborY="50721"/>
      <dgm:spPr/>
      <dgm:t>
        <a:bodyPr/>
        <a:lstStyle/>
        <a:p>
          <a:endParaRPr lang="en-US"/>
        </a:p>
      </dgm:t>
    </dgm:pt>
    <dgm:pt modelId="{027B1DAE-2A82-40E7-BC30-6E2B4C522685}" type="pres">
      <dgm:prSet presAssocID="{DA7A4948-630B-4F64-961B-761F1A007FC5}" presName="hierChild3" presStyleCnt="0"/>
      <dgm:spPr/>
    </dgm:pt>
    <dgm:pt modelId="{F34DD460-7086-43F4-9D32-1A084261A173}" type="pres">
      <dgm:prSet presAssocID="{844742C0-0837-4CFB-9DFB-2FAB514A3186}" presName="Name19" presStyleLbl="parChTrans1D3" presStyleIdx="4" presStyleCnt="5"/>
      <dgm:spPr/>
      <dgm:t>
        <a:bodyPr/>
        <a:lstStyle/>
        <a:p>
          <a:endParaRPr lang="en-US"/>
        </a:p>
      </dgm:t>
    </dgm:pt>
    <dgm:pt modelId="{96C9A22E-1810-4419-BB5E-0CAA4A2C15AD}" type="pres">
      <dgm:prSet presAssocID="{1F625765-F010-483E-BBF3-6957869E2100}" presName="Name21" presStyleCnt="0"/>
      <dgm:spPr/>
    </dgm:pt>
    <dgm:pt modelId="{0E21F124-D6E0-4031-B09A-E90CE1F88505}" type="pres">
      <dgm:prSet presAssocID="{1F625765-F010-483E-BBF3-6957869E2100}" presName="level2Shape" presStyleLbl="node3" presStyleIdx="4" presStyleCnt="5" custScaleX="366017" custScaleY="160521" custLinFactX="24140" custLinFactNeighborX="100000" custLinFactNeighborY="50721"/>
      <dgm:spPr/>
      <dgm:t>
        <a:bodyPr/>
        <a:lstStyle/>
        <a:p>
          <a:endParaRPr lang="en-US"/>
        </a:p>
      </dgm:t>
    </dgm:pt>
    <dgm:pt modelId="{34654404-9E0D-4160-B4C2-2EE0A460392F}" type="pres">
      <dgm:prSet presAssocID="{1F625765-F010-483E-BBF3-6957869E2100}" presName="hierChild3" presStyleCnt="0"/>
      <dgm:spPr/>
    </dgm:pt>
    <dgm:pt modelId="{A0CA2569-0D6B-4DD8-BEFB-4C505E348108}" type="pres">
      <dgm:prSet presAssocID="{AD4B613F-52FF-44BA-83AD-93323736A6F7}" presName="Name19" presStyleLbl="parChTrans1D2" presStyleIdx="1" presStyleCnt="2"/>
      <dgm:spPr/>
      <dgm:t>
        <a:bodyPr/>
        <a:lstStyle/>
        <a:p>
          <a:endParaRPr lang="en-US"/>
        </a:p>
      </dgm:t>
    </dgm:pt>
    <dgm:pt modelId="{5233BB56-18D3-4054-B76B-CA44BF7EC490}" type="pres">
      <dgm:prSet presAssocID="{A53385DF-D1E1-49A9-8311-EBE7A8794111}" presName="Name21" presStyleCnt="0"/>
      <dgm:spPr/>
    </dgm:pt>
    <dgm:pt modelId="{84331B58-91D5-4238-A7E3-8B6F1518FFB7}" type="pres">
      <dgm:prSet presAssocID="{A53385DF-D1E1-49A9-8311-EBE7A8794111}" presName="level2Shape" presStyleLbl="node2" presStyleIdx="1" presStyleCnt="2" custAng="0" custScaleX="772565" custScaleY="341717" custLinFactY="-41066" custLinFactNeighborX="-8084" custLinFactNeighborY="-100000"/>
      <dgm:spPr/>
      <dgm:t>
        <a:bodyPr/>
        <a:lstStyle/>
        <a:p>
          <a:endParaRPr lang="en-US"/>
        </a:p>
      </dgm:t>
    </dgm:pt>
    <dgm:pt modelId="{77CCC581-B003-4FFA-BA69-46C02457A4D7}" type="pres">
      <dgm:prSet presAssocID="{A53385DF-D1E1-49A9-8311-EBE7A8794111}" presName="hierChild3" presStyleCnt="0"/>
      <dgm:spPr/>
    </dgm:pt>
    <dgm:pt modelId="{2F369DBD-963D-4FA9-A2F1-D2D5620C974C}" type="pres">
      <dgm:prSet presAssocID="{03CCD498-841D-40E7-83F2-86DE5D46F879}" presName="bgShapesFlow" presStyleCnt="0"/>
      <dgm:spPr/>
    </dgm:pt>
  </dgm:ptLst>
  <dgm:cxnLst>
    <dgm:cxn modelId="{9C54D594-BB50-47FC-A9AD-7192A1C89BA5}" type="presOf" srcId="{AD4B613F-52FF-44BA-83AD-93323736A6F7}" destId="{A0CA2569-0D6B-4DD8-BEFB-4C505E348108}" srcOrd="0" destOrd="0" presId="urn:microsoft.com/office/officeart/2005/8/layout/hierarchy6"/>
    <dgm:cxn modelId="{A217DA36-4365-4F13-B4B7-4A1ECCC1F826}" type="presOf" srcId="{DBF58A4C-8CDC-4909-BC0D-4C850A2FC728}" destId="{8D7244B4-657D-4231-954D-DB56A824BB89}" srcOrd="0" destOrd="0" presId="urn:microsoft.com/office/officeart/2005/8/layout/hierarchy6"/>
    <dgm:cxn modelId="{B8FA059E-EF20-4BC3-B7F3-AA8F06511D04}" type="presOf" srcId="{DD9BF576-DFA7-4ED5-9371-A4B8EC075DC7}" destId="{90AC12D0-5E5F-4CBD-AFEC-646E0DF76F4C}" srcOrd="0" destOrd="0" presId="urn:microsoft.com/office/officeart/2005/8/layout/hierarchy6"/>
    <dgm:cxn modelId="{E5975749-56D6-415D-ACF6-D57558AEFC3D}" srcId="{A64B4DEE-9991-4550-A2CE-FEB709F2A20F}" destId="{A53385DF-D1E1-49A9-8311-EBE7A8794111}" srcOrd="1" destOrd="0" parTransId="{AD4B613F-52FF-44BA-83AD-93323736A6F7}" sibTransId="{EEE5921F-9522-4BEF-817D-699007632203}"/>
    <dgm:cxn modelId="{32969AC5-1761-4B92-9642-85B26FF3CBD1}" type="presOf" srcId="{2B9D13D3-2930-41A3-A910-224A7AAE8DAE}" destId="{4A259330-DF3E-40A4-9913-DE289DCF69CC}" srcOrd="0" destOrd="0" presId="urn:microsoft.com/office/officeart/2005/8/layout/hierarchy6"/>
    <dgm:cxn modelId="{0073CC3A-1BB5-4654-957C-EED5C84FAF4C}" srcId="{BD6FEFEF-C33D-42C0-B503-49F70EB7AF17}" destId="{1F625765-F010-483E-BBF3-6957869E2100}" srcOrd="4" destOrd="0" parTransId="{844742C0-0837-4CFB-9DFB-2FAB514A3186}" sibTransId="{476CEF48-2653-49EA-AB3B-E4CD16828AD8}"/>
    <dgm:cxn modelId="{56CC6A53-C4F2-4771-9EA6-DBAB7F3F7DC2}" type="presOf" srcId="{3C6FF773-D261-4FBF-8DE3-088036B63854}" destId="{604A37E5-6C82-41B4-8E61-FE945F5F8BFF}" srcOrd="0" destOrd="0" presId="urn:microsoft.com/office/officeart/2005/8/layout/hierarchy6"/>
    <dgm:cxn modelId="{105CF08C-35F2-4BF7-8FF3-DD2C4E6B05EA}" type="presOf" srcId="{12AE1397-7781-48F3-B5AD-63FF5C98C5B4}" destId="{6A02AE38-5E21-4F18-BDCD-02762F9E20C0}" srcOrd="0" destOrd="0" presId="urn:microsoft.com/office/officeart/2005/8/layout/hierarchy6"/>
    <dgm:cxn modelId="{EA40A9DF-0B98-426C-AA18-2F253FCB6DC8}" type="presOf" srcId="{BD6FEFEF-C33D-42C0-B503-49F70EB7AF17}" destId="{C4752383-2E71-46C4-AD88-C0C353E146B4}" srcOrd="0" destOrd="0" presId="urn:microsoft.com/office/officeart/2005/8/layout/hierarchy6"/>
    <dgm:cxn modelId="{E4141997-837B-4F3C-A108-F0873A123F2A}" srcId="{BD6FEFEF-C33D-42C0-B503-49F70EB7AF17}" destId="{2B9D13D3-2930-41A3-A910-224A7AAE8DAE}" srcOrd="1" destOrd="0" parTransId="{CFCEE3F9-30FD-4F3B-86E2-448482B277AE}" sibTransId="{C10B292C-024D-49C5-9B80-EA7043AE2AD9}"/>
    <dgm:cxn modelId="{A2694306-E0DF-4A32-AF7D-A5D9407C555A}" type="presOf" srcId="{A64B4DEE-9991-4550-A2CE-FEB709F2A20F}" destId="{FD682F46-B546-4DB0-ADE1-2BA93AD60B15}" srcOrd="0" destOrd="0" presId="urn:microsoft.com/office/officeart/2005/8/layout/hierarchy6"/>
    <dgm:cxn modelId="{80C14044-DE4E-4546-B3E3-3AE073C4A82B}" type="presOf" srcId="{1F625765-F010-483E-BBF3-6957869E2100}" destId="{0E21F124-D6E0-4031-B09A-E90CE1F88505}" srcOrd="0" destOrd="0" presId="urn:microsoft.com/office/officeart/2005/8/layout/hierarchy6"/>
    <dgm:cxn modelId="{DD0EAB3A-3576-47EF-BC91-4DCFCC010EAF}" type="presOf" srcId="{08185626-CDBB-456A-A8D0-DFD7B5E909DA}" destId="{4DA1974E-753E-4674-AF09-C38609A563AF}" srcOrd="0" destOrd="0" presId="urn:microsoft.com/office/officeart/2005/8/layout/hierarchy6"/>
    <dgm:cxn modelId="{23A7150B-CF1B-4838-8CEE-0B258C4AA51B}" type="presOf" srcId="{03CCD498-841D-40E7-83F2-86DE5D46F879}" destId="{11393CA8-36A9-4632-B022-0208281DBBD1}" srcOrd="0" destOrd="0" presId="urn:microsoft.com/office/officeart/2005/8/layout/hierarchy6"/>
    <dgm:cxn modelId="{C0F986D9-113B-4DBF-9EC2-F0657980998C}" srcId="{BD6FEFEF-C33D-42C0-B503-49F70EB7AF17}" destId="{DD9BF576-DFA7-4ED5-9371-A4B8EC075DC7}" srcOrd="2" destOrd="0" parTransId="{12AE1397-7781-48F3-B5AD-63FF5C98C5B4}" sibTransId="{5085CDBD-745D-4F44-B560-422F37802AD6}"/>
    <dgm:cxn modelId="{A43C4FEB-37A5-4090-B30F-FC7717793558}" type="presOf" srcId="{84D3F8DD-BDCF-40D0-B85D-E28840AE5CC5}" destId="{6243CF8F-9AD0-47FE-BC85-6CCA8A82A418}" srcOrd="0" destOrd="0" presId="urn:microsoft.com/office/officeart/2005/8/layout/hierarchy6"/>
    <dgm:cxn modelId="{C92BDE59-46CF-4395-B556-60C9507D5912}" type="presOf" srcId="{844742C0-0837-4CFB-9DFB-2FAB514A3186}" destId="{F34DD460-7086-43F4-9D32-1A084261A173}" srcOrd="0" destOrd="0" presId="urn:microsoft.com/office/officeart/2005/8/layout/hierarchy6"/>
    <dgm:cxn modelId="{C7C231A4-23C0-4FD1-94E1-08E462A940E7}" srcId="{BD6FEFEF-C33D-42C0-B503-49F70EB7AF17}" destId="{3C6FF773-D261-4FBF-8DE3-088036B63854}" srcOrd="0" destOrd="0" parTransId="{84D3F8DD-BDCF-40D0-B85D-E28840AE5CC5}" sibTransId="{2FAEEC87-F846-4291-BA55-84B88A25115B}"/>
    <dgm:cxn modelId="{9027EA7C-165E-449E-B3C4-C6298434E8D0}" type="presOf" srcId="{DA7A4948-630B-4F64-961B-761F1A007FC5}" destId="{510C3652-36A4-4156-B3AF-66D5DF4DD635}" srcOrd="0" destOrd="0" presId="urn:microsoft.com/office/officeart/2005/8/layout/hierarchy6"/>
    <dgm:cxn modelId="{E3BEC474-9A09-471D-B12D-69B9BD552E55}" type="presOf" srcId="{CFCEE3F9-30FD-4F3B-86E2-448482B277AE}" destId="{E8A1B075-271F-4049-AC6B-496E2AF0E6D5}" srcOrd="0" destOrd="0" presId="urn:microsoft.com/office/officeart/2005/8/layout/hierarchy6"/>
    <dgm:cxn modelId="{B513AF99-DA55-4313-A0E4-B7EE2777291E}" srcId="{03CCD498-841D-40E7-83F2-86DE5D46F879}" destId="{A64B4DEE-9991-4550-A2CE-FEB709F2A20F}" srcOrd="0" destOrd="0" parTransId="{ACCDA20B-E577-4598-BFF5-E72B92ABDE23}" sibTransId="{B38675F0-C4A6-4E70-82DE-F7A20FF6A234}"/>
    <dgm:cxn modelId="{C3C140BA-65B7-4C3D-B498-50095970AD2F}" srcId="{A64B4DEE-9991-4550-A2CE-FEB709F2A20F}" destId="{BD6FEFEF-C33D-42C0-B503-49F70EB7AF17}" srcOrd="0" destOrd="0" parTransId="{DBF58A4C-8CDC-4909-BC0D-4C850A2FC728}" sibTransId="{79A310CF-BD1C-4DE9-BB96-943273F4B658}"/>
    <dgm:cxn modelId="{37F157DF-B6F1-4C68-AD71-B6EBD477692C}" srcId="{BD6FEFEF-C33D-42C0-B503-49F70EB7AF17}" destId="{DA7A4948-630B-4F64-961B-761F1A007FC5}" srcOrd="3" destOrd="0" parTransId="{08185626-CDBB-456A-A8D0-DFD7B5E909DA}" sibTransId="{B15B529A-F171-4220-A3C7-CCD2BEA69034}"/>
    <dgm:cxn modelId="{A6045B4C-9E11-481E-A6E4-597ED39AE3E3}" type="presOf" srcId="{A53385DF-D1E1-49A9-8311-EBE7A8794111}" destId="{84331B58-91D5-4238-A7E3-8B6F1518FFB7}" srcOrd="0" destOrd="0" presId="urn:microsoft.com/office/officeart/2005/8/layout/hierarchy6"/>
    <dgm:cxn modelId="{1C640A38-7A1C-480C-B189-34292D11F95F}" type="presParOf" srcId="{11393CA8-36A9-4632-B022-0208281DBBD1}" destId="{5B52305A-A8FD-431C-B0C6-C86267084430}" srcOrd="0" destOrd="0" presId="urn:microsoft.com/office/officeart/2005/8/layout/hierarchy6"/>
    <dgm:cxn modelId="{CB91F4E1-E7DD-4D79-831E-10536E87D97D}" type="presParOf" srcId="{5B52305A-A8FD-431C-B0C6-C86267084430}" destId="{C8C98110-498B-4F44-B736-DA17A5BCEF5A}" srcOrd="0" destOrd="0" presId="urn:microsoft.com/office/officeart/2005/8/layout/hierarchy6"/>
    <dgm:cxn modelId="{37C21210-E95A-46BA-A037-AE610F54D94C}" type="presParOf" srcId="{C8C98110-498B-4F44-B736-DA17A5BCEF5A}" destId="{FACA36CF-EB60-4DBB-A9CE-9F45EED954CF}" srcOrd="0" destOrd="0" presId="urn:microsoft.com/office/officeart/2005/8/layout/hierarchy6"/>
    <dgm:cxn modelId="{3CCD8D1A-D9FA-4E88-A45A-531E2D91B8C8}" type="presParOf" srcId="{FACA36CF-EB60-4DBB-A9CE-9F45EED954CF}" destId="{FD682F46-B546-4DB0-ADE1-2BA93AD60B15}" srcOrd="0" destOrd="0" presId="urn:microsoft.com/office/officeart/2005/8/layout/hierarchy6"/>
    <dgm:cxn modelId="{924757F6-D22F-4CA1-9794-6CECFF67C08A}" type="presParOf" srcId="{FACA36CF-EB60-4DBB-A9CE-9F45EED954CF}" destId="{CFC7FF3A-0E6C-44F5-A34B-1198C5551F8C}" srcOrd="1" destOrd="0" presId="urn:microsoft.com/office/officeart/2005/8/layout/hierarchy6"/>
    <dgm:cxn modelId="{4B040680-971C-4ADA-A607-EB824094CA70}" type="presParOf" srcId="{CFC7FF3A-0E6C-44F5-A34B-1198C5551F8C}" destId="{8D7244B4-657D-4231-954D-DB56A824BB89}" srcOrd="0" destOrd="0" presId="urn:microsoft.com/office/officeart/2005/8/layout/hierarchy6"/>
    <dgm:cxn modelId="{974A7B6E-01E2-4519-8813-5B3720572AB0}" type="presParOf" srcId="{CFC7FF3A-0E6C-44F5-A34B-1198C5551F8C}" destId="{33E9B6EA-60D2-4844-883C-15ED9471F79C}" srcOrd="1" destOrd="0" presId="urn:microsoft.com/office/officeart/2005/8/layout/hierarchy6"/>
    <dgm:cxn modelId="{7F84540B-5F21-4A2A-ACF7-D1F8D6DDF814}" type="presParOf" srcId="{33E9B6EA-60D2-4844-883C-15ED9471F79C}" destId="{C4752383-2E71-46C4-AD88-C0C353E146B4}" srcOrd="0" destOrd="0" presId="urn:microsoft.com/office/officeart/2005/8/layout/hierarchy6"/>
    <dgm:cxn modelId="{80C88739-830C-4426-8C40-69F7B44A89BC}" type="presParOf" srcId="{33E9B6EA-60D2-4844-883C-15ED9471F79C}" destId="{FB4017E2-1532-4A2B-9A76-FD7D5AEA1D7B}" srcOrd="1" destOrd="0" presId="urn:microsoft.com/office/officeart/2005/8/layout/hierarchy6"/>
    <dgm:cxn modelId="{518DC678-C02B-4C2C-AE97-3C8F5B20B763}" type="presParOf" srcId="{FB4017E2-1532-4A2B-9A76-FD7D5AEA1D7B}" destId="{6243CF8F-9AD0-47FE-BC85-6CCA8A82A418}" srcOrd="0" destOrd="0" presId="urn:microsoft.com/office/officeart/2005/8/layout/hierarchy6"/>
    <dgm:cxn modelId="{609F376C-B244-400C-8BED-4810FBD6388F}" type="presParOf" srcId="{FB4017E2-1532-4A2B-9A76-FD7D5AEA1D7B}" destId="{2806D46F-78E6-4ACC-9924-ED8E4AAE1B0B}" srcOrd="1" destOrd="0" presId="urn:microsoft.com/office/officeart/2005/8/layout/hierarchy6"/>
    <dgm:cxn modelId="{6497BFD1-B87D-4203-92BD-078C9E046BCB}" type="presParOf" srcId="{2806D46F-78E6-4ACC-9924-ED8E4AAE1B0B}" destId="{604A37E5-6C82-41B4-8E61-FE945F5F8BFF}" srcOrd="0" destOrd="0" presId="urn:microsoft.com/office/officeart/2005/8/layout/hierarchy6"/>
    <dgm:cxn modelId="{00E10D87-6C09-4F19-BC0A-26537B23BC31}" type="presParOf" srcId="{2806D46F-78E6-4ACC-9924-ED8E4AAE1B0B}" destId="{4E39DBB9-A372-4533-A389-8E05CD9BDC0A}" srcOrd="1" destOrd="0" presId="urn:microsoft.com/office/officeart/2005/8/layout/hierarchy6"/>
    <dgm:cxn modelId="{969B186C-9D3D-493D-B880-E3CD47FCF5F5}" type="presParOf" srcId="{FB4017E2-1532-4A2B-9A76-FD7D5AEA1D7B}" destId="{E8A1B075-271F-4049-AC6B-496E2AF0E6D5}" srcOrd="2" destOrd="0" presId="urn:microsoft.com/office/officeart/2005/8/layout/hierarchy6"/>
    <dgm:cxn modelId="{ED0B086E-E558-4258-B526-7A0430F2E770}" type="presParOf" srcId="{FB4017E2-1532-4A2B-9A76-FD7D5AEA1D7B}" destId="{EA963F68-C1D9-4894-90C5-230884560D24}" srcOrd="3" destOrd="0" presId="urn:microsoft.com/office/officeart/2005/8/layout/hierarchy6"/>
    <dgm:cxn modelId="{F08199E3-9762-4678-88F4-9E861B4997BE}" type="presParOf" srcId="{EA963F68-C1D9-4894-90C5-230884560D24}" destId="{4A259330-DF3E-40A4-9913-DE289DCF69CC}" srcOrd="0" destOrd="0" presId="urn:microsoft.com/office/officeart/2005/8/layout/hierarchy6"/>
    <dgm:cxn modelId="{0393B391-07EF-4EEC-BB43-DEE244C6A87B}" type="presParOf" srcId="{EA963F68-C1D9-4894-90C5-230884560D24}" destId="{731C0010-FB1B-411E-95D7-DEB701BA0FC2}" srcOrd="1" destOrd="0" presId="urn:microsoft.com/office/officeart/2005/8/layout/hierarchy6"/>
    <dgm:cxn modelId="{E2AF5222-6FF0-4542-94FF-4602DBFA1F42}" type="presParOf" srcId="{FB4017E2-1532-4A2B-9A76-FD7D5AEA1D7B}" destId="{6A02AE38-5E21-4F18-BDCD-02762F9E20C0}" srcOrd="4" destOrd="0" presId="urn:microsoft.com/office/officeart/2005/8/layout/hierarchy6"/>
    <dgm:cxn modelId="{5670F209-0404-4FCF-917B-097CF9D1A4EC}" type="presParOf" srcId="{FB4017E2-1532-4A2B-9A76-FD7D5AEA1D7B}" destId="{6B5C370D-6EB1-41A7-AC74-EEB7C91E5E77}" srcOrd="5" destOrd="0" presId="urn:microsoft.com/office/officeart/2005/8/layout/hierarchy6"/>
    <dgm:cxn modelId="{342595DA-0B90-46DD-9379-A9243064EE70}" type="presParOf" srcId="{6B5C370D-6EB1-41A7-AC74-EEB7C91E5E77}" destId="{90AC12D0-5E5F-4CBD-AFEC-646E0DF76F4C}" srcOrd="0" destOrd="0" presId="urn:microsoft.com/office/officeart/2005/8/layout/hierarchy6"/>
    <dgm:cxn modelId="{DE195451-2079-46E5-B7B4-65F6ADCE8E12}" type="presParOf" srcId="{6B5C370D-6EB1-41A7-AC74-EEB7C91E5E77}" destId="{20F84234-2EA1-455B-8D26-BDB36C0A41A8}" srcOrd="1" destOrd="0" presId="urn:microsoft.com/office/officeart/2005/8/layout/hierarchy6"/>
    <dgm:cxn modelId="{D7EEAD4E-2021-4006-88E6-A83154E04B1A}" type="presParOf" srcId="{FB4017E2-1532-4A2B-9A76-FD7D5AEA1D7B}" destId="{4DA1974E-753E-4674-AF09-C38609A563AF}" srcOrd="6" destOrd="0" presId="urn:microsoft.com/office/officeart/2005/8/layout/hierarchy6"/>
    <dgm:cxn modelId="{2BF5197F-B333-4EB2-AC47-B127B5655D3B}" type="presParOf" srcId="{FB4017E2-1532-4A2B-9A76-FD7D5AEA1D7B}" destId="{C600BC60-97D4-4504-ABE2-94FD69321784}" srcOrd="7" destOrd="0" presId="urn:microsoft.com/office/officeart/2005/8/layout/hierarchy6"/>
    <dgm:cxn modelId="{A0B59DF4-9ADA-492E-86F3-2D4A655EFE9F}" type="presParOf" srcId="{C600BC60-97D4-4504-ABE2-94FD69321784}" destId="{510C3652-36A4-4156-B3AF-66D5DF4DD635}" srcOrd="0" destOrd="0" presId="urn:microsoft.com/office/officeart/2005/8/layout/hierarchy6"/>
    <dgm:cxn modelId="{93E0D4DA-566F-44C4-8979-047E40543980}" type="presParOf" srcId="{C600BC60-97D4-4504-ABE2-94FD69321784}" destId="{027B1DAE-2A82-40E7-BC30-6E2B4C522685}" srcOrd="1" destOrd="0" presId="urn:microsoft.com/office/officeart/2005/8/layout/hierarchy6"/>
    <dgm:cxn modelId="{935BF258-DE76-4AB0-A6C0-BAF039E3939F}" type="presParOf" srcId="{FB4017E2-1532-4A2B-9A76-FD7D5AEA1D7B}" destId="{F34DD460-7086-43F4-9D32-1A084261A173}" srcOrd="8" destOrd="0" presId="urn:microsoft.com/office/officeart/2005/8/layout/hierarchy6"/>
    <dgm:cxn modelId="{0796A878-50BB-4826-A2FF-FDBE5415CB50}" type="presParOf" srcId="{FB4017E2-1532-4A2B-9A76-FD7D5AEA1D7B}" destId="{96C9A22E-1810-4419-BB5E-0CAA4A2C15AD}" srcOrd="9" destOrd="0" presId="urn:microsoft.com/office/officeart/2005/8/layout/hierarchy6"/>
    <dgm:cxn modelId="{FE8B50D2-0CE5-4A80-AB98-0D8B87CB796B}" type="presParOf" srcId="{96C9A22E-1810-4419-BB5E-0CAA4A2C15AD}" destId="{0E21F124-D6E0-4031-B09A-E90CE1F88505}" srcOrd="0" destOrd="0" presId="urn:microsoft.com/office/officeart/2005/8/layout/hierarchy6"/>
    <dgm:cxn modelId="{87E5DA01-5B09-4D4D-A0C5-012EFFF6F2E7}" type="presParOf" srcId="{96C9A22E-1810-4419-BB5E-0CAA4A2C15AD}" destId="{34654404-9E0D-4160-B4C2-2EE0A460392F}" srcOrd="1" destOrd="0" presId="urn:microsoft.com/office/officeart/2005/8/layout/hierarchy6"/>
    <dgm:cxn modelId="{A1CD8414-9AE6-4F25-AF28-37E8DEFE1AD8}" type="presParOf" srcId="{CFC7FF3A-0E6C-44F5-A34B-1198C5551F8C}" destId="{A0CA2569-0D6B-4DD8-BEFB-4C505E348108}" srcOrd="2" destOrd="0" presId="urn:microsoft.com/office/officeart/2005/8/layout/hierarchy6"/>
    <dgm:cxn modelId="{A82C5FD1-F7E5-47D3-82D1-FCC4036EB0BA}" type="presParOf" srcId="{CFC7FF3A-0E6C-44F5-A34B-1198C5551F8C}" destId="{5233BB56-18D3-4054-B76B-CA44BF7EC490}" srcOrd="3" destOrd="0" presId="urn:microsoft.com/office/officeart/2005/8/layout/hierarchy6"/>
    <dgm:cxn modelId="{82511628-EE36-41DE-A138-684855E6FC1E}" type="presParOf" srcId="{5233BB56-18D3-4054-B76B-CA44BF7EC490}" destId="{84331B58-91D5-4238-A7E3-8B6F1518FFB7}" srcOrd="0" destOrd="0" presId="urn:microsoft.com/office/officeart/2005/8/layout/hierarchy6"/>
    <dgm:cxn modelId="{794B57F2-B6B5-434E-BD47-93A623F26ABB}" type="presParOf" srcId="{5233BB56-18D3-4054-B76B-CA44BF7EC490}" destId="{77CCC581-B003-4FFA-BA69-46C02457A4D7}" srcOrd="1" destOrd="0" presId="urn:microsoft.com/office/officeart/2005/8/layout/hierarchy6"/>
    <dgm:cxn modelId="{53CBFB8B-AD85-4327-B36B-A667C29DAAE2}" type="presParOf" srcId="{11393CA8-36A9-4632-B022-0208281DBBD1}" destId="{2F369DBD-963D-4FA9-A2F1-D2D5620C974C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B15790-6BAA-487C-B957-C323D7109C15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147BEF-6920-4729-AB29-B19E1222EFC0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2000" dirty="0" err="1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মাইটোসিসের</a:t>
          </a:r>
          <a:r>
            <a:rPr lang="en-US" sz="2000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গুরুত্ব</a:t>
          </a:r>
          <a:endParaRPr lang="en-US" sz="2000" dirty="0">
            <a:solidFill>
              <a:sysClr val="windowText" lastClr="000000"/>
            </a:solidFill>
            <a:latin typeface="NikoshBAN" pitchFamily="2" charset="0"/>
            <a:cs typeface="NikoshBAN" pitchFamily="2" charset="0"/>
          </a:endParaRPr>
        </a:p>
      </dgm:t>
    </dgm:pt>
    <dgm:pt modelId="{62678FB1-6AF4-4B10-9AF8-79499D71E9A1}" type="parTrans" cxnId="{F00AFA2E-2A10-4193-B627-906CDA3F28F8}">
      <dgm:prSet/>
      <dgm:spPr/>
      <dgm:t>
        <a:bodyPr/>
        <a:lstStyle/>
        <a:p>
          <a:endParaRPr lang="en-US"/>
        </a:p>
      </dgm:t>
    </dgm:pt>
    <dgm:pt modelId="{2605B9BE-DF58-46DC-BB80-438AA975B17D}" type="sibTrans" cxnId="{F00AFA2E-2A10-4193-B627-906CDA3F28F8}">
      <dgm:prSet/>
      <dgm:spPr/>
      <dgm:t>
        <a:bodyPr/>
        <a:lstStyle/>
        <a:p>
          <a:endParaRPr lang="en-US"/>
        </a:p>
      </dgm:t>
    </dgm:pt>
    <dgm:pt modelId="{14711168-7C25-42CA-A624-CCFCD4BAAC60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কোষের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নির্দিষ্ট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আকার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আয়তন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রক্ষা</a:t>
          </a:r>
          <a:endParaRPr lang="en-US" sz="28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0996175C-73A9-43EF-A32D-179CAFA19FFF}" type="parTrans" cxnId="{24843178-A1E2-46DB-90E9-F14FC1D5BF32}">
      <dgm:prSet/>
      <dgm:spPr/>
      <dgm:t>
        <a:bodyPr/>
        <a:lstStyle/>
        <a:p>
          <a:endParaRPr lang="en-US"/>
        </a:p>
      </dgm:t>
    </dgm:pt>
    <dgm:pt modelId="{4C1B78D3-A026-4811-86FA-4A3BFD0A695A}" type="sibTrans" cxnId="{24843178-A1E2-46DB-90E9-F14FC1D5BF32}">
      <dgm:prSet/>
      <dgm:spPr/>
      <dgm:t>
        <a:bodyPr/>
        <a:lstStyle/>
        <a:p>
          <a:endParaRPr lang="en-US"/>
        </a:p>
      </dgm:t>
    </dgm:pt>
    <dgm:pt modelId="{9FBD1D47-F40B-4F08-B16D-D587C7ECAA80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দৈহিক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বৃদ্ধি</a:t>
          </a:r>
          <a:endParaRPr lang="en-US" sz="28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D5DD90E8-FFF8-40D5-8AF7-730BB96A230F}" type="parTrans" cxnId="{9D29854A-639E-463B-B8EC-F56E4FF74B41}">
      <dgm:prSet/>
      <dgm:spPr/>
      <dgm:t>
        <a:bodyPr/>
        <a:lstStyle/>
        <a:p>
          <a:endParaRPr lang="en-US"/>
        </a:p>
      </dgm:t>
    </dgm:pt>
    <dgm:pt modelId="{9B27BD9E-AE9A-41E3-A9DA-AB4D792FB984}" type="sibTrans" cxnId="{9D29854A-639E-463B-B8EC-F56E4FF74B41}">
      <dgm:prSet/>
      <dgm:spPr/>
      <dgm:t>
        <a:bodyPr/>
        <a:lstStyle/>
        <a:p>
          <a:endParaRPr lang="en-US"/>
        </a:p>
      </dgm:t>
    </dgm:pt>
    <dgm:pt modelId="{A3AA6042-9668-4D63-B467-D19E4E9887EA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ক্ষতস্থান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পূরণ</a:t>
          </a:r>
          <a:endParaRPr lang="en-US" sz="28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5D8C25B6-353F-4862-B192-F32D792BD2DE}" type="parTrans" cxnId="{F00BFB35-4332-4BE6-8175-D5D2B17E5B5E}">
      <dgm:prSet/>
      <dgm:spPr/>
      <dgm:t>
        <a:bodyPr/>
        <a:lstStyle/>
        <a:p>
          <a:endParaRPr lang="en-US"/>
        </a:p>
      </dgm:t>
    </dgm:pt>
    <dgm:pt modelId="{0F377AC0-A7C7-46A5-8263-2511A412889E}" type="sibTrans" cxnId="{F00BFB35-4332-4BE6-8175-D5D2B17E5B5E}">
      <dgm:prSet/>
      <dgm:spPr/>
      <dgm:t>
        <a:bodyPr/>
        <a:lstStyle/>
        <a:p>
          <a:endParaRPr lang="en-US"/>
        </a:p>
      </dgm:t>
    </dgm:pt>
    <dgm:pt modelId="{1BFB66AA-C0ED-4701-AF2C-F051AF34F05D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জননকোষ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সৃষ্টি</a:t>
          </a:r>
          <a:endParaRPr lang="en-US" sz="28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4034834C-34D2-42C8-88DB-1C35B2EB3580}" type="parTrans" cxnId="{B65032D9-E18B-4E39-92B5-8BD2931978CE}">
      <dgm:prSet/>
      <dgm:spPr/>
      <dgm:t>
        <a:bodyPr/>
        <a:lstStyle/>
        <a:p>
          <a:endParaRPr lang="en-US"/>
        </a:p>
      </dgm:t>
    </dgm:pt>
    <dgm:pt modelId="{533130C3-932D-4C42-B378-73F7C63FAF6E}" type="sibTrans" cxnId="{B65032D9-E18B-4E39-92B5-8BD2931978CE}">
      <dgm:prSet/>
      <dgm:spPr/>
      <dgm:t>
        <a:bodyPr/>
        <a:lstStyle/>
        <a:p>
          <a:endParaRPr lang="en-US"/>
        </a:p>
      </dgm:t>
    </dgm:pt>
    <dgm:pt modelId="{2B0A1F67-2D76-47D2-9AA3-6355BDBDF14D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অঙ্গজ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প্রজনন</a:t>
          </a:r>
          <a:endParaRPr lang="en-US" sz="28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7A06E100-004D-4FC7-8B44-1F2F8B690B28}" type="parTrans" cxnId="{08A52288-2DFC-4FFB-BD85-B0C1C4E99290}">
      <dgm:prSet/>
      <dgm:spPr/>
      <dgm:t>
        <a:bodyPr/>
        <a:lstStyle/>
        <a:p>
          <a:endParaRPr lang="en-US"/>
        </a:p>
      </dgm:t>
    </dgm:pt>
    <dgm:pt modelId="{A86DC845-98A6-4641-AAA6-85BCBBE4D64A}" type="sibTrans" cxnId="{08A52288-2DFC-4FFB-BD85-B0C1C4E99290}">
      <dgm:prSet/>
      <dgm:spPr/>
      <dgm:t>
        <a:bodyPr/>
        <a:lstStyle/>
        <a:p>
          <a:endParaRPr lang="en-US"/>
        </a:p>
      </dgm:t>
    </dgm:pt>
    <dgm:pt modelId="{C006E286-B680-4AD0-B1E7-BAD0B58494BA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গুণগত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স্থিতিশীলতা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রক্ষা</a:t>
          </a:r>
          <a:endParaRPr lang="en-US" sz="28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A4E0437F-768C-4107-AC15-DBECB770CE8A}" type="parTrans" cxnId="{F1B99CF5-C597-47F1-A72B-F6AF6D4824D1}">
      <dgm:prSet/>
      <dgm:spPr/>
      <dgm:t>
        <a:bodyPr/>
        <a:lstStyle/>
        <a:p>
          <a:endParaRPr lang="en-US"/>
        </a:p>
      </dgm:t>
    </dgm:pt>
    <dgm:pt modelId="{23BA2A88-C0EE-4BE2-B870-22A71355B317}" type="sibTrans" cxnId="{F1B99CF5-C597-47F1-A72B-F6AF6D4824D1}">
      <dgm:prSet/>
      <dgm:spPr/>
      <dgm:t>
        <a:bodyPr/>
        <a:lstStyle/>
        <a:p>
          <a:endParaRPr lang="en-US"/>
        </a:p>
      </dgm:t>
    </dgm:pt>
    <dgm:pt modelId="{AB4C73B0-DED3-417F-B266-6632512A649A}" type="pres">
      <dgm:prSet presAssocID="{42B15790-6BAA-487C-B957-C323D7109C1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41E6B65-EA0A-491B-8CF9-FDD89BFA39BC}" type="pres">
      <dgm:prSet presAssocID="{E6147BEF-6920-4729-AB29-B19E1222EFC0}" presName="centerShape" presStyleLbl="node0" presStyleIdx="0" presStyleCnt="1" custScaleX="89106" custScaleY="106103"/>
      <dgm:spPr/>
      <dgm:t>
        <a:bodyPr/>
        <a:lstStyle/>
        <a:p>
          <a:endParaRPr lang="en-US"/>
        </a:p>
      </dgm:t>
    </dgm:pt>
    <dgm:pt modelId="{B57CBA27-7CE8-4B2A-8484-8184012AF448}" type="pres">
      <dgm:prSet presAssocID="{0996175C-73A9-43EF-A32D-179CAFA19FFF}" presName="Name9" presStyleLbl="parChTrans1D2" presStyleIdx="0" presStyleCnt="6"/>
      <dgm:spPr/>
      <dgm:t>
        <a:bodyPr/>
        <a:lstStyle/>
        <a:p>
          <a:endParaRPr lang="en-US"/>
        </a:p>
      </dgm:t>
    </dgm:pt>
    <dgm:pt modelId="{2917BDC7-76AA-4E1B-BF18-FA2879E34440}" type="pres">
      <dgm:prSet presAssocID="{0996175C-73A9-43EF-A32D-179CAFA19FFF}" presName="connTx" presStyleLbl="parChTrans1D2" presStyleIdx="0" presStyleCnt="6"/>
      <dgm:spPr/>
      <dgm:t>
        <a:bodyPr/>
        <a:lstStyle/>
        <a:p>
          <a:endParaRPr lang="en-US"/>
        </a:p>
      </dgm:t>
    </dgm:pt>
    <dgm:pt modelId="{1A322DCC-5185-4C77-BE2F-6AFA84DDB05A}" type="pres">
      <dgm:prSet presAssocID="{14711168-7C25-42CA-A624-CCFCD4BAAC60}" presName="node" presStyleLbl="node1" presStyleIdx="0" presStyleCnt="6" custScaleX="98306" custScaleY="121364" custRadScaleRad="103277" custRadScaleInc="23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0E44CA-4274-4B0A-AC82-8EF11E40588A}" type="pres">
      <dgm:prSet presAssocID="{D5DD90E8-FFF8-40D5-8AF7-730BB96A230F}" presName="Name9" presStyleLbl="parChTrans1D2" presStyleIdx="1" presStyleCnt="6"/>
      <dgm:spPr/>
      <dgm:t>
        <a:bodyPr/>
        <a:lstStyle/>
        <a:p>
          <a:endParaRPr lang="en-US"/>
        </a:p>
      </dgm:t>
    </dgm:pt>
    <dgm:pt modelId="{5414DF3F-ED7D-4F14-99D6-FBD7BC72FC8A}" type="pres">
      <dgm:prSet presAssocID="{D5DD90E8-FFF8-40D5-8AF7-730BB96A230F}" presName="connTx" presStyleLbl="parChTrans1D2" presStyleIdx="1" presStyleCnt="6"/>
      <dgm:spPr/>
      <dgm:t>
        <a:bodyPr/>
        <a:lstStyle/>
        <a:p>
          <a:endParaRPr lang="en-US"/>
        </a:p>
      </dgm:t>
    </dgm:pt>
    <dgm:pt modelId="{47B6A07E-561B-4916-AB93-9EC831EB645D}" type="pres">
      <dgm:prSet presAssocID="{9FBD1D47-F40B-4F08-B16D-D587C7ECAA80}" presName="node" presStyleLbl="node1" presStyleIdx="1" presStyleCnt="6" custScaleX="88144" custScaleY="112876" custRadScaleRad="157691" custRadScaleInc="-35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1CE4F5-8C36-4163-A5A5-286672AB1697}" type="pres">
      <dgm:prSet presAssocID="{7A06E100-004D-4FC7-8B44-1F2F8B690B28}" presName="Name9" presStyleLbl="parChTrans1D2" presStyleIdx="2" presStyleCnt="6"/>
      <dgm:spPr/>
      <dgm:t>
        <a:bodyPr/>
        <a:lstStyle/>
        <a:p>
          <a:endParaRPr lang="en-US"/>
        </a:p>
      </dgm:t>
    </dgm:pt>
    <dgm:pt modelId="{F919AC1B-573D-446F-AB8D-101CA2FAB707}" type="pres">
      <dgm:prSet presAssocID="{7A06E100-004D-4FC7-8B44-1F2F8B690B28}" presName="connTx" presStyleLbl="parChTrans1D2" presStyleIdx="2" presStyleCnt="6"/>
      <dgm:spPr/>
      <dgm:t>
        <a:bodyPr/>
        <a:lstStyle/>
        <a:p>
          <a:endParaRPr lang="en-US"/>
        </a:p>
      </dgm:t>
    </dgm:pt>
    <dgm:pt modelId="{E266A708-8BF3-4267-9178-44CD17C94AFA}" type="pres">
      <dgm:prSet presAssocID="{2B0A1F67-2D76-47D2-9AA3-6355BDBDF14D}" presName="node" presStyleLbl="node1" presStyleIdx="2" presStyleCnt="6" custScaleX="90178" custScaleY="117289" custRadScaleRad="161101" custRadScaleInc="83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4FA8A1-4F75-400D-93F5-73373BA9FB18}" type="pres">
      <dgm:prSet presAssocID="{5D8C25B6-353F-4862-B192-F32D792BD2DE}" presName="Name9" presStyleLbl="parChTrans1D2" presStyleIdx="3" presStyleCnt="6"/>
      <dgm:spPr/>
      <dgm:t>
        <a:bodyPr/>
        <a:lstStyle/>
        <a:p>
          <a:endParaRPr lang="en-US"/>
        </a:p>
      </dgm:t>
    </dgm:pt>
    <dgm:pt modelId="{A01885C1-9FDE-4250-83E5-ACCBC7C41E58}" type="pres">
      <dgm:prSet presAssocID="{5D8C25B6-353F-4862-B192-F32D792BD2DE}" presName="connTx" presStyleLbl="parChTrans1D2" presStyleIdx="3" presStyleCnt="6"/>
      <dgm:spPr/>
      <dgm:t>
        <a:bodyPr/>
        <a:lstStyle/>
        <a:p>
          <a:endParaRPr lang="en-US"/>
        </a:p>
      </dgm:t>
    </dgm:pt>
    <dgm:pt modelId="{13928434-40EA-4C8B-A9AC-700A9AFE8629}" type="pres">
      <dgm:prSet presAssocID="{A3AA6042-9668-4D63-B467-D19E4E9887EA}" presName="node" presStyleLbl="node1" presStyleIdx="3" presStyleCnt="6" custScaleX="93817" custScaleY="107134" custRadScaleRad="154661" custRadScaleInc="-36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FCC559-9E96-43EB-BFBA-E7BB2EE9765F}" type="pres">
      <dgm:prSet presAssocID="{A4E0437F-768C-4107-AC15-DBECB770CE8A}" presName="Name9" presStyleLbl="parChTrans1D2" presStyleIdx="4" presStyleCnt="6"/>
      <dgm:spPr/>
      <dgm:t>
        <a:bodyPr/>
        <a:lstStyle/>
        <a:p>
          <a:endParaRPr lang="en-US"/>
        </a:p>
      </dgm:t>
    </dgm:pt>
    <dgm:pt modelId="{AE762069-A491-451A-AA35-D3FEDD0F4D6B}" type="pres">
      <dgm:prSet presAssocID="{A4E0437F-768C-4107-AC15-DBECB770CE8A}" presName="connTx" presStyleLbl="parChTrans1D2" presStyleIdx="4" presStyleCnt="6"/>
      <dgm:spPr/>
      <dgm:t>
        <a:bodyPr/>
        <a:lstStyle/>
        <a:p>
          <a:endParaRPr lang="en-US"/>
        </a:p>
      </dgm:t>
    </dgm:pt>
    <dgm:pt modelId="{A5C9277D-533D-4078-A9AA-761E0C30B5D7}" type="pres">
      <dgm:prSet presAssocID="{C006E286-B680-4AD0-B1E7-BAD0B58494BA}" presName="node" presStyleLbl="node1" presStyleIdx="4" presStyleCnt="6" custScaleX="108698" custScaleY="124234" custRadScaleRad="150463" custRadScaleInc="99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76D17D-C09C-4853-9849-F171B25C6533}" type="pres">
      <dgm:prSet presAssocID="{4034834C-34D2-42C8-88DB-1C35B2EB3580}" presName="Name9" presStyleLbl="parChTrans1D2" presStyleIdx="5" presStyleCnt="6"/>
      <dgm:spPr/>
      <dgm:t>
        <a:bodyPr/>
        <a:lstStyle/>
        <a:p>
          <a:endParaRPr lang="en-US"/>
        </a:p>
      </dgm:t>
    </dgm:pt>
    <dgm:pt modelId="{CD287E6A-2881-4CCE-9B74-7D4E4FB570F2}" type="pres">
      <dgm:prSet presAssocID="{4034834C-34D2-42C8-88DB-1C35B2EB3580}" presName="connTx" presStyleLbl="parChTrans1D2" presStyleIdx="5" presStyleCnt="6"/>
      <dgm:spPr/>
      <dgm:t>
        <a:bodyPr/>
        <a:lstStyle/>
        <a:p>
          <a:endParaRPr lang="en-US"/>
        </a:p>
      </dgm:t>
    </dgm:pt>
    <dgm:pt modelId="{24ACA388-867F-4A6B-83A3-FA93D17B0351}" type="pres">
      <dgm:prSet presAssocID="{1BFB66AA-C0ED-4701-AF2C-F051AF34F05D}" presName="node" presStyleLbl="node1" presStyleIdx="5" presStyleCnt="6" custScaleX="93606" custScaleY="116620" custRadScaleRad="148184" custRadScaleInc="-12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A52288-2DFC-4FFB-BD85-B0C1C4E99290}" srcId="{E6147BEF-6920-4729-AB29-B19E1222EFC0}" destId="{2B0A1F67-2D76-47D2-9AA3-6355BDBDF14D}" srcOrd="2" destOrd="0" parTransId="{7A06E100-004D-4FC7-8B44-1F2F8B690B28}" sibTransId="{A86DC845-98A6-4641-AAA6-85BCBBE4D64A}"/>
    <dgm:cxn modelId="{D7A9973F-55ED-4D42-92D7-62193243C823}" type="presOf" srcId="{C006E286-B680-4AD0-B1E7-BAD0B58494BA}" destId="{A5C9277D-533D-4078-A9AA-761E0C30B5D7}" srcOrd="0" destOrd="0" presId="urn:microsoft.com/office/officeart/2005/8/layout/radial1"/>
    <dgm:cxn modelId="{42AAED6C-5356-4E7A-AC0F-627D25D3216D}" type="presOf" srcId="{14711168-7C25-42CA-A624-CCFCD4BAAC60}" destId="{1A322DCC-5185-4C77-BE2F-6AFA84DDB05A}" srcOrd="0" destOrd="0" presId="urn:microsoft.com/office/officeart/2005/8/layout/radial1"/>
    <dgm:cxn modelId="{1F409B60-61C1-46D5-A663-211292D2F174}" type="presOf" srcId="{0996175C-73A9-43EF-A32D-179CAFA19FFF}" destId="{2917BDC7-76AA-4E1B-BF18-FA2879E34440}" srcOrd="1" destOrd="0" presId="urn:microsoft.com/office/officeart/2005/8/layout/radial1"/>
    <dgm:cxn modelId="{F00BFB35-4332-4BE6-8175-D5D2B17E5B5E}" srcId="{E6147BEF-6920-4729-AB29-B19E1222EFC0}" destId="{A3AA6042-9668-4D63-B467-D19E4E9887EA}" srcOrd="3" destOrd="0" parTransId="{5D8C25B6-353F-4862-B192-F32D792BD2DE}" sibTransId="{0F377AC0-A7C7-46A5-8263-2511A412889E}"/>
    <dgm:cxn modelId="{24843178-A1E2-46DB-90E9-F14FC1D5BF32}" srcId="{E6147BEF-6920-4729-AB29-B19E1222EFC0}" destId="{14711168-7C25-42CA-A624-CCFCD4BAAC60}" srcOrd="0" destOrd="0" parTransId="{0996175C-73A9-43EF-A32D-179CAFA19FFF}" sibTransId="{4C1B78D3-A026-4811-86FA-4A3BFD0A695A}"/>
    <dgm:cxn modelId="{74F235A2-2553-4FB1-A14C-EBAB58DECD7C}" type="presOf" srcId="{A4E0437F-768C-4107-AC15-DBECB770CE8A}" destId="{16FCC559-9E96-43EB-BFBA-E7BB2EE9765F}" srcOrd="0" destOrd="0" presId="urn:microsoft.com/office/officeart/2005/8/layout/radial1"/>
    <dgm:cxn modelId="{B65032D9-E18B-4E39-92B5-8BD2931978CE}" srcId="{E6147BEF-6920-4729-AB29-B19E1222EFC0}" destId="{1BFB66AA-C0ED-4701-AF2C-F051AF34F05D}" srcOrd="5" destOrd="0" parTransId="{4034834C-34D2-42C8-88DB-1C35B2EB3580}" sibTransId="{533130C3-932D-4C42-B378-73F7C63FAF6E}"/>
    <dgm:cxn modelId="{793B1941-BFB2-4A21-A79E-6523D5CD817C}" type="presOf" srcId="{7A06E100-004D-4FC7-8B44-1F2F8B690B28}" destId="{9F1CE4F5-8C36-4163-A5A5-286672AB1697}" srcOrd="0" destOrd="0" presId="urn:microsoft.com/office/officeart/2005/8/layout/radial1"/>
    <dgm:cxn modelId="{DAF87A00-EF08-41C1-A4A2-6A06258364F2}" type="presOf" srcId="{4034834C-34D2-42C8-88DB-1C35B2EB3580}" destId="{BF76D17D-C09C-4853-9849-F171B25C6533}" srcOrd="0" destOrd="0" presId="urn:microsoft.com/office/officeart/2005/8/layout/radial1"/>
    <dgm:cxn modelId="{3DE509B3-47E5-4BC1-8DD7-8AFA03BB4086}" type="presOf" srcId="{9FBD1D47-F40B-4F08-B16D-D587C7ECAA80}" destId="{47B6A07E-561B-4916-AB93-9EC831EB645D}" srcOrd="0" destOrd="0" presId="urn:microsoft.com/office/officeart/2005/8/layout/radial1"/>
    <dgm:cxn modelId="{F32BA12E-6435-4E91-9E87-CBD1705527EF}" type="presOf" srcId="{42B15790-6BAA-487C-B957-C323D7109C15}" destId="{AB4C73B0-DED3-417F-B266-6632512A649A}" srcOrd="0" destOrd="0" presId="urn:microsoft.com/office/officeart/2005/8/layout/radial1"/>
    <dgm:cxn modelId="{F565E5F1-9FE7-417B-A21F-C55A99C9CCF1}" type="presOf" srcId="{2B0A1F67-2D76-47D2-9AA3-6355BDBDF14D}" destId="{E266A708-8BF3-4267-9178-44CD17C94AFA}" srcOrd="0" destOrd="0" presId="urn:microsoft.com/office/officeart/2005/8/layout/radial1"/>
    <dgm:cxn modelId="{F00AFA2E-2A10-4193-B627-906CDA3F28F8}" srcId="{42B15790-6BAA-487C-B957-C323D7109C15}" destId="{E6147BEF-6920-4729-AB29-B19E1222EFC0}" srcOrd="0" destOrd="0" parTransId="{62678FB1-6AF4-4B10-9AF8-79499D71E9A1}" sibTransId="{2605B9BE-DF58-46DC-BB80-438AA975B17D}"/>
    <dgm:cxn modelId="{2F81CFA5-A740-4FDF-BEAD-8DF052637408}" type="presOf" srcId="{A3AA6042-9668-4D63-B467-D19E4E9887EA}" destId="{13928434-40EA-4C8B-A9AC-700A9AFE8629}" srcOrd="0" destOrd="0" presId="urn:microsoft.com/office/officeart/2005/8/layout/radial1"/>
    <dgm:cxn modelId="{90C33FF9-F5FF-4F70-A01A-291AFA45B3C4}" type="presOf" srcId="{1BFB66AA-C0ED-4701-AF2C-F051AF34F05D}" destId="{24ACA388-867F-4A6B-83A3-FA93D17B0351}" srcOrd="0" destOrd="0" presId="urn:microsoft.com/office/officeart/2005/8/layout/radial1"/>
    <dgm:cxn modelId="{FD263055-3145-4AA2-AF26-0BB1E4AEFA9F}" type="presOf" srcId="{7A06E100-004D-4FC7-8B44-1F2F8B690B28}" destId="{F919AC1B-573D-446F-AB8D-101CA2FAB707}" srcOrd="1" destOrd="0" presId="urn:microsoft.com/office/officeart/2005/8/layout/radial1"/>
    <dgm:cxn modelId="{9D29854A-639E-463B-B8EC-F56E4FF74B41}" srcId="{E6147BEF-6920-4729-AB29-B19E1222EFC0}" destId="{9FBD1D47-F40B-4F08-B16D-D587C7ECAA80}" srcOrd="1" destOrd="0" parTransId="{D5DD90E8-FFF8-40D5-8AF7-730BB96A230F}" sibTransId="{9B27BD9E-AE9A-41E3-A9DA-AB4D792FB984}"/>
    <dgm:cxn modelId="{B0D80196-FF19-4CE8-9E03-0E9A5424A6E7}" type="presOf" srcId="{D5DD90E8-FFF8-40D5-8AF7-730BB96A230F}" destId="{DD0E44CA-4274-4B0A-AC82-8EF11E40588A}" srcOrd="0" destOrd="0" presId="urn:microsoft.com/office/officeart/2005/8/layout/radial1"/>
    <dgm:cxn modelId="{F1B99CF5-C597-47F1-A72B-F6AF6D4824D1}" srcId="{E6147BEF-6920-4729-AB29-B19E1222EFC0}" destId="{C006E286-B680-4AD0-B1E7-BAD0B58494BA}" srcOrd="4" destOrd="0" parTransId="{A4E0437F-768C-4107-AC15-DBECB770CE8A}" sibTransId="{23BA2A88-C0EE-4BE2-B870-22A71355B317}"/>
    <dgm:cxn modelId="{041271E5-DF3B-445C-AF37-B48A30E924E2}" type="presOf" srcId="{E6147BEF-6920-4729-AB29-B19E1222EFC0}" destId="{241E6B65-EA0A-491B-8CF9-FDD89BFA39BC}" srcOrd="0" destOrd="0" presId="urn:microsoft.com/office/officeart/2005/8/layout/radial1"/>
    <dgm:cxn modelId="{824DEA6F-1CBB-4C86-B0A3-D81E420F6AB3}" type="presOf" srcId="{5D8C25B6-353F-4862-B192-F32D792BD2DE}" destId="{ED4FA8A1-4F75-400D-93F5-73373BA9FB18}" srcOrd="0" destOrd="0" presId="urn:microsoft.com/office/officeart/2005/8/layout/radial1"/>
    <dgm:cxn modelId="{DD6D1F83-79AA-44D4-8E46-1013D22955AA}" type="presOf" srcId="{4034834C-34D2-42C8-88DB-1C35B2EB3580}" destId="{CD287E6A-2881-4CCE-9B74-7D4E4FB570F2}" srcOrd="1" destOrd="0" presId="urn:microsoft.com/office/officeart/2005/8/layout/radial1"/>
    <dgm:cxn modelId="{397EEB6E-44EE-4033-94B7-8BC5F8BD082C}" type="presOf" srcId="{D5DD90E8-FFF8-40D5-8AF7-730BB96A230F}" destId="{5414DF3F-ED7D-4F14-99D6-FBD7BC72FC8A}" srcOrd="1" destOrd="0" presId="urn:microsoft.com/office/officeart/2005/8/layout/radial1"/>
    <dgm:cxn modelId="{5B54AC79-6806-4342-BCE0-7BA3228E99EF}" type="presOf" srcId="{5D8C25B6-353F-4862-B192-F32D792BD2DE}" destId="{A01885C1-9FDE-4250-83E5-ACCBC7C41E58}" srcOrd="1" destOrd="0" presId="urn:microsoft.com/office/officeart/2005/8/layout/radial1"/>
    <dgm:cxn modelId="{E0821AB8-5EAA-4805-872D-1D597C9DF188}" type="presOf" srcId="{A4E0437F-768C-4107-AC15-DBECB770CE8A}" destId="{AE762069-A491-451A-AA35-D3FEDD0F4D6B}" srcOrd="1" destOrd="0" presId="urn:microsoft.com/office/officeart/2005/8/layout/radial1"/>
    <dgm:cxn modelId="{6C9C70E4-A4A4-4832-9D06-00B397A5C2EE}" type="presOf" srcId="{0996175C-73A9-43EF-A32D-179CAFA19FFF}" destId="{B57CBA27-7CE8-4B2A-8484-8184012AF448}" srcOrd="0" destOrd="0" presId="urn:microsoft.com/office/officeart/2005/8/layout/radial1"/>
    <dgm:cxn modelId="{3FE3BDF0-8FFE-4348-907A-5EBFA465F057}" type="presParOf" srcId="{AB4C73B0-DED3-417F-B266-6632512A649A}" destId="{241E6B65-EA0A-491B-8CF9-FDD89BFA39BC}" srcOrd="0" destOrd="0" presId="urn:microsoft.com/office/officeart/2005/8/layout/radial1"/>
    <dgm:cxn modelId="{BD7D7089-4AD2-408A-94A1-AE782A0F6D62}" type="presParOf" srcId="{AB4C73B0-DED3-417F-B266-6632512A649A}" destId="{B57CBA27-7CE8-4B2A-8484-8184012AF448}" srcOrd="1" destOrd="0" presId="urn:microsoft.com/office/officeart/2005/8/layout/radial1"/>
    <dgm:cxn modelId="{1FED2F98-603D-4CC5-A5D3-7D2F47ABD566}" type="presParOf" srcId="{B57CBA27-7CE8-4B2A-8484-8184012AF448}" destId="{2917BDC7-76AA-4E1B-BF18-FA2879E34440}" srcOrd="0" destOrd="0" presId="urn:microsoft.com/office/officeart/2005/8/layout/radial1"/>
    <dgm:cxn modelId="{CD9D6292-6D59-4CBF-84BB-BAE1AB6A1B79}" type="presParOf" srcId="{AB4C73B0-DED3-417F-B266-6632512A649A}" destId="{1A322DCC-5185-4C77-BE2F-6AFA84DDB05A}" srcOrd="2" destOrd="0" presId="urn:microsoft.com/office/officeart/2005/8/layout/radial1"/>
    <dgm:cxn modelId="{8F7F9AE3-4592-4638-992B-D5DD1E6FCCBC}" type="presParOf" srcId="{AB4C73B0-DED3-417F-B266-6632512A649A}" destId="{DD0E44CA-4274-4B0A-AC82-8EF11E40588A}" srcOrd="3" destOrd="0" presId="urn:microsoft.com/office/officeart/2005/8/layout/radial1"/>
    <dgm:cxn modelId="{2886433F-4109-4696-A1AA-D7766A87BA16}" type="presParOf" srcId="{DD0E44CA-4274-4B0A-AC82-8EF11E40588A}" destId="{5414DF3F-ED7D-4F14-99D6-FBD7BC72FC8A}" srcOrd="0" destOrd="0" presId="urn:microsoft.com/office/officeart/2005/8/layout/radial1"/>
    <dgm:cxn modelId="{1B174275-FEA4-4DE6-B03E-FD8BAAEE088D}" type="presParOf" srcId="{AB4C73B0-DED3-417F-B266-6632512A649A}" destId="{47B6A07E-561B-4916-AB93-9EC831EB645D}" srcOrd="4" destOrd="0" presId="urn:microsoft.com/office/officeart/2005/8/layout/radial1"/>
    <dgm:cxn modelId="{F31E99C2-65D5-44EC-A706-A3242A2439D0}" type="presParOf" srcId="{AB4C73B0-DED3-417F-B266-6632512A649A}" destId="{9F1CE4F5-8C36-4163-A5A5-286672AB1697}" srcOrd="5" destOrd="0" presId="urn:microsoft.com/office/officeart/2005/8/layout/radial1"/>
    <dgm:cxn modelId="{444A7807-1E5E-43A0-A409-1AD84846DFBF}" type="presParOf" srcId="{9F1CE4F5-8C36-4163-A5A5-286672AB1697}" destId="{F919AC1B-573D-446F-AB8D-101CA2FAB707}" srcOrd="0" destOrd="0" presId="urn:microsoft.com/office/officeart/2005/8/layout/radial1"/>
    <dgm:cxn modelId="{D3F64EFA-C83B-4D7E-8D5E-D8624AB37D23}" type="presParOf" srcId="{AB4C73B0-DED3-417F-B266-6632512A649A}" destId="{E266A708-8BF3-4267-9178-44CD17C94AFA}" srcOrd="6" destOrd="0" presId="urn:microsoft.com/office/officeart/2005/8/layout/radial1"/>
    <dgm:cxn modelId="{D2F261DD-0BF3-4DE3-81D8-E4D61B869BDF}" type="presParOf" srcId="{AB4C73B0-DED3-417F-B266-6632512A649A}" destId="{ED4FA8A1-4F75-400D-93F5-73373BA9FB18}" srcOrd="7" destOrd="0" presId="urn:microsoft.com/office/officeart/2005/8/layout/radial1"/>
    <dgm:cxn modelId="{69EAC1B9-623C-4FBE-A2E7-0226BE4955D3}" type="presParOf" srcId="{ED4FA8A1-4F75-400D-93F5-73373BA9FB18}" destId="{A01885C1-9FDE-4250-83E5-ACCBC7C41E58}" srcOrd="0" destOrd="0" presId="urn:microsoft.com/office/officeart/2005/8/layout/radial1"/>
    <dgm:cxn modelId="{29B57534-C8EB-4FB7-A4F8-0F0AFCA918D5}" type="presParOf" srcId="{AB4C73B0-DED3-417F-B266-6632512A649A}" destId="{13928434-40EA-4C8B-A9AC-700A9AFE8629}" srcOrd="8" destOrd="0" presId="urn:microsoft.com/office/officeart/2005/8/layout/radial1"/>
    <dgm:cxn modelId="{62754A2F-5A09-4CB3-AA46-CCDB7E202A7A}" type="presParOf" srcId="{AB4C73B0-DED3-417F-B266-6632512A649A}" destId="{16FCC559-9E96-43EB-BFBA-E7BB2EE9765F}" srcOrd="9" destOrd="0" presId="urn:microsoft.com/office/officeart/2005/8/layout/radial1"/>
    <dgm:cxn modelId="{D090B118-C3F4-466F-90F0-AE1E2DF7B834}" type="presParOf" srcId="{16FCC559-9E96-43EB-BFBA-E7BB2EE9765F}" destId="{AE762069-A491-451A-AA35-D3FEDD0F4D6B}" srcOrd="0" destOrd="0" presId="urn:microsoft.com/office/officeart/2005/8/layout/radial1"/>
    <dgm:cxn modelId="{F8C608CE-39BD-46C5-8D4F-C94275886F45}" type="presParOf" srcId="{AB4C73B0-DED3-417F-B266-6632512A649A}" destId="{A5C9277D-533D-4078-A9AA-761E0C30B5D7}" srcOrd="10" destOrd="0" presId="urn:microsoft.com/office/officeart/2005/8/layout/radial1"/>
    <dgm:cxn modelId="{20A64B83-CBE1-42ED-82AD-E4A10A5D654B}" type="presParOf" srcId="{AB4C73B0-DED3-417F-B266-6632512A649A}" destId="{BF76D17D-C09C-4853-9849-F171B25C6533}" srcOrd="11" destOrd="0" presId="urn:microsoft.com/office/officeart/2005/8/layout/radial1"/>
    <dgm:cxn modelId="{373D9F39-16E3-4CA5-BF2B-9F65445B04A0}" type="presParOf" srcId="{BF76D17D-C09C-4853-9849-F171B25C6533}" destId="{CD287E6A-2881-4CCE-9B74-7D4E4FB570F2}" srcOrd="0" destOrd="0" presId="urn:microsoft.com/office/officeart/2005/8/layout/radial1"/>
    <dgm:cxn modelId="{4A3ACA62-59D8-4136-9E1D-27A43BBF7729}" type="presParOf" srcId="{AB4C73B0-DED3-417F-B266-6632512A649A}" destId="{24ACA388-867F-4A6B-83A3-FA93D17B0351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682F46-B546-4DB0-ADE1-2BA93AD60B15}">
      <dsp:nvSpPr>
        <dsp:cNvPr id="0" name=""/>
        <dsp:cNvSpPr/>
      </dsp:nvSpPr>
      <dsp:spPr>
        <a:xfrm>
          <a:off x="3276601" y="914400"/>
          <a:ext cx="3534251" cy="756484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মাইটোসিস</a:t>
          </a:r>
          <a:endParaRPr lang="en-US" sz="60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3298758" y="936557"/>
        <a:ext cx="3489937" cy="712170"/>
      </dsp:txXfrm>
    </dsp:sp>
    <dsp:sp modelId="{8D7244B4-657D-4231-954D-DB56A824BB89}">
      <dsp:nvSpPr>
        <dsp:cNvPr id="0" name=""/>
        <dsp:cNvSpPr/>
      </dsp:nvSpPr>
      <dsp:spPr>
        <a:xfrm>
          <a:off x="3174642" y="1670885"/>
          <a:ext cx="1869085" cy="714191"/>
        </a:xfrm>
        <a:custGeom>
          <a:avLst/>
          <a:gdLst/>
          <a:ahLst/>
          <a:cxnLst/>
          <a:rect l="0" t="0" r="0" b="0"/>
          <a:pathLst>
            <a:path>
              <a:moveTo>
                <a:pt x="1869085" y="0"/>
              </a:moveTo>
              <a:lnTo>
                <a:pt x="1869085" y="357095"/>
              </a:lnTo>
              <a:lnTo>
                <a:pt x="0" y="357095"/>
              </a:lnTo>
              <a:lnTo>
                <a:pt x="0" y="7141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752383-2E71-46C4-AD88-C0C353E146B4}">
      <dsp:nvSpPr>
        <dsp:cNvPr id="0" name=""/>
        <dsp:cNvSpPr/>
      </dsp:nvSpPr>
      <dsp:spPr>
        <a:xfrm>
          <a:off x="1775626" y="2385077"/>
          <a:ext cx="2798031" cy="822874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ক্যারিওকাইনেসিস</a:t>
          </a:r>
          <a:endParaRPr lang="en-US" sz="3200" kern="1200" dirty="0">
            <a:solidFill>
              <a:sysClr val="windowText" lastClr="000000"/>
            </a:solidFill>
            <a:latin typeface="NikoshBAN" pitchFamily="2" charset="0"/>
            <a:cs typeface="NikoshBAN" pitchFamily="2" charset="0"/>
          </a:endParaRPr>
        </a:p>
      </dsp:txBody>
      <dsp:txXfrm>
        <a:off x="1799727" y="2409178"/>
        <a:ext cx="2749829" cy="774672"/>
      </dsp:txXfrm>
    </dsp:sp>
    <dsp:sp modelId="{6243CF8F-9AD0-47FE-BC85-6CCA8A82A418}">
      <dsp:nvSpPr>
        <dsp:cNvPr id="0" name=""/>
        <dsp:cNvSpPr/>
      </dsp:nvSpPr>
      <dsp:spPr>
        <a:xfrm>
          <a:off x="822684" y="3207951"/>
          <a:ext cx="2351958" cy="629070"/>
        </a:xfrm>
        <a:custGeom>
          <a:avLst/>
          <a:gdLst/>
          <a:ahLst/>
          <a:cxnLst/>
          <a:rect l="0" t="0" r="0" b="0"/>
          <a:pathLst>
            <a:path>
              <a:moveTo>
                <a:pt x="2351958" y="0"/>
              </a:moveTo>
              <a:lnTo>
                <a:pt x="2351958" y="314535"/>
              </a:lnTo>
              <a:lnTo>
                <a:pt x="0" y="314535"/>
              </a:lnTo>
              <a:lnTo>
                <a:pt x="0" y="6290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4A37E5-6C82-41B4-8E61-FE945F5F8BFF}">
      <dsp:nvSpPr>
        <dsp:cNvPr id="0" name=""/>
        <dsp:cNvSpPr/>
      </dsp:nvSpPr>
      <dsp:spPr>
        <a:xfrm>
          <a:off x="250387" y="3837022"/>
          <a:ext cx="1144593" cy="436643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প্রোফেজ</a:t>
          </a:r>
          <a:endParaRPr lang="en-US" sz="2800" kern="1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sp:txBody>
      <dsp:txXfrm>
        <a:off x="263176" y="3849811"/>
        <a:ext cx="1119015" cy="411065"/>
      </dsp:txXfrm>
    </dsp:sp>
    <dsp:sp modelId="{E8A1B075-271F-4049-AC6B-496E2AF0E6D5}">
      <dsp:nvSpPr>
        <dsp:cNvPr id="0" name=""/>
        <dsp:cNvSpPr/>
      </dsp:nvSpPr>
      <dsp:spPr>
        <a:xfrm>
          <a:off x="2389227" y="3207951"/>
          <a:ext cx="785415" cy="614681"/>
        </a:xfrm>
        <a:custGeom>
          <a:avLst/>
          <a:gdLst/>
          <a:ahLst/>
          <a:cxnLst/>
          <a:rect l="0" t="0" r="0" b="0"/>
          <a:pathLst>
            <a:path>
              <a:moveTo>
                <a:pt x="785415" y="0"/>
              </a:moveTo>
              <a:lnTo>
                <a:pt x="785415" y="307340"/>
              </a:lnTo>
              <a:lnTo>
                <a:pt x="0" y="307340"/>
              </a:lnTo>
              <a:lnTo>
                <a:pt x="0" y="61468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259330-DF3E-40A4-9913-DE289DCF69CC}">
      <dsp:nvSpPr>
        <dsp:cNvPr id="0" name=""/>
        <dsp:cNvSpPr/>
      </dsp:nvSpPr>
      <dsp:spPr>
        <a:xfrm>
          <a:off x="1462039" y="3822632"/>
          <a:ext cx="1854376" cy="439110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প্রো-মেটফেজ</a:t>
          </a:r>
          <a:endParaRPr lang="en-US" sz="2800" kern="1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sp:txBody>
      <dsp:txXfrm>
        <a:off x="1474900" y="3835493"/>
        <a:ext cx="1828654" cy="413388"/>
      </dsp:txXfrm>
    </dsp:sp>
    <dsp:sp modelId="{6A02AE38-5E21-4F18-BDCD-02762F9E20C0}">
      <dsp:nvSpPr>
        <dsp:cNvPr id="0" name=""/>
        <dsp:cNvSpPr/>
      </dsp:nvSpPr>
      <dsp:spPr>
        <a:xfrm>
          <a:off x="3174642" y="3207951"/>
          <a:ext cx="1051463" cy="5543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178"/>
              </a:lnTo>
              <a:lnTo>
                <a:pt x="1051463" y="277178"/>
              </a:lnTo>
              <a:lnTo>
                <a:pt x="1051463" y="55435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AC12D0-5E5F-4CBD-AFEC-646E0DF76F4C}">
      <dsp:nvSpPr>
        <dsp:cNvPr id="0" name=""/>
        <dsp:cNvSpPr/>
      </dsp:nvSpPr>
      <dsp:spPr>
        <a:xfrm>
          <a:off x="3569803" y="3762308"/>
          <a:ext cx="1312605" cy="429055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মেটাফেজ</a:t>
          </a:r>
          <a:endParaRPr lang="en-US" sz="2800" kern="1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sp:txBody>
      <dsp:txXfrm>
        <a:off x="3582370" y="3774875"/>
        <a:ext cx="1287471" cy="403921"/>
      </dsp:txXfrm>
    </dsp:sp>
    <dsp:sp modelId="{4DA1974E-753E-4674-AF09-C38609A563AF}">
      <dsp:nvSpPr>
        <dsp:cNvPr id="0" name=""/>
        <dsp:cNvSpPr/>
      </dsp:nvSpPr>
      <dsp:spPr>
        <a:xfrm>
          <a:off x="3174642" y="3207951"/>
          <a:ext cx="2463229" cy="6193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679"/>
              </a:lnTo>
              <a:lnTo>
                <a:pt x="2463229" y="309679"/>
              </a:lnTo>
              <a:lnTo>
                <a:pt x="2463229" y="6193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0C3652-36A4-4156-B3AF-66D5DF4DD635}">
      <dsp:nvSpPr>
        <dsp:cNvPr id="0" name=""/>
        <dsp:cNvSpPr/>
      </dsp:nvSpPr>
      <dsp:spPr>
        <a:xfrm>
          <a:off x="5009942" y="3827310"/>
          <a:ext cx="1255858" cy="392559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এনাফেজ</a:t>
          </a:r>
          <a:endParaRPr lang="en-US" sz="2800" kern="1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sp:txBody>
      <dsp:txXfrm>
        <a:off x="5021440" y="3838808"/>
        <a:ext cx="1232862" cy="369563"/>
      </dsp:txXfrm>
    </dsp:sp>
    <dsp:sp modelId="{F34DD460-7086-43F4-9D32-1A084261A173}">
      <dsp:nvSpPr>
        <dsp:cNvPr id="0" name=""/>
        <dsp:cNvSpPr/>
      </dsp:nvSpPr>
      <dsp:spPr>
        <a:xfrm>
          <a:off x="3174642" y="3207951"/>
          <a:ext cx="4139490" cy="6193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679"/>
              </a:lnTo>
              <a:lnTo>
                <a:pt x="4139490" y="309679"/>
              </a:lnTo>
              <a:lnTo>
                <a:pt x="4139490" y="6193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21F124-D6E0-4031-B09A-E90CE1F88505}">
      <dsp:nvSpPr>
        <dsp:cNvPr id="0" name=""/>
        <dsp:cNvSpPr/>
      </dsp:nvSpPr>
      <dsp:spPr>
        <a:xfrm>
          <a:off x="6565869" y="3827310"/>
          <a:ext cx="1496526" cy="437546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টেলোফেজ</a:t>
          </a:r>
          <a:endParaRPr lang="en-US" sz="2800" kern="1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sp:txBody>
      <dsp:txXfrm>
        <a:off x="6578684" y="3840125"/>
        <a:ext cx="1470896" cy="411916"/>
      </dsp:txXfrm>
    </dsp:sp>
    <dsp:sp modelId="{A0CA2569-0D6B-4DD8-BEFB-4C505E348108}">
      <dsp:nvSpPr>
        <dsp:cNvPr id="0" name=""/>
        <dsp:cNvSpPr/>
      </dsp:nvSpPr>
      <dsp:spPr>
        <a:xfrm>
          <a:off x="5043727" y="1670885"/>
          <a:ext cx="1801807" cy="7017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0874"/>
              </a:lnTo>
              <a:lnTo>
                <a:pt x="1801807" y="350874"/>
              </a:lnTo>
              <a:lnTo>
                <a:pt x="1801807" y="7017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331B58-91D5-4238-A7E3-8B6F1518FFB7}">
      <dsp:nvSpPr>
        <dsp:cNvPr id="0" name=""/>
        <dsp:cNvSpPr/>
      </dsp:nvSpPr>
      <dsp:spPr>
        <a:xfrm>
          <a:off x="5266149" y="2372634"/>
          <a:ext cx="3158771" cy="931447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সাইটোকাইনেসিস</a:t>
          </a:r>
          <a:endParaRPr lang="en-US" sz="3200" kern="1200" dirty="0">
            <a:solidFill>
              <a:sysClr val="windowText" lastClr="000000"/>
            </a:solidFill>
            <a:latin typeface="NikoshBAN" pitchFamily="2" charset="0"/>
            <a:cs typeface="NikoshBAN" pitchFamily="2" charset="0"/>
          </a:endParaRPr>
        </a:p>
      </dsp:txBody>
      <dsp:txXfrm>
        <a:off x="5293430" y="2399915"/>
        <a:ext cx="3104209" cy="8768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1E6B65-EA0A-491B-8CF9-FDD89BFA39BC}">
      <dsp:nvSpPr>
        <dsp:cNvPr id="0" name=""/>
        <dsp:cNvSpPr/>
      </dsp:nvSpPr>
      <dsp:spPr>
        <a:xfrm>
          <a:off x="3639567" y="2327832"/>
          <a:ext cx="1570917" cy="1870570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মাইটোসিসের</a:t>
          </a:r>
          <a:r>
            <a:rPr lang="en-US" sz="2000" kern="1200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গুরুত্ব</a:t>
          </a:r>
          <a:endParaRPr lang="en-US" sz="2000" kern="1200" dirty="0">
            <a:solidFill>
              <a:sysClr val="windowText" lastClr="000000"/>
            </a:solidFill>
            <a:latin typeface="NikoshBAN" pitchFamily="2" charset="0"/>
            <a:cs typeface="NikoshBAN" pitchFamily="2" charset="0"/>
          </a:endParaRPr>
        </a:p>
      </dsp:txBody>
      <dsp:txXfrm>
        <a:off x="3869622" y="2601771"/>
        <a:ext cx="1110807" cy="1322692"/>
      </dsp:txXfrm>
    </dsp:sp>
    <dsp:sp modelId="{B57CBA27-7CE8-4B2A-8484-8184012AF448}">
      <dsp:nvSpPr>
        <dsp:cNvPr id="0" name=""/>
        <dsp:cNvSpPr/>
      </dsp:nvSpPr>
      <dsp:spPr>
        <a:xfrm rot="16243534">
          <a:off x="4295158" y="2166156"/>
          <a:ext cx="287057" cy="36530"/>
        </a:xfrm>
        <a:custGeom>
          <a:avLst/>
          <a:gdLst/>
          <a:ahLst/>
          <a:cxnLst/>
          <a:rect l="0" t="0" r="0" b="0"/>
          <a:pathLst>
            <a:path>
              <a:moveTo>
                <a:pt x="0" y="18265"/>
              </a:moveTo>
              <a:lnTo>
                <a:pt x="287057" y="182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431510" y="2177245"/>
        <a:ext cx="14352" cy="14352"/>
      </dsp:txXfrm>
    </dsp:sp>
    <dsp:sp modelId="{1A322DCC-5185-4C77-BE2F-6AFA84DDB05A}">
      <dsp:nvSpPr>
        <dsp:cNvPr id="0" name=""/>
        <dsp:cNvSpPr/>
      </dsp:nvSpPr>
      <dsp:spPr>
        <a:xfrm>
          <a:off x="3587495" y="-98581"/>
          <a:ext cx="1733110" cy="2139617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কোষের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নির্দিষ্ট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আকার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আয়তন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রক্ষা</a:t>
          </a:r>
          <a:endParaRPr lang="en-US" sz="28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3841303" y="214759"/>
        <a:ext cx="1225494" cy="1512937"/>
      </dsp:txXfrm>
    </dsp:sp>
    <dsp:sp modelId="{DD0E44CA-4274-4B0A-AC82-8EF11E40588A}">
      <dsp:nvSpPr>
        <dsp:cNvPr id="0" name=""/>
        <dsp:cNvSpPr/>
      </dsp:nvSpPr>
      <dsp:spPr>
        <a:xfrm rot="19736298">
          <a:off x="4984313" y="2313145"/>
          <a:ext cx="1975114" cy="36530"/>
        </a:xfrm>
        <a:custGeom>
          <a:avLst/>
          <a:gdLst/>
          <a:ahLst/>
          <a:cxnLst/>
          <a:rect l="0" t="0" r="0" b="0"/>
          <a:pathLst>
            <a:path>
              <a:moveTo>
                <a:pt x="0" y="18265"/>
              </a:moveTo>
              <a:lnTo>
                <a:pt x="1975114" y="182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5922492" y="2282033"/>
        <a:ext cx="98755" cy="98755"/>
      </dsp:txXfrm>
    </dsp:sp>
    <dsp:sp modelId="{47B6A07E-561B-4916-AB93-9EC831EB645D}">
      <dsp:nvSpPr>
        <dsp:cNvPr id="0" name=""/>
        <dsp:cNvSpPr/>
      </dsp:nvSpPr>
      <dsp:spPr>
        <a:xfrm>
          <a:off x="6743934" y="403392"/>
          <a:ext cx="1553957" cy="1989976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দৈহিক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বৃদ্ধি</a:t>
          </a:r>
          <a:endParaRPr lang="en-US" sz="28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6971506" y="694817"/>
        <a:ext cx="1098813" cy="1407126"/>
      </dsp:txXfrm>
    </dsp:sp>
    <dsp:sp modelId="{9F1CE4F5-8C36-4163-A5A5-286672AB1697}">
      <dsp:nvSpPr>
        <dsp:cNvPr id="0" name=""/>
        <dsp:cNvSpPr/>
      </dsp:nvSpPr>
      <dsp:spPr>
        <a:xfrm rot="1950336">
          <a:off x="4958969" y="4230140"/>
          <a:ext cx="2024629" cy="36530"/>
        </a:xfrm>
        <a:custGeom>
          <a:avLst/>
          <a:gdLst/>
          <a:ahLst/>
          <a:cxnLst/>
          <a:rect l="0" t="0" r="0" b="0"/>
          <a:pathLst>
            <a:path>
              <a:moveTo>
                <a:pt x="0" y="18265"/>
              </a:moveTo>
              <a:lnTo>
                <a:pt x="2024629" y="182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5920668" y="4197789"/>
        <a:ext cx="101231" cy="101231"/>
      </dsp:txXfrm>
    </dsp:sp>
    <dsp:sp modelId="{E266A708-8BF3-4267-9178-44CD17C94AFA}">
      <dsp:nvSpPr>
        <dsp:cNvPr id="0" name=""/>
        <dsp:cNvSpPr/>
      </dsp:nvSpPr>
      <dsp:spPr>
        <a:xfrm>
          <a:off x="6743943" y="4213383"/>
          <a:ext cx="1589816" cy="2067776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অঙ্গজ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প্রজনন</a:t>
          </a:r>
          <a:endParaRPr lang="en-US" sz="28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6976766" y="4516202"/>
        <a:ext cx="1124170" cy="1462138"/>
      </dsp:txXfrm>
    </dsp:sp>
    <dsp:sp modelId="{ED4FA8A1-4F75-400D-93F5-73373BA9FB18}">
      <dsp:nvSpPr>
        <dsp:cNvPr id="0" name=""/>
        <dsp:cNvSpPr/>
      </dsp:nvSpPr>
      <dsp:spPr>
        <a:xfrm rot="5297144">
          <a:off x="4252404" y="4386232"/>
          <a:ext cx="413562" cy="36530"/>
        </a:xfrm>
        <a:custGeom>
          <a:avLst/>
          <a:gdLst/>
          <a:ahLst/>
          <a:cxnLst/>
          <a:rect l="0" t="0" r="0" b="0"/>
          <a:pathLst>
            <a:path>
              <a:moveTo>
                <a:pt x="0" y="18265"/>
              </a:moveTo>
              <a:lnTo>
                <a:pt x="413562" y="182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448846" y="4394159"/>
        <a:ext cx="20678" cy="20678"/>
      </dsp:txXfrm>
    </dsp:sp>
    <dsp:sp modelId="{13928434-40EA-4C8B-A9AC-700A9AFE8629}">
      <dsp:nvSpPr>
        <dsp:cNvPr id="0" name=""/>
        <dsp:cNvSpPr/>
      </dsp:nvSpPr>
      <dsp:spPr>
        <a:xfrm>
          <a:off x="3666633" y="4610635"/>
          <a:ext cx="1653970" cy="1888746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ক্ষতস্থান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পূরণ</a:t>
          </a:r>
          <a:endParaRPr lang="en-US" sz="28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3908851" y="4887235"/>
        <a:ext cx="1169534" cy="1335546"/>
      </dsp:txXfrm>
    </dsp:sp>
    <dsp:sp modelId="{16FCC559-9E96-43EB-BFBA-E7BB2EE9765F}">
      <dsp:nvSpPr>
        <dsp:cNvPr id="0" name=""/>
        <dsp:cNvSpPr/>
      </dsp:nvSpPr>
      <dsp:spPr>
        <a:xfrm rot="9179748">
          <a:off x="2137396" y="3988759"/>
          <a:ext cx="1655787" cy="36530"/>
        </a:xfrm>
        <a:custGeom>
          <a:avLst/>
          <a:gdLst/>
          <a:ahLst/>
          <a:cxnLst/>
          <a:rect l="0" t="0" r="0" b="0"/>
          <a:pathLst>
            <a:path>
              <a:moveTo>
                <a:pt x="0" y="18265"/>
              </a:moveTo>
              <a:lnTo>
                <a:pt x="1655787" y="182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923895" y="3965630"/>
        <a:ext cx="82789" cy="82789"/>
      </dsp:txXfrm>
    </dsp:sp>
    <dsp:sp modelId="{A5C9277D-533D-4078-A9AA-761E0C30B5D7}">
      <dsp:nvSpPr>
        <dsp:cNvPr id="0" name=""/>
        <dsp:cNvSpPr/>
      </dsp:nvSpPr>
      <dsp:spPr>
        <a:xfrm>
          <a:off x="394391" y="3733798"/>
          <a:ext cx="1916319" cy="2190215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গুণগত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স্থিতিশীলতা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রক্ষা</a:t>
          </a:r>
          <a:endParaRPr lang="en-US" sz="28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675029" y="4054548"/>
        <a:ext cx="1355043" cy="1548715"/>
      </dsp:txXfrm>
    </dsp:sp>
    <dsp:sp modelId="{BF76D17D-C09C-4853-9849-F171B25C6533}">
      <dsp:nvSpPr>
        <dsp:cNvPr id="0" name=""/>
        <dsp:cNvSpPr/>
      </dsp:nvSpPr>
      <dsp:spPr>
        <a:xfrm rot="12578112">
          <a:off x="2111323" y="2417083"/>
          <a:ext cx="1717293" cy="36530"/>
        </a:xfrm>
        <a:custGeom>
          <a:avLst/>
          <a:gdLst/>
          <a:ahLst/>
          <a:cxnLst/>
          <a:rect l="0" t="0" r="0" b="0"/>
          <a:pathLst>
            <a:path>
              <a:moveTo>
                <a:pt x="0" y="18265"/>
              </a:moveTo>
              <a:lnTo>
                <a:pt x="1717293" y="182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10800000">
        <a:off x="2927037" y="2392416"/>
        <a:ext cx="85864" cy="85864"/>
      </dsp:txXfrm>
    </dsp:sp>
    <dsp:sp modelId="{24ACA388-867F-4A6B-83A3-FA93D17B0351}">
      <dsp:nvSpPr>
        <dsp:cNvPr id="0" name=""/>
        <dsp:cNvSpPr/>
      </dsp:nvSpPr>
      <dsp:spPr>
        <a:xfrm>
          <a:off x="647939" y="555779"/>
          <a:ext cx="1650251" cy="2055982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জননকোষ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সৃষ্টি</a:t>
          </a:r>
          <a:endParaRPr lang="en-US" sz="28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889613" y="856871"/>
        <a:ext cx="1166903" cy="14537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E65DF-1B64-4BFF-82C7-7157120814D6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F410B-F4C4-463B-A86D-8D5F35103F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E65DF-1B64-4BFF-82C7-7157120814D6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F410B-F4C4-463B-A86D-8D5F35103F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E65DF-1B64-4BFF-82C7-7157120814D6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F410B-F4C4-463B-A86D-8D5F35103F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E65DF-1B64-4BFF-82C7-7157120814D6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F410B-F4C4-463B-A86D-8D5F35103F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E65DF-1B64-4BFF-82C7-7157120814D6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F410B-F4C4-463B-A86D-8D5F35103F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E65DF-1B64-4BFF-82C7-7157120814D6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F410B-F4C4-463B-A86D-8D5F35103F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E65DF-1B64-4BFF-82C7-7157120814D6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F410B-F4C4-463B-A86D-8D5F35103F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E65DF-1B64-4BFF-82C7-7157120814D6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F410B-F4C4-463B-A86D-8D5F35103F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E65DF-1B64-4BFF-82C7-7157120814D6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F410B-F4C4-463B-A86D-8D5F35103F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E65DF-1B64-4BFF-82C7-7157120814D6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F410B-F4C4-463B-A86D-8D5F35103F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E65DF-1B64-4BFF-82C7-7157120814D6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F410B-F4C4-463B-A86D-8D5F35103F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E65DF-1B64-4BFF-82C7-7157120814D6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F410B-F4C4-463B-A86D-8D5F35103F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1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"/>
            <a:ext cx="8636000" cy="6477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4200" y="266700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2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/>
          <p:cNvGrpSpPr/>
          <p:nvPr/>
        </p:nvGrpSpPr>
        <p:grpSpPr>
          <a:xfrm>
            <a:off x="6400800" y="914400"/>
            <a:ext cx="762000" cy="1371600"/>
            <a:chOff x="4114800" y="3352800"/>
            <a:chExt cx="1143000" cy="1828800"/>
          </a:xfrm>
        </p:grpSpPr>
        <p:sp>
          <p:nvSpPr>
            <p:cNvPr id="57" name="Oval 56"/>
            <p:cNvSpPr/>
            <p:nvPr/>
          </p:nvSpPr>
          <p:spPr>
            <a:xfrm>
              <a:off x="4114800" y="3352800"/>
              <a:ext cx="1143000" cy="18288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8" name="Group 87"/>
            <p:cNvGrpSpPr/>
            <p:nvPr/>
          </p:nvGrpSpPr>
          <p:grpSpPr>
            <a:xfrm>
              <a:off x="4343400" y="3733800"/>
              <a:ext cx="685800" cy="914400"/>
              <a:chOff x="7543800" y="3124200"/>
              <a:chExt cx="838200" cy="1143000"/>
            </a:xfrm>
          </p:grpSpPr>
          <p:sp>
            <p:nvSpPr>
              <p:cNvPr id="59" name="Oval 58"/>
              <p:cNvSpPr/>
              <p:nvPr/>
            </p:nvSpPr>
            <p:spPr>
              <a:xfrm>
                <a:off x="7543800" y="3124200"/>
                <a:ext cx="838200" cy="114300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0" name="Group 62"/>
              <p:cNvGrpSpPr/>
              <p:nvPr/>
            </p:nvGrpSpPr>
            <p:grpSpPr>
              <a:xfrm>
                <a:off x="7772400" y="3657600"/>
                <a:ext cx="480629" cy="153981"/>
                <a:chOff x="5400218" y="1428290"/>
                <a:chExt cx="480629" cy="153981"/>
              </a:xfrm>
            </p:grpSpPr>
            <p:sp>
              <p:nvSpPr>
                <p:cNvPr id="64" name="Freeform 63"/>
                <p:cNvSpPr/>
                <p:nvPr/>
              </p:nvSpPr>
              <p:spPr>
                <a:xfrm>
                  <a:off x="5410200" y="1447800"/>
                  <a:ext cx="470647" cy="134471"/>
                </a:xfrm>
                <a:custGeom>
                  <a:avLst/>
                  <a:gdLst>
                    <a:gd name="connsiteX0" fmla="*/ 0 w 470647"/>
                    <a:gd name="connsiteY0" fmla="*/ 134471 h 134471"/>
                    <a:gd name="connsiteX1" fmla="*/ 67235 w 470647"/>
                    <a:gd name="connsiteY1" fmla="*/ 40341 h 134471"/>
                    <a:gd name="connsiteX2" fmla="*/ 174812 w 470647"/>
                    <a:gd name="connsiteY2" fmla="*/ 13447 h 134471"/>
                    <a:gd name="connsiteX3" fmla="*/ 174812 w 470647"/>
                    <a:gd name="connsiteY3" fmla="*/ 13447 h 134471"/>
                    <a:gd name="connsiteX4" fmla="*/ 228600 w 470647"/>
                    <a:gd name="connsiteY4" fmla="*/ 40341 h 134471"/>
                    <a:gd name="connsiteX5" fmla="*/ 282388 w 470647"/>
                    <a:gd name="connsiteY5" fmla="*/ 80682 h 134471"/>
                    <a:gd name="connsiteX6" fmla="*/ 376518 w 470647"/>
                    <a:gd name="connsiteY6" fmla="*/ 53788 h 134471"/>
                    <a:gd name="connsiteX7" fmla="*/ 470647 w 470647"/>
                    <a:gd name="connsiteY7" fmla="*/ 0 h 134471"/>
                    <a:gd name="connsiteX8" fmla="*/ 470647 w 470647"/>
                    <a:gd name="connsiteY8" fmla="*/ 0 h 134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70647" h="134471">
                      <a:moveTo>
                        <a:pt x="0" y="134471"/>
                      </a:moveTo>
                      <a:cubicBezTo>
                        <a:pt x="19050" y="97491"/>
                        <a:pt x="38100" y="60512"/>
                        <a:pt x="67235" y="40341"/>
                      </a:cubicBezTo>
                      <a:cubicBezTo>
                        <a:pt x="96370" y="20170"/>
                        <a:pt x="174812" y="13447"/>
                        <a:pt x="174812" y="13447"/>
                      </a:cubicBezTo>
                      <a:lnTo>
                        <a:pt x="174812" y="13447"/>
                      </a:lnTo>
                      <a:cubicBezTo>
                        <a:pt x="183777" y="17929"/>
                        <a:pt x="210671" y="29135"/>
                        <a:pt x="228600" y="40341"/>
                      </a:cubicBezTo>
                      <a:cubicBezTo>
                        <a:pt x="246529" y="51547"/>
                        <a:pt x="257735" y="78441"/>
                        <a:pt x="282388" y="80682"/>
                      </a:cubicBezTo>
                      <a:cubicBezTo>
                        <a:pt x="307041" y="82923"/>
                        <a:pt x="345142" y="67235"/>
                        <a:pt x="376518" y="53788"/>
                      </a:cubicBezTo>
                      <a:cubicBezTo>
                        <a:pt x="407894" y="40341"/>
                        <a:pt x="470647" y="0"/>
                        <a:pt x="470647" y="0"/>
                      </a:cubicBezTo>
                      <a:lnTo>
                        <a:pt x="470647" y="0"/>
                      </a:lnTo>
                    </a:path>
                  </a:pathLst>
                </a:cu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Freeform 64"/>
                <p:cNvSpPr/>
                <p:nvPr/>
              </p:nvSpPr>
              <p:spPr>
                <a:xfrm rot="13134675">
                  <a:off x="5400218" y="1428290"/>
                  <a:ext cx="470647" cy="134471"/>
                </a:xfrm>
                <a:custGeom>
                  <a:avLst/>
                  <a:gdLst>
                    <a:gd name="connsiteX0" fmla="*/ 0 w 470647"/>
                    <a:gd name="connsiteY0" fmla="*/ 134471 h 134471"/>
                    <a:gd name="connsiteX1" fmla="*/ 67235 w 470647"/>
                    <a:gd name="connsiteY1" fmla="*/ 40341 h 134471"/>
                    <a:gd name="connsiteX2" fmla="*/ 174812 w 470647"/>
                    <a:gd name="connsiteY2" fmla="*/ 13447 h 134471"/>
                    <a:gd name="connsiteX3" fmla="*/ 174812 w 470647"/>
                    <a:gd name="connsiteY3" fmla="*/ 13447 h 134471"/>
                    <a:gd name="connsiteX4" fmla="*/ 228600 w 470647"/>
                    <a:gd name="connsiteY4" fmla="*/ 40341 h 134471"/>
                    <a:gd name="connsiteX5" fmla="*/ 282388 w 470647"/>
                    <a:gd name="connsiteY5" fmla="*/ 80682 h 134471"/>
                    <a:gd name="connsiteX6" fmla="*/ 376518 w 470647"/>
                    <a:gd name="connsiteY6" fmla="*/ 53788 h 134471"/>
                    <a:gd name="connsiteX7" fmla="*/ 470647 w 470647"/>
                    <a:gd name="connsiteY7" fmla="*/ 0 h 134471"/>
                    <a:gd name="connsiteX8" fmla="*/ 470647 w 470647"/>
                    <a:gd name="connsiteY8" fmla="*/ 0 h 134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70647" h="134471">
                      <a:moveTo>
                        <a:pt x="0" y="134471"/>
                      </a:moveTo>
                      <a:cubicBezTo>
                        <a:pt x="19050" y="97491"/>
                        <a:pt x="38100" y="60512"/>
                        <a:pt x="67235" y="40341"/>
                      </a:cubicBezTo>
                      <a:cubicBezTo>
                        <a:pt x="96370" y="20170"/>
                        <a:pt x="174812" y="13447"/>
                        <a:pt x="174812" y="13447"/>
                      </a:cubicBezTo>
                      <a:lnTo>
                        <a:pt x="174812" y="13447"/>
                      </a:lnTo>
                      <a:cubicBezTo>
                        <a:pt x="183777" y="17929"/>
                        <a:pt x="210671" y="29135"/>
                        <a:pt x="228600" y="40341"/>
                      </a:cubicBezTo>
                      <a:cubicBezTo>
                        <a:pt x="246529" y="51547"/>
                        <a:pt x="257735" y="78441"/>
                        <a:pt x="282388" y="80682"/>
                      </a:cubicBezTo>
                      <a:cubicBezTo>
                        <a:pt x="307041" y="82923"/>
                        <a:pt x="345142" y="67235"/>
                        <a:pt x="376518" y="53788"/>
                      </a:cubicBezTo>
                      <a:cubicBezTo>
                        <a:pt x="407894" y="40341"/>
                        <a:pt x="470647" y="0"/>
                        <a:pt x="470647" y="0"/>
                      </a:cubicBezTo>
                      <a:lnTo>
                        <a:pt x="470647" y="0"/>
                      </a:lnTo>
                    </a:path>
                  </a:pathLst>
                </a:custGeom>
                <a:ln w="381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1" name="Group 65"/>
              <p:cNvGrpSpPr/>
              <p:nvPr/>
            </p:nvGrpSpPr>
            <p:grpSpPr>
              <a:xfrm>
                <a:off x="7772400" y="3352800"/>
                <a:ext cx="480629" cy="153981"/>
                <a:chOff x="5400218" y="1428290"/>
                <a:chExt cx="480629" cy="153981"/>
              </a:xfrm>
            </p:grpSpPr>
            <p:sp>
              <p:nvSpPr>
                <p:cNvPr id="62" name="Freeform 61"/>
                <p:cNvSpPr/>
                <p:nvPr/>
              </p:nvSpPr>
              <p:spPr>
                <a:xfrm>
                  <a:off x="5410200" y="1447800"/>
                  <a:ext cx="470647" cy="134471"/>
                </a:xfrm>
                <a:custGeom>
                  <a:avLst/>
                  <a:gdLst>
                    <a:gd name="connsiteX0" fmla="*/ 0 w 470647"/>
                    <a:gd name="connsiteY0" fmla="*/ 134471 h 134471"/>
                    <a:gd name="connsiteX1" fmla="*/ 67235 w 470647"/>
                    <a:gd name="connsiteY1" fmla="*/ 40341 h 134471"/>
                    <a:gd name="connsiteX2" fmla="*/ 174812 w 470647"/>
                    <a:gd name="connsiteY2" fmla="*/ 13447 h 134471"/>
                    <a:gd name="connsiteX3" fmla="*/ 174812 w 470647"/>
                    <a:gd name="connsiteY3" fmla="*/ 13447 h 134471"/>
                    <a:gd name="connsiteX4" fmla="*/ 228600 w 470647"/>
                    <a:gd name="connsiteY4" fmla="*/ 40341 h 134471"/>
                    <a:gd name="connsiteX5" fmla="*/ 282388 w 470647"/>
                    <a:gd name="connsiteY5" fmla="*/ 80682 h 134471"/>
                    <a:gd name="connsiteX6" fmla="*/ 376518 w 470647"/>
                    <a:gd name="connsiteY6" fmla="*/ 53788 h 134471"/>
                    <a:gd name="connsiteX7" fmla="*/ 470647 w 470647"/>
                    <a:gd name="connsiteY7" fmla="*/ 0 h 134471"/>
                    <a:gd name="connsiteX8" fmla="*/ 470647 w 470647"/>
                    <a:gd name="connsiteY8" fmla="*/ 0 h 134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70647" h="134471">
                      <a:moveTo>
                        <a:pt x="0" y="134471"/>
                      </a:moveTo>
                      <a:cubicBezTo>
                        <a:pt x="19050" y="97491"/>
                        <a:pt x="38100" y="60512"/>
                        <a:pt x="67235" y="40341"/>
                      </a:cubicBezTo>
                      <a:cubicBezTo>
                        <a:pt x="96370" y="20170"/>
                        <a:pt x="174812" y="13447"/>
                        <a:pt x="174812" y="13447"/>
                      </a:cubicBezTo>
                      <a:lnTo>
                        <a:pt x="174812" y="13447"/>
                      </a:lnTo>
                      <a:cubicBezTo>
                        <a:pt x="183777" y="17929"/>
                        <a:pt x="210671" y="29135"/>
                        <a:pt x="228600" y="40341"/>
                      </a:cubicBezTo>
                      <a:cubicBezTo>
                        <a:pt x="246529" y="51547"/>
                        <a:pt x="257735" y="78441"/>
                        <a:pt x="282388" y="80682"/>
                      </a:cubicBezTo>
                      <a:cubicBezTo>
                        <a:pt x="307041" y="82923"/>
                        <a:pt x="345142" y="67235"/>
                        <a:pt x="376518" y="53788"/>
                      </a:cubicBezTo>
                      <a:cubicBezTo>
                        <a:pt x="407894" y="40341"/>
                        <a:pt x="470647" y="0"/>
                        <a:pt x="470647" y="0"/>
                      </a:cubicBezTo>
                      <a:lnTo>
                        <a:pt x="470647" y="0"/>
                      </a:lnTo>
                    </a:path>
                  </a:pathLst>
                </a:cu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Freeform 62"/>
                <p:cNvSpPr/>
                <p:nvPr/>
              </p:nvSpPr>
              <p:spPr>
                <a:xfrm rot="13134675">
                  <a:off x="5400218" y="1428290"/>
                  <a:ext cx="470647" cy="134471"/>
                </a:xfrm>
                <a:custGeom>
                  <a:avLst/>
                  <a:gdLst>
                    <a:gd name="connsiteX0" fmla="*/ 0 w 470647"/>
                    <a:gd name="connsiteY0" fmla="*/ 134471 h 134471"/>
                    <a:gd name="connsiteX1" fmla="*/ 67235 w 470647"/>
                    <a:gd name="connsiteY1" fmla="*/ 40341 h 134471"/>
                    <a:gd name="connsiteX2" fmla="*/ 174812 w 470647"/>
                    <a:gd name="connsiteY2" fmla="*/ 13447 h 134471"/>
                    <a:gd name="connsiteX3" fmla="*/ 174812 w 470647"/>
                    <a:gd name="connsiteY3" fmla="*/ 13447 h 134471"/>
                    <a:gd name="connsiteX4" fmla="*/ 228600 w 470647"/>
                    <a:gd name="connsiteY4" fmla="*/ 40341 h 134471"/>
                    <a:gd name="connsiteX5" fmla="*/ 282388 w 470647"/>
                    <a:gd name="connsiteY5" fmla="*/ 80682 h 134471"/>
                    <a:gd name="connsiteX6" fmla="*/ 376518 w 470647"/>
                    <a:gd name="connsiteY6" fmla="*/ 53788 h 134471"/>
                    <a:gd name="connsiteX7" fmla="*/ 470647 w 470647"/>
                    <a:gd name="connsiteY7" fmla="*/ 0 h 134471"/>
                    <a:gd name="connsiteX8" fmla="*/ 470647 w 470647"/>
                    <a:gd name="connsiteY8" fmla="*/ 0 h 134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70647" h="134471">
                      <a:moveTo>
                        <a:pt x="0" y="134471"/>
                      </a:moveTo>
                      <a:cubicBezTo>
                        <a:pt x="19050" y="97491"/>
                        <a:pt x="38100" y="60512"/>
                        <a:pt x="67235" y="40341"/>
                      </a:cubicBezTo>
                      <a:cubicBezTo>
                        <a:pt x="96370" y="20170"/>
                        <a:pt x="174812" y="13447"/>
                        <a:pt x="174812" y="13447"/>
                      </a:cubicBezTo>
                      <a:lnTo>
                        <a:pt x="174812" y="13447"/>
                      </a:lnTo>
                      <a:cubicBezTo>
                        <a:pt x="183777" y="17929"/>
                        <a:pt x="210671" y="29135"/>
                        <a:pt x="228600" y="40341"/>
                      </a:cubicBezTo>
                      <a:cubicBezTo>
                        <a:pt x="246529" y="51547"/>
                        <a:pt x="257735" y="78441"/>
                        <a:pt x="282388" y="80682"/>
                      </a:cubicBezTo>
                      <a:cubicBezTo>
                        <a:pt x="307041" y="82923"/>
                        <a:pt x="345142" y="67235"/>
                        <a:pt x="376518" y="53788"/>
                      </a:cubicBezTo>
                      <a:cubicBezTo>
                        <a:pt x="407894" y="40341"/>
                        <a:pt x="470647" y="0"/>
                        <a:pt x="470647" y="0"/>
                      </a:cubicBezTo>
                      <a:lnTo>
                        <a:pt x="470647" y="0"/>
                      </a:lnTo>
                    </a:path>
                  </a:pathLst>
                </a:custGeom>
                <a:ln w="381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46" name="Group 45"/>
          <p:cNvGrpSpPr/>
          <p:nvPr/>
        </p:nvGrpSpPr>
        <p:grpSpPr>
          <a:xfrm>
            <a:off x="6400800" y="914400"/>
            <a:ext cx="685800" cy="1376080"/>
            <a:chOff x="4114800" y="3352800"/>
            <a:chExt cx="1143000" cy="1828800"/>
          </a:xfrm>
        </p:grpSpPr>
        <p:sp>
          <p:nvSpPr>
            <p:cNvPr id="47" name="Oval 46"/>
            <p:cNvSpPr/>
            <p:nvPr/>
          </p:nvSpPr>
          <p:spPr>
            <a:xfrm>
              <a:off x="4114800" y="3352800"/>
              <a:ext cx="1143000" cy="18288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8" name="Group 87"/>
            <p:cNvGrpSpPr/>
            <p:nvPr/>
          </p:nvGrpSpPr>
          <p:grpSpPr>
            <a:xfrm>
              <a:off x="4343400" y="3733800"/>
              <a:ext cx="685800" cy="914400"/>
              <a:chOff x="7543800" y="3124200"/>
              <a:chExt cx="838200" cy="1143000"/>
            </a:xfrm>
          </p:grpSpPr>
          <p:sp>
            <p:nvSpPr>
              <p:cNvPr id="49" name="Oval 48"/>
              <p:cNvSpPr/>
              <p:nvPr/>
            </p:nvSpPr>
            <p:spPr>
              <a:xfrm>
                <a:off x="7543800" y="3124200"/>
                <a:ext cx="838200" cy="114300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0" name="Group 62"/>
              <p:cNvGrpSpPr/>
              <p:nvPr/>
            </p:nvGrpSpPr>
            <p:grpSpPr>
              <a:xfrm>
                <a:off x="7772400" y="3657600"/>
                <a:ext cx="480629" cy="153981"/>
                <a:chOff x="5400218" y="1428290"/>
                <a:chExt cx="480629" cy="153981"/>
              </a:xfrm>
            </p:grpSpPr>
            <p:sp>
              <p:nvSpPr>
                <p:cNvPr id="54" name="Freeform 53"/>
                <p:cNvSpPr/>
                <p:nvPr/>
              </p:nvSpPr>
              <p:spPr>
                <a:xfrm>
                  <a:off x="5410200" y="1447800"/>
                  <a:ext cx="470647" cy="134471"/>
                </a:xfrm>
                <a:custGeom>
                  <a:avLst/>
                  <a:gdLst>
                    <a:gd name="connsiteX0" fmla="*/ 0 w 470647"/>
                    <a:gd name="connsiteY0" fmla="*/ 134471 h 134471"/>
                    <a:gd name="connsiteX1" fmla="*/ 67235 w 470647"/>
                    <a:gd name="connsiteY1" fmla="*/ 40341 h 134471"/>
                    <a:gd name="connsiteX2" fmla="*/ 174812 w 470647"/>
                    <a:gd name="connsiteY2" fmla="*/ 13447 h 134471"/>
                    <a:gd name="connsiteX3" fmla="*/ 174812 w 470647"/>
                    <a:gd name="connsiteY3" fmla="*/ 13447 h 134471"/>
                    <a:gd name="connsiteX4" fmla="*/ 228600 w 470647"/>
                    <a:gd name="connsiteY4" fmla="*/ 40341 h 134471"/>
                    <a:gd name="connsiteX5" fmla="*/ 282388 w 470647"/>
                    <a:gd name="connsiteY5" fmla="*/ 80682 h 134471"/>
                    <a:gd name="connsiteX6" fmla="*/ 376518 w 470647"/>
                    <a:gd name="connsiteY6" fmla="*/ 53788 h 134471"/>
                    <a:gd name="connsiteX7" fmla="*/ 470647 w 470647"/>
                    <a:gd name="connsiteY7" fmla="*/ 0 h 134471"/>
                    <a:gd name="connsiteX8" fmla="*/ 470647 w 470647"/>
                    <a:gd name="connsiteY8" fmla="*/ 0 h 134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70647" h="134471">
                      <a:moveTo>
                        <a:pt x="0" y="134471"/>
                      </a:moveTo>
                      <a:cubicBezTo>
                        <a:pt x="19050" y="97491"/>
                        <a:pt x="38100" y="60512"/>
                        <a:pt x="67235" y="40341"/>
                      </a:cubicBezTo>
                      <a:cubicBezTo>
                        <a:pt x="96370" y="20170"/>
                        <a:pt x="174812" y="13447"/>
                        <a:pt x="174812" y="13447"/>
                      </a:cubicBezTo>
                      <a:lnTo>
                        <a:pt x="174812" y="13447"/>
                      </a:lnTo>
                      <a:cubicBezTo>
                        <a:pt x="183777" y="17929"/>
                        <a:pt x="210671" y="29135"/>
                        <a:pt x="228600" y="40341"/>
                      </a:cubicBezTo>
                      <a:cubicBezTo>
                        <a:pt x="246529" y="51547"/>
                        <a:pt x="257735" y="78441"/>
                        <a:pt x="282388" y="80682"/>
                      </a:cubicBezTo>
                      <a:cubicBezTo>
                        <a:pt x="307041" y="82923"/>
                        <a:pt x="345142" y="67235"/>
                        <a:pt x="376518" y="53788"/>
                      </a:cubicBezTo>
                      <a:cubicBezTo>
                        <a:pt x="407894" y="40341"/>
                        <a:pt x="470647" y="0"/>
                        <a:pt x="470647" y="0"/>
                      </a:cubicBezTo>
                      <a:lnTo>
                        <a:pt x="470647" y="0"/>
                      </a:lnTo>
                    </a:path>
                  </a:pathLst>
                </a:cu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Freeform 54"/>
                <p:cNvSpPr/>
                <p:nvPr/>
              </p:nvSpPr>
              <p:spPr>
                <a:xfrm rot="13134675">
                  <a:off x="5400218" y="1428290"/>
                  <a:ext cx="470647" cy="134471"/>
                </a:xfrm>
                <a:custGeom>
                  <a:avLst/>
                  <a:gdLst>
                    <a:gd name="connsiteX0" fmla="*/ 0 w 470647"/>
                    <a:gd name="connsiteY0" fmla="*/ 134471 h 134471"/>
                    <a:gd name="connsiteX1" fmla="*/ 67235 w 470647"/>
                    <a:gd name="connsiteY1" fmla="*/ 40341 h 134471"/>
                    <a:gd name="connsiteX2" fmla="*/ 174812 w 470647"/>
                    <a:gd name="connsiteY2" fmla="*/ 13447 h 134471"/>
                    <a:gd name="connsiteX3" fmla="*/ 174812 w 470647"/>
                    <a:gd name="connsiteY3" fmla="*/ 13447 h 134471"/>
                    <a:gd name="connsiteX4" fmla="*/ 228600 w 470647"/>
                    <a:gd name="connsiteY4" fmla="*/ 40341 h 134471"/>
                    <a:gd name="connsiteX5" fmla="*/ 282388 w 470647"/>
                    <a:gd name="connsiteY5" fmla="*/ 80682 h 134471"/>
                    <a:gd name="connsiteX6" fmla="*/ 376518 w 470647"/>
                    <a:gd name="connsiteY6" fmla="*/ 53788 h 134471"/>
                    <a:gd name="connsiteX7" fmla="*/ 470647 w 470647"/>
                    <a:gd name="connsiteY7" fmla="*/ 0 h 134471"/>
                    <a:gd name="connsiteX8" fmla="*/ 470647 w 470647"/>
                    <a:gd name="connsiteY8" fmla="*/ 0 h 134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70647" h="134471">
                      <a:moveTo>
                        <a:pt x="0" y="134471"/>
                      </a:moveTo>
                      <a:cubicBezTo>
                        <a:pt x="19050" y="97491"/>
                        <a:pt x="38100" y="60512"/>
                        <a:pt x="67235" y="40341"/>
                      </a:cubicBezTo>
                      <a:cubicBezTo>
                        <a:pt x="96370" y="20170"/>
                        <a:pt x="174812" y="13447"/>
                        <a:pt x="174812" y="13447"/>
                      </a:cubicBezTo>
                      <a:lnTo>
                        <a:pt x="174812" y="13447"/>
                      </a:lnTo>
                      <a:cubicBezTo>
                        <a:pt x="183777" y="17929"/>
                        <a:pt x="210671" y="29135"/>
                        <a:pt x="228600" y="40341"/>
                      </a:cubicBezTo>
                      <a:cubicBezTo>
                        <a:pt x="246529" y="51547"/>
                        <a:pt x="257735" y="78441"/>
                        <a:pt x="282388" y="80682"/>
                      </a:cubicBezTo>
                      <a:cubicBezTo>
                        <a:pt x="307041" y="82923"/>
                        <a:pt x="345142" y="67235"/>
                        <a:pt x="376518" y="53788"/>
                      </a:cubicBezTo>
                      <a:cubicBezTo>
                        <a:pt x="407894" y="40341"/>
                        <a:pt x="470647" y="0"/>
                        <a:pt x="470647" y="0"/>
                      </a:cubicBezTo>
                      <a:lnTo>
                        <a:pt x="470647" y="0"/>
                      </a:lnTo>
                    </a:path>
                  </a:pathLst>
                </a:custGeom>
                <a:ln w="381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1" name="Group 65"/>
              <p:cNvGrpSpPr/>
              <p:nvPr/>
            </p:nvGrpSpPr>
            <p:grpSpPr>
              <a:xfrm>
                <a:off x="7772400" y="3352800"/>
                <a:ext cx="480629" cy="153981"/>
                <a:chOff x="5400218" y="1428290"/>
                <a:chExt cx="480629" cy="153981"/>
              </a:xfrm>
            </p:grpSpPr>
            <p:sp>
              <p:nvSpPr>
                <p:cNvPr id="52" name="Freeform 51"/>
                <p:cNvSpPr/>
                <p:nvPr/>
              </p:nvSpPr>
              <p:spPr>
                <a:xfrm>
                  <a:off x="5410200" y="1447800"/>
                  <a:ext cx="470647" cy="134471"/>
                </a:xfrm>
                <a:custGeom>
                  <a:avLst/>
                  <a:gdLst>
                    <a:gd name="connsiteX0" fmla="*/ 0 w 470647"/>
                    <a:gd name="connsiteY0" fmla="*/ 134471 h 134471"/>
                    <a:gd name="connsiteX1" fmla="*/ 67235 w 470647"/>
                    <a:gd name="connsiteY1" fmla="*/ 40341 h 134471"/>
                    <a:gd name="connsiteX2" fmla="*/ 174812 w 470647"/>
                    <a:gd name="connsiteY2" fmla="*/ 13447 h 134471"/>
                    <a:gd name="connsiteX3" fmla="*/ 174812 w 470647"/>
                    <a:gd name="connsiteY3" fmla="*/ 13447 h 134471"/>
                    <a:gd name="connsiteX4" fmla="*/ 228600 w 470647"/>
                    <a:gd name="connsiteY4" fmla="*/ 40341 h 134471"/>
                    <a:gd name="connsiteX5" fmla="*/ 282388 w 470647"/>
                    <a:gd name="connsiteY5" fmla="*/ 80682 h 134471"/>
                    <a:gd name="connsiteX6" fmla="*/ 376518 w 470647"/>
                    <a:gd name="connsiteY6" fmla="*/ 53788 h 134471"/>
                    <a:gd name="connsiteX7" fmla="*/ 470647 w 470647"/>
                    <a:gd name="connsiteY7" fmla="*/ 0 h 134471"/>
                    <a:gd name="connsiteX8" fmla="*/ 470647 w 470647"/>
                    <a:gd name="connsiteY8" fmla="*/ 0 h 134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70647" h="134471">
                      <a:moveTo>
                        <a:pt x="0" y="134471"/>
                      </a:moveTo>
                      <a:cubicBezTo>
                        <a:pt x="19050" y="97491"/>
                        <a:pt x="38100" y="60512"/>
                        <a:pt x="67235" y="40341"/>
                      </a:cubicBezTo>
                      <a:cubicBezTo>
                        <a:pt x="96370" y="20170"/>
                        <a:pt x="174812" y="13447"/>
                        <a:pt x="174812" y="13447"/>
                      </a:cubicBezTo>
                      <a:lnTo>
                        <a:pt x="174812" y="13447"/>
                      </a:lnTo>
                      <a:cubicBezTo>
                        <a:pt x="183777" y="17929"/>
                        <a:pt x="210671" y="29135"/>
                        <a:pt x="228600" y="40341"/>
                      </a:cubicBezTo>
                      <a:cubicBezTo>
                        <a:pt x="246529" y="51547"/>
                        <a:pt x="257735" y="78441"/>
                        <a:pt x="282388" y="80682"/>
                      </a:cubicBezTo>
                      <a:cubicBezTo>
                        <a:pt x="307041" y="82923"/>
                        <a:pt x="345142" y="67235"/>
                        <a:pt x="376518" y="53788"/>
                      </a:cubicBezTo>
                      <a:cubicBezTo>
                        <a:pt x="407894" y="40341"/>
                        <a:pt x="470647" y="0"/>
                        <a:pt x="470647" y="0"/>
                      </a:cubicBezTo>
                      <a:lnTo>
                        <a:pt x="470647" y="0"/>
                      </a:lnTo>
                    </a:path>
                  </a:pathLst>
                </a:cu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Freeform 52"/>
                <p:cNvSpPr/>
                <p:nvPr/>
              </p:nvSpPr>
              <p:spPr>
                <a:xfrm rot="13134675">
                  <a:off x="5400218" y="1428290"/>
                  <a:ext cx="470647" cy="134471"/>
                </a:xfrm>
                <a:custGeom>
                  <a:avLst/>
                  <a:gdLst>
                    <a:gd name="connsiteX0" fmla="*/ 0 w 470647"/>
                    <a:gd name="connsiteY0" fmla="*/ 134471 h 134471"/>
                    <a:gd name="connsiteX1" fmla="*/ 67235 w 470647"/>
                    <a:gd name="connsiteY1" fmla="*/ 40341 h 134471"/>
                    <a:gd name="connsiteX2" fmla="*/ 174812 w 470647"/>
                    <a:gd name="connsiteY2" fmla="*/ 13447 h 134471"/>
                    <a:gd name="connsiteX3" fmla="*/ 174812 w 470647"/>
                    <a:gd name="connsiteY3" fmla="*/ 13447 h 134471"/>
                    <a:gd name="connsiteX4" fmla="*/ 228600 w 470647"/>
                    <a:gd name="connsiteY4" fmla="*/ 40341 h 134471"/>
                    <a:gd name="connsiteX5" fmla="*/ 282388 w 470647"/>
                    <a:gd name="connsiteY5" fmla="*/ 80682 h 134471"/>
                    <a:gd name="connsiteX6" fmla="*/ 376518 w 470647"/>
                    <a:gd name="connsiteY6" fmla="*/ 53788 h 134471"/>
                    <a:gd name="connsiteX7" fmla="*/ 470647 w 470647"/>
                    <a:gd name="connsiteY7" fmla="*/ 0 h 134471"/>
                    <a:gd name="connsiteX8" fmla="*/ 470647 w 470647"/>
                    <a:gd name="connsiteY8" fmla="*/ 0 h 134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70647" h="134471">
                      <a:moveTo>
                        <a:pt x="0" y="134471"/>
                      </a:moveTo>
                      <a:cubicBezTo>
                        <a:pt x="19050" y="97491"/>
                        <a:pt x="38100" y="60512"/>
                        <a:pt x="67235" y="40341"/>
                      </a:cubicBezTo>
                      <a:cubicBezTo>
                        <a:pt x="96370" y="20170"/>
                        <a:pt x="174812" y="13447"/>
                        <a:pt x="174812" y="13447"/>
                      </a:cubicBezTo>
                      <a:lnTo>
                        <a:pt x="174812" y="13447"/>
                      </a:lnTo>
                      <a:cubicBezTo>
                        <a:pt x="183777" y="17929"/>
                        <a:pt x="210671" y="29135"/>
                        <a:pt x="228600" y="40341"/>
                      </a:cubicBezTo>
                      <a:cubicBezTo>
                        <a:pt x="246529" y="51547"/>
                        <a:pt x="257735" y="78441"/>
                        <a:pt x="282388" y="80682"/>
                      </a:cubicBezTo>
                      <a:cubicBezTo>
                        <a:pt x="307041" y="82923"/>
                        <a:pt x="345142" y="67235"/>
                        <a:pt x="376518" y="53788"/>
                      </a:cubicBezTo>
                      <a:cubicBezTo>
                        <a:pt x="407894" y="40341"/>
                        <a:pt x="470647" y="0"/>
                        <a:pt x="470647" y="0"/>
                      </a:cubicBezTo>
                      <a:lnTo>
                        <a:pt x="470647" y="0"/>
                      </a:lnTo>
                    </a:path>
                  </a:pathLst>
                </a:custGeom>
                <a:ln w="381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28" name="Group 27"/>
          <p:cNvGrpSpPr/>
          <p:nvPr/>
        </p:nvGrpSpPr>
        <p:grpSpPr>
          <a:xfrm>
            <a:off x="3810000" y="381000"/>
            <a:ext cx="1295400" cy="2492188"/>
            <a:chOff x="5486400" y="762000"/>
            <a:chExt cx="1600200" cy="3276600"/>
          </a:xfrm>
        </p:grpSpPr>
        <p:sp>
          <p:nvSpPr>
            <p:cNvPr id="29" name="Oval 28"/>
            <p:cNvSpPr/>
            <p:nvPr/>
          </p:nvSpPr>
          <p:spPr>
            <a:xfrm>
              <a:off x="5486400" y="762000"/>
              <a:ext cx="1600200" cy="32766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68"/>
            <p:cNvGrpSpPr/>
            <p:nvPr/>
          </p:nvGrpSpPr>
          <p:grpSpPr>
            <a:xfrm>
              <a:off x="5943600" y="1142999"/>
              <a:ext cx="838200" cy="1143000"/>
              <a:chOff x="7543800" y="3124199"/>
              <a:chExt cx="838200" cy="1143000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7543800" y="3124199"/>
                <a:ext cx="838200" cy="114300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0" name="Group 62"/>
              <p:cNvGrpSpPr/>
              <p:nvPr/>
            </p:nvGrpSpPr>
            <p:grpSpPr>
              <a:xfrm>
                <a:off x="7772400" y="3657599"/>
                <a:ext cx="480629" cy="153982"/>
                <a:chOff x="5400218" y="1428289"/>
                <a:chExt cx="480629" cy="153982"/>
              </a:xfrm>
            </p:grpSpPr>
            <p:sp>
              <p:nvSpPr>
                <p:cNvPr id="44" name="Freeform 43"/>
                <p:cNvSpPr/>
                <p:nvPr/>
              </p:nvSpPr>
              <p:spPr>
                <a:xfrm>
                  <a:off x="5410200" y="1447800"/>
                  <a:ext cx="470647" cy="134471"/>
                </a:xfrm>
                <a:custGeom>
                  <a:avLst/>
                  <a:gdLst>
                    <a:gd name="connsiteX0" fmla="*/ 0 w 470647"/>
                    <a:gd name="connsiteY0" fmla="*/ 134471 h 134471"/>
                    <a:gd name="connsiteX1" fmla="*/ 67235 w 470647"/>
                    <a:gd name="connsiteY1" fmla="*/ 40341 h 134471"/>
                    <a:gd name="connsiteX2" fmla="*/ 174812 w 470647"/>
                    <a:gd name="connsiteY2" fmla="*/ 13447 h 134471"/>
                    <a:gd name="connsiteX3" fmla="*/ 174812 w 470647"/>
                    <a:gd name="connsiteY3" fmla="*/ 13447 h 134471"/>
                    <a:gd name="connsiteX4" fmla="*/ 228600 w 470647"/>
                    <a:gd name="connsiteY4" fmla="*/ 40341 h 134471"/>
                    <a:gd name="connsiteX5" fmla="*/ 282388 w 470647"/>
                    <a:gd name="connsiteY5" fmla="*/ 80682 h 134471"/>
                    <a:gd name="connsiteX6" fmla="*/ 376518 w 470647"/>
                    <a:gd name="connsiteY6" fmla="*/ 53788 h 134471"/>
                    <a:gd name="connsiteX7" fmla="*/ 470647 w 470647"/>
                    <a:gd name="connsiteY7" fmla="*/ 0 h 134471"/>
                    <a:gd name="connsiteX8" fmla="*/ 470647 w 470647"/>
                    <a:gd name="connsiteY8" fmla="*/ 0 h 134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70647" h="134471">
                      <a:moveTo>
                        <a:pt x="0" y="134471"/>
                      </a:moveTo>
                      <a:cubicBezTo>
                        <a:pt x="19050" y="97491"/>
                        <a:pt x="38100" y="60512"/>
                        <a:pt x="67235" y="40341"/>
                      </a:cubicBezTo>
                      <a:cubicBezTo>
                        <a:pt x="96370" y="20170"/>
                        <a:pt x="174812" y="13447"/>
                        <a:pt x="174812" y="13447"/>
                      </a:cubicBezTo>
                      <a:lnTo>
                        <a:pt x="174812" y="13447"/>
                      </a:lnTo>
                      <a:cubicBezTo>
                        <a:pt x="183777" y="17929"/>
                        <a:pt x="210671" y="29135"/>
                        <a:pt x="228600" y="40341"/>
                      </a:cubicBezTo>
                      <a:cubicBezTo>
                        <a:pt x="246529" y="51547"/>
                        <a:pt x="257735" y="78441"/>
                        <a:pt x="282388" y="80682"/>
                      </a:cubicBezTo>
                      <a:cubicBezTo>
                        <a:pt x="307041" y="82923"/>
                        <a:pt x="345142" y="67235"/>
                        <a:pt x="376518" y="53788"/>
                      </a:cubicBezTo>
                      <a:cubicBezTo>
                        <a:pt x="407894" y="40341"/>
                        <a:pt x="470647" y="0"/>
                        <a:pt x="470647" y="0"/>
                      </a:cubicBezTo>
                      <a:lnTo>
                        <a:pt x="470647" y="0"/>
                      </a:lnTo>
                    </a:path>
                  </a:pathLst>
                </a:cu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Freeform 44"/>
                <p:cNvSpPr/>
                <p:nvPr/>
              </p:nvSpPr>
              <p:spPr>
                <a:xfrm rot="13134675">
                  <a:off x="5400218" y="1428289"/>
                  <a:ext cx="470647" cy="134471"/>
                </a:xfrm>
                <a:custGeom>
                  <a:avLst/>
                  <a:gdLst>
                    <a:gd name="connsiteX0" fmla="*/ 0 w 470647"/>
                    <a:gd name="connsiteY0" fmla="*/ 134471 h 134471"/>
                    <a:gd name="connsiteX1" fmla="*/ 67235 w 470647"/>
                    <a:gd name="connsiteY1" fmla="*/ 40341 h 134471"/>
                    <a:gd name="connsiteX2" fmla="*/ 174812 w 470647"/>
                    <a:gd name="connsiteY2" fmla="*/ 13447 h 134471"/>
                    <a:gd name="connsiteX3" fmla="*/ 174812 w 470647"/>
                    <a:gd name="connsiteY3" fmla="*/ 13447 h 134471"/>
                    <a:gd name="connsiteX4" fmla="*/ 228600 w 470647"/>
                    <a:gd name="connsiteY4" fmla="*/ 40341 h 134471"/>
                    <a:gd name="connsiteX5" fmla="*/ 282388 w 470647"/>
                    <a:gd name="connsiteY5" fmla="*/ 80682 h 134471"/>
                    <a:gd name="connsiteX6" fmla="*/ 376518 w 470647"/>
                    <a:gd name="connsiteY6" fmla="*/ 53788 h 134471"/>
                    <a:gd name="connsiteX7" fmla="*/ 470647 w 470647"/>
                    <a:gd name="connsiteY7" fmla="*/ 0 h 134471"/>
                    <a:gd name="connsiteX8" fmla="*/ 470647 w 470647"/>
                    <a:gd name="connsiteY8" fmla="*/ 0 h 134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70647" h="134471">
                      <a:moveTo>
                        <a:pt x="0" y="134471"/>
                      </a:moveTo>
                      <a:cubicBezTo>
                        <a:pt x="19050" y="97491"/>
                        <a:pt x="38100" y="60512"/>
                        <a:pt x="67235" y="40341"/>
                      </a:cubicBezTo>
                      <a:cubicBezTo>
                        <a:pt x="96370" y="20170"/>
                        <a:pt x="174812" y="13447"/>
                        <a:pt x="174812" y="13447"/>
                      </a:cubicBezTo>
                      <a:lnTo>
                        <a:pt x="174812" y="13447"/>
                      </a:lnTo>
                      <a:cubicBezTo>
                        <a:pt x="183777" y="17929"/>
                        <a:pt x="210671" y="29135"/>
                        <a:pt x="228600" y="40341"/>
                      </a:cubicBezTo>
                      <a:cubicBezTo>
                        <a:pt x="246529" y="51547"/>
                        <a:pt x="257735" y="78441"/>
                        <a:pt x="282388" y="80682"/>
                      </a:cubicBezTo>
                      <a:cubicBezTo>
                        <a:pt x="307041" y="82923"/>
                        <a:pt x="345142" y="67235"/>
                        <a:pt x="376518" y="53788"/>
                      </a:cubicBezTo>
                      <a:cubicBezTo>
                        <a:pt x="407894" y="40341"/>
                        <a:pt x="470647" y="0"/>
                        <a:pt x="470647" y="0"/>
                      </a:cubicBezTo>
                      <a:lnTo>
                        <a:pt x="470647" y="0"/>
                      </a:lnTo>
                    </a:path>
                  </a:pathLst>
                </a:custGeom>
                <a:ln w="381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1" name="Group 65"/>
              <p:cNvGrpSpPr/>
              <p:nvPr/>
            </p:nvGrpSpPr>
            <p:grpSpPr>
              <a:xfrm>
                <a:off x="7772400" y="3352800"/>
                <a:ext cx="480629" cy="153981"/>
                <a:chOff x="5400218" y="1428290"/>
                <a:chExt cx="480629" cy="153981"/>
              </a:xfrm>
            </p:grpSpPr>
            <p:sp>
              <p:nvSpPr>
                <p:cNvPr id="42" name="Freeform 41"/>
                <p:cNvSpPr/>
                <p:nvPr/>
              </p:nvSpPr>
              <p:spPr>
                <a:xfrm>
                  <a:off x="5410200" y="1447800"/>
                  <a:ext cx="470647" cy="134471"/>
                </a:xfrm>
                <a:custGeom>
                  <a:avLst/>
                  <a:gdLst>
                    <a:gd name="connsiteX0" fmla="*/ 0 w 470647"/>
                    <a:gd name="connsiteY0" fmla="*/ 134471 h 134471"/>
                    <a:gd name="connsiteX1" fmla="*/ 67235 w 470647"/>
                    <a:gd name="connsiteY1" fmla="*/ 40341 h 134471"/>
                    <a:gd name="connsiteX2" fmla="*/ 174812 w 470647"/>
                    <a:gd name="connsiteY2" fmla="*/ 13447 h 134471"/>
                    <a:gd name="connsiteX3" fmla="*/ 174812 w 470647"/>
                    <a:gd name="connsiteY3" fmla="*/ 13447 h 134471"/>
                    <a:gd name="connsiteX4" fmla="*/ 228600 w 470647"/>
                    <a:gd name="connsiteY4" fmla="*/ 40341 h 134471"/>
                    <a:gd name="connsiteX5" fmla="*/ 282388 w 470647"/>
                    <a:gd name="connsiteY5" fmla="*/ 80682 h 134471"/>
                    <a:gd name="connsiteX6" fmla="*/ 376518 w 470647"/>
                    <a:gd name="connsiteY6" fmla="*/ 53788 h 134471"/>
                    <a:gd name="connsiteX7" fmla="*/ 470647 w 470647"/>
                    <a:gd name="connsiteY7" fmla="*/ 0 h 134471"/>
                    <a:gd name="connsiteX8" fmla="*/ 470647 w 470647"/>
                    <a:gd name="connsiteY8" fmla="*/ 0 h 134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70647" h="134471">
                      <a:moveTo>
                        <a:pt x="0" y="134471"/>
                      </a:moveTo>
                      <a:cubicBezTo>
                        <a:pt x="19050" y="97491"/>
                        <a:pt x="38100" y="60512"/>
                        <a:pt x="67235" y="40341"/>
                      </a:cubicBezTo>
                      <a:cubicBezTo>
                        <a:pt x="96370" y="20170"/>
                        <a:pt x="174812" y="13447"/>
                        <a:pt x="174812" y="13447"/>
                      </a:cubicBezTo>
                      <a:lnTo>
                        <a:pt x="174812" y="13447"/>
                      </a:lnTo>
                      <a:cubicBezTo>
                        <a:pt x="183777" y="17929"/>
                        <a:pt x="210671" y="29135"/>
                        <a:pt x="228600" y="40341"/>
                      </a:cubicBezTo>
                      <a:cubicBezTo>
                        <a:pt x="246529" y="51547"/>
                        <a:pt x="257735" y="78441"/>
                        <a:pt x="282388" y="80682"/>
                      </a:cubicBezTo>
                      <a:cubicBezTo>
                        <a:pt x="307041" y="82923"/>
                        <a:pt x="345142" y="67235"/>
                        <a:pt x="376518" y="53788"/>
                      </a:cubicBezTo>
                      <a:cubicBezTo>
                        <a:pt x="407894" y="40341"/>
                        <a:pt x="470647" y="0"/>
                        <a:pt x="470647" y="0"/>
                      </a:cubicBezTo>
                      <a:lnTo>
                        <a:pt x="470647" y="0"/>
                      </a:lnTo>
                    </a:path>
                  </a:pathLst>
                </a:cu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Freeform 42"/>
                <p:cNvSpPr/>
                <p:nvPr/>
              </p:nvSpPr>
              <p:spPr>
                <a:xfrm rot="13134675">
                  <a:off x="5400218" y="1428290"/>
                  <a:ext cx="470647" cy="134471"/>
                </a:xfrm>
                <a:custGeom>
                  <a:avLst/>
                  <a:gdLst>
                    <a:gd name="connsiteX0" fmla="*/ 0 w 470647"/>
                    <a:gd name="connsiteY0" fmla="*/ 134471 h 134471"/>
                    <a:gd name="connsiteX1" fmla="*/ 67235 w 470647"/>
                    <a:gd name="connsiteY1" fmla="*/ 40341 h 134471"/>
                    <a:gd name="connsiteX2" fmla="*/ 174812 w 470647"/>
                    <a:gd name="connsiteY2" fmla="*/ 13447 h 134471"/>
                    <a:gd name="connsiteX3" fmla="*/ 174812 w 470647"/>
                    <a:gd name="connsiteY3" fmla="*/ 13447 h 134471"/>
                    <a:gd name="connsiteX4" fmla="*/ 228600 w 470647"/>
                    <a:gd name="connsiteY4" fmla="*/ 40341 h 134471"/>
                    <a:gd name="connsiteX5" fmla="*/ 282388 w 470647"/>
                    <a:gd name="connsiteY5" fmla="*/ 80682 h 134471"/>
                    <a:gd name="connsiteX6" fmla="*/ 376518 w 470647"/>
                    <a:gd name="connsiteY6" fmla="*/ 53788 h 134471"/>
                    <a:gd name="connsiteX7" fmla="*/ 470647 w 470647"/>
                    <a:gd name="connsiteY7" fmla="*/ 0 h 134471"/>
                    <a:gd name="connsiteX8" fmla="*/ 470647 w 470647"/>
                    <a:gd name="connsiteY8" fmla="*/ 0 h 134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70647" h="134471">
                      <a:moveTo>
                        <a:pt x="0" y="134471"/>
                      </a:moveTo>
                      <a:cubicBezTo>
                        <a:pt x="19050" y="97491"/>
                        <a:pt x="38100" y="60512"/>
                        <a:pt x="67235" y="40341"/>
                      </a:cubicBezTo>
                      <a:cubicBezTo>
                        <a:pt x="96370" y="20170"/>
                        <a:pt x="174812" y="13447"/>
                        <a:pt x="174812" y="13447"/>
                      </a:cubicBezTo>
                      <a:lnTo>
                        <a:pt x="174812" y="13447"/>
                      </a:lnTo>
                      <a:cubicBezTo>
                        <a:pt x="183777" y="17929"/>
                        <a:pt x="210671" y="29135"/>
                        <a:pt x="228600" y="40341"/>
                      </a:cubicBezTo>
                      <a:cubicBezTo>
                        <a:pt x="246529" y="51547"/>
                        <a:pt x="257735" y="78441"/>
                        <a:pt x="282388" y="80682"/>
                      </a:cubicBezTo>
                      <a:cubicBezTo>
                        <a:pt x="307041" y="82923"/>
                        <a:pt x="345142" y="67235"/>
                        <a:pt x="376518" y="53788"/>
                      </a:cubicBezTo>
                      <a:cubicBezTo>
                        <a:pt x="407894" y="40341"/>
                        <a:pt x="470647" y="0"/>
                        <a:pt x="470647" y="0"/>
                      </a:cubicBezTo>
                      <a:lnTo>
                        <a:pt x="470647" y="0"/>
                      </a:lnTo>
                    </a:path>
                  </a:pathLst>
                </a:custGeom>
                <a:ln w="381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1" name="Group 95"/>
            <p:cNvGrpSpPr/>
            <p:nvPr/>
          </p:nvGrpSpPr>
          <p:grpSpPr>
            <a:xfrm>
              <a:off x="5867401" y="2590800"/>
              <a:ext cx="838200" cy="1143000"/>
              <a:chOff x="7543801" y="3124200"/>
              <a:chExt cx="838200" cy="1143000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7543801" y="3124200"/>
                <a:ext cx="838200" cy="114300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3" name="Group 62"/>
              <p:cNvGrpSpPr/>
              <p:nvPr/>
            </p:nvGrpSpPr>
            <p:grpSpPr>
              <a:xfrm>
                <a:off x="7772400" y="3657600"/>
                <a:ext cx="480629" cy="153981"/>
                <a:chOff x="5400218" y="1428290"/>
                <a:chExt cx="480629" cy="153981"/>
              </a:xfrm>
            </p:grpSpPr>
            <p:sp>
              <p:nvSpPr>
                <p:cNvPr id="37" name="Freeform 36"/>
                <p:cNvSpPr/>
                <p:nvPr/>
              </p:nvSpPr>
              <p:spPr>
                <a:xfrm>
                  <a:off x="5410200" y="1447800"/>
                  <a:ext cx="470647" cy="134471"/>
                </a:xfrm>
                <a:custGeom>
                  <a:avLst/>
                  <a:gdLst>
                    <a:gd name="connsiteX0" fmla="*/ 0 w 470647"/>
                    <a:gd name="connsiteY0" fmla="*/ 134471 h 134471"/>
                    <a:gd name="connsiteX1" fmla="*/ 67235 w 470647"/>
                    <a:gd name="connsiteY1" fmla="*/ 40341 h 134471"/>
                    <a:gd name="connsiteX2" fmla="*/ 174812 w 470647"/>
                    <a:gd name="connsiteY2" fmla="*/ 13447 h 134471"/>
                    <a:gd name="connsiteX3" fmla="*/ 174812 w 470647"/>
                    <a:gd name="connsiteY3" fmla="*/ 13447 h 134471"/>
                    <a:gd name="connsiteX4" fmla="*/ 228600 w 470647"/>
                    <a:gd name="connsiteY4" fmla="*/ 40341 h 134471"/>
                    <a:gd name="connsiteX5" fmla="*/ 282388 w 470647"/>
                    <a:gd name="connsiteY5" fmla="*/ 80682 h 134471"/>
                    <a:gd name="connsiteX6" fmla="*/ 376518 w 470647"/>
                    <a:gd name="connsiteY6" fmla="*/ 53788 h 134471"/>
                    <a:gd name="connsiteX7" fmla="*/ 470647 w 470647"/>
                    <a:gd name="connsiteY7" fmla="*/ 0 h 134471"/>
                    <a:gd name="connsiteX8" fmla="*/ 470647 w 470647"/>
                    <a:gd name="connsiteY8" fmla="*/ 0 h 134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70647" h="134471">
                      <a:moveTo>
                        <a:pt x="0" y="134471"/>
                      </a:moveTo>
                      <a:cubicBezTo>
                        <a:pt x="19050" y="97491"/>
                        <a:pt x="38100" y="60512"/>
                        <a:pt x="67235" y="40341"/>
                      </a:cubicBezTo>
                      <a:cubicBezTo>
                        <a:pt x="96370" y="20170"/>
                        <a:pt x="174812" y="13447"/>
                        <a:pt x="174812" y="13447"/>
                      </a:cubicBezTo>
                      <a:lnTo>
                        <a:pt x="174812" y="13447"/>
                      </a:lnTo>
                      <a:cubicBezTo>
                        <a:pt x="183777" y="17929"/>
                        <a:pt x="210671" y="29135"/>
                        <a:pt x="228600" y="40341"/>
                      </a:cubicBezTo>
                      <a:cubicBezTo>
                        <a:pt x="246529" y="51547"/>
                        <a:pt x="257735" y="78441"/>
                        <a:pt x="282388" y="80682"/>
                      </a:cubicBezTo>
                      <a:cubicBezTo>
                        <a:pt x="307041" y="82923"/>
                        <a:pt x="345142" y="67235"/>
                        <a:pt x="376518" y="53788"/>
                      </a:cubicBezTo>
                      <a:cubicBezTo>
                        <a:pt x="407894" y="40341"/>
                        <a:pt x="470647" y="0"/>
                        <a:pt x="470647" y="0"/>
                      </a:cubicBezTo>
                      <a:lnTo>
                        <a:pt x="470647" y="0"/>
                      </a:lnTo>
                    </a:path>
                  </a:pathLst>
                </a:cu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Freeform 37"/>
                <p:cNvSpPr/>
                <p:nvPr/>
              </p:nvSpPr>
              <p:spPr>
                <a:xfrm rot="13134675">
                  <a:off x="5400218" y="1428290"/>
                  <a:ext cx="470647" cy="134471"/>
                </a:xfrm>
                <a:custGeom>
                  <a:avLst/>
                  <a:gdLst>
                    <a:gd name="connsiteX0" fmla="*/ 0 w 470647"/>
                    <a:gd name="connsiteY0" fmla="*/ 134471 h 134471"/>
                    <a:gd name="connsiteX1" fmla="*/ 67235 w 470647"/>
                    <a:gd name="connsiteY1" fmla="*/ 40341 h 134471"/>
                    <a:gd name="connsiteX2" fmla="*/ 174812 w 470647"/>
                    <a:gd name="connsiteY2" fmla="*/ 13447 h 134471"/>
                    <a:gd name="connsiteX3" fmla="*/ 174812 w 470647"/>
                    <a:gd name="connsiteY3" fmla="*/ 13447 h 134471"/>
                    <a:gd name="connsiteX4" fmla="*/ 228600 w 470647"/>
                    <a:gd name="connsiteY4" fmla="*/ 40341 h 134471"/>
                    <a:gd name="connsiteX5" fmla="*/ 282388 w 470647"/>
                    <a:gd name="connsiteY5" fmla="*/ 80682 h 134471"/>
                    <a:gd name="connsiteX6" fmla="*/ 376518 w 470647"/>
                    <a:gd name="connsiteY6" fmla="*/ 53788 h 134471"/>
                    <a:gd name="connsiteX7" fmla="*/ 470647 w 470647"/>
                    <a:gd name="connsiteY7" fmla="*/ 0 h 134471"/>
                    <a:gd name="connsiteX8" fmla="*/ 470647 w 470647"/>
                    <a:gd name="connsiteY8" fmla="*/ 0 h 134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70647" h="134471">
                      <a:moveTo>
                        <a:pt x="0" y="134471"/>
                      </a:moveTo>
                      <a:cubicBezTo>
                        <a:pt x="19050" y="97491"/>
                        <a:pt x="38100" y="60512"/>
                        <a:pt x="67235" y="40341"/>
                      </a:cubicBezTo>
                      <a:cubicBezTo>
                        <a:pt x="96370" y="20170"/>
                        <a:pt x="174812" y="13447"/>
                        <a:pt x="174812" y="13447"/>
                      </a:cubicBezTo>
                      <a:lnTo>
                        <a:pt x="174812" y="13447"/>
                      </a:lnTo>
                      <a:cubicBezTo>
                        <a:pt x="183777" y="17929"/>
                        <a:pt x="210671" y="29135"/>
                        <a:pt x="228600" y="40341"/>
                      </a:cubicBezTo>
                      <a:cubicBezTo>
                        <a:pt x="246529" y="51547"/>
                        <a:pt x="257735" y="78441"/>
                        <a:pt x="282388" y="80682"/>
                      </a:cubicBezTo>
                      <a:cubicBezTo>
                        <a:pt x="307041" y="82923"/>
                        <a:pt x="345142" y="67235"/>
                        <a:pt x="376518" y="53788"/>
                      </a:cubicBezTo>
                      <a:cubicBezTo>
                        <a:pt x="407894" y="40341"/>
                        <a:pt x="470647" y="0"/>
                        <a:pt x="470647" y="0"/>
                      </a:cubicBezTo>
                      <a:lnTo>
                        <a:pt x="470647" y="0"/>
                      </a:lnTo>
                    </a:path>
                  </a:pathLst>
                </a:custGeom>
                <a:ln w="381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" name="Group 65"/>
              <p:cNvGrpSpPr/>
              <p:nvPr/>
            </p:nvGrpSpPr>
            <p:grpSpPr>
              <a:xfrm>
                <a:off x="7772400" y="3352800"/>
                <a:ext cx="480629" cy="153981"/>
                <a:chOff x="5400218" y="1428290"/>
                <a:chExt cx="480629" cy="153981"/>
              </a:xfrm>
            </p:grpSpPr>
            <p:sp>
              <p:nvSpPr>
                <p:cNvPr id="35" name="Freeform 34"/>
                <p:cNvSpPr/>
                <p:nvPr/>
              </p:nvSpPr>
              <p:spPr>
                <a:xfrm>
                  <a:off x="5410200" y="1447800"/>
                  <a:ext cx="470647" cy="134471"/>
                </a:xfrm>
                <a:custGeom>
                  <a:avLst/>
                  <a:gdLst>
                    <a:gd name="connsiteX0" fmla="*/ 0 w 470647"/>
                    <a:gd name="connsiteY0" fmla="*/ 134471 h 134471"/>
                    <a:gd name="connsiteX1" fmla="*/ 67235 w 470647"/>
                    <a:gd name="connsiteY1" fmla="*/ 40341 h 134471"/>
                    <a:gd name="connsiteX2" fmla="*/ 174812 w 470647"/>
                    <a:gd name="connsiteY2" fmla="*/ 13447 h 134471"/>
                    <a:gd name="connsiteX3" fmla="*/ 174812 w 470647"/>
                    <a:gd name="connsiteY3" fmla="*/ 13447 h 134471"/>
                    <a:gd name="connsiteX4" fmla="*/ 228600 w 470647"/>
                    <a:gd name="connsiteY4" fmla="*/ 40341 h 134471"/>
                    <a:gd name="connsiteX5" fmla="*/ 282388 w 470647"/>
                    <a:gd name="connsiteY5" fmla="*/ 80682 h 134471"/>
                    <a:gd name="connsiteX6" fmla="*/ 376518 w 470647"/>
                    <a:gd name="connsiteY6" fmla="*/ 53788 h 134471"/>
                    <a:gd name="connsiteX7" fmla="*/ 470647 w 470647"/>
                    <a:gd name="connsiteY7" fmla="*/ 0 h 134471"/>
                    <a:gd name="connsiteX8" fmla="*/ 470647 w 470647"/>
                    <a:gd name="connsiteY8" fmla="*/ 0 h 134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70647" h="134471">
                      <a:moveTo>
                        <a:pt x="0" y="134471"/>
                      </a:moveTo>
                      <a:cubicBezTo>
                        <a:pt x="19050" y="97491"/>
                        <a:pt x="38100" y="60512"/>
                        <a:pt x="67235" y="40341"/>
                      </a:cubicBezTo>
                      <a:cubicBezTo>
                        <a:pt x="96370" y="20170"/>
                        <a:pt x="174812" y="13447"/>
                        <a:pt x="174812" y="13447"/>
                      </a:cubicBezTo>
                      <a:lnTo>
                        <a:pt x="174812" y="13447"/>
                      </a:lnTo>
                      <a:cubicBezTo>
                        <a:pt x="183777" y="17929"/>
                        <a:pt x="210671" y="29135"/>
                        <a:pt x="228600" y="40341"/>
                      </a:cubicBezTo>
                      <a:cubicBezTo>
                        <a:pt x="246529" y="51547"/>
                        <a:pt x="257735" y="78441"/>
                        <a:pt x="282388" y="80682"/>
                      </a:cubicBezTo>
                      <a:cubicBezTo>
                        <a:pt x="307041" y="82923"/>
                        <a:pt x="345142" y="67235"/>
                        <a:pt x="376518" y="53788"/>
                      </a:cubicBezTo>
                      <a:cubicBezTo>
                        <a:pt x="407894" y="40341"/>
                        <a:pt x="470647" y="0"/>
                        <a:pt x="470647" y="0"/>
                      </a:cubicBezTo>
                      <a:lnTo>
                        <a:pt x="470647" y="0"/>
                      </a:lnTo>
                    </a:path>
                  </a:pathLst>
                </a:cu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Freeform 35"/>
                <p:cNvSpPr/>
                <p:nvPr/>
              </p:nvSpPr>
              <p:spPr>
                <a:xfrm rot="13134675">
                  <a:off x="5400218" y="1428290"/>
                  <a:ext cx="470647" cy="134471"/>
                </a:xfrm>
                <a:custGeom>
                  <a:avLst/>
                  <a:gdLst>
                    <a:gd name="connsiteX0" fmla="*/ 0 w 470647"/>
                    <a:gd name="connsiteY0" fmla="*/ 134471 h 134471"/>
                    <a:gd name="connsiteX1" fmla="*/ 67235 w 470647"/>
                    <a:gd name="connsiteY1" fmla="*/ 40341 h 134471"/>
                    <a:gd name="connsiteX2" fmla="*/ 174812 w 470647"/>
                    <a:gd name="connsiteY2" fmla="*/ 13447 h 134471"/>
                    <a:gd name="connsiteX3" fmla="*/ 174812 w 470647"/>
                    <a:gd name="connsiteY3" fmla="*/ 13447 h 134471"/>
                    <a:gd name="connsiteX4" fmla="*/ 228600 w 470647"/>
                    <a:gd name="connsiteY4" fmla="*/ 40341 h 134471"/>
                    <a:gd name="connsiteX5" fmla="*/ 282388 w 470647"/>
                    <a:gd name="connsiteY5" fmla="*/ 80682 h 134471"/>
                    <a:gd name="connsiteX6" fmla="*/ 376518 w 470647"/>
                    <a:gd name="connsiteY6" fmla="*/ 53788 h 134471"/>
                    <a:gd name="connsiteX7" fmla="*/ 470647 w 470647"/>
                    <a:gd name="connsiteY7" fmla="*/ 0 h 134471"/>
                    <a:gd name="connsiteX8" fmla="*/ 470647 w 470647"/>
                    <a:gd name="connsiteY8" fmla="*/ 0 h 134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70647" h="134471">
                      <a:moveTo>
                        <a:pt x="0" y="134471"/>
                      </a:moveTo>
                      <a:cubicBezTo>
                        <a:pt x="19050" y="97491"/>
                        <a:pt x="38100" y="60512"/>
                        <a:pt x="67235" y="40341"/>
                      </a:cubicBezTo>
                      <a:cubicBezTo>
                        <a:pt x="96370" y="20170"/>
                        <a:pt x="174812" y="13447"/>
                        <a:pt x="174812" y="13447"/>
                      </a:cubicBezTo>
                      <a:lnTo>
                        <a:pt x="174812" y="13447"/>
                      </a:lnTo>
                      <a:cubicBezTo>
                        <a:pt x="183777" y="17929"/>
                        <a:pt x="210671" y="29135"/>
                        <a:pt x="228600" y="40341"/>
                      </a:cubicBezTo>
                      <a:cubicBezTo>
                        <a:pt x="246529" y="51547"/>
                        <a:pt x="257735" y="78441"/>
                        <a:pt x="282388" y="80682"/>
                      </a:cubicBezTo>
                      <a:cubicBezTo>
                        <a:pt x="307041" y="82923"/>
                        <a:pt x="345142" y="67235"/>
                        <a:pt x="376518" y="53788"/>
                      </a:cubicBezTo>
                      <a:cubicBezTo>
                        <a:pt x="407894" y="40341"/>
                        <a:pt x="470647" y="0"/>
                        <a:pt x="470647" y="0"/>
                      </a:cubicBezTo>
                      <a:lnTo>
                        <a:pt x="470647" y="0"/>
                      </a:lnTo>
                    </a:path>
                  </a:pathLst>
                </a:custGeom>
                <a:ln w="381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03" name="Group 102"/>
          <p:cNvGrpSpPr/>
          <p:nvPr/>
        </p:nvGrpSpPr>
        <p:grpSpPr>
          <a:xfrm>
            <a:off x="1447800" y="228600"/>
            <a:ext cx="1371600" cy="2590800"/>
            <a:chOff x="3581400" y="304800"/>
            <a:chExt cx="1371600" cy="2590800"/>
          </a:xfrm>
        </p:grpSpPr>
        <p:grpSp>
          <p:nvGrpSpPr>
            <p:cNvPr id="100" name="Group 99"/>
            <p:cNvGrpSpPr/>
            <p:nvPr/>
          </p:nvGrpSpPr>
          <p:grpSpPr>
            <a:xfrm>
              <a:off x="3581400" y="304800"/>
              <a:ext cx="1371600" cy="2590800"/>
              <a:chOff x="3581400" y="304800"/>
              <a:chExt cx="1371600" cy="2590800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3581400" y="304800"/>
                <a:ext cx="1371600" cy="25908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3886200" y="762000"/>
                <a:ext cx="783771" cy="1653702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2" name="Group 101"/>
            <p:cNvGrpSpPr/>
            <p:nvPr/>
          </p:nvGrpSpPr>
          <p:grpSpPr>
            <a:xfrm>
              <a:off x="4114800" y="1752600"/>
              <a:ext cx="411967" cy="276762"/>
              <a:chOff x="4016829" y="1092740"/>
              <a:chExt cx="411967" cy="276762"/>
            </a:xfrm>
          </p:grpSpPr>
          <p:grpSp>
            <p:nvGrpSpPr>
              <p:cNvPr id="15" name="Group 39"/>
              <p:cNvGrpSpPr/>
              <p:nvPr/>
            </p:nvGrpSpPr>
            <p:grpSpPr>
              <a:xfrm>
                <a:off x="4016829" y="1258111"/>
                <a:ext cx="411967" cy="111391"/>
                <a:chOff x="5400218" y="1428290"/>
                <a:chExt cx="480629" cy="153981"/>
              </a:xfrm>
            </p:grpSpPr>
            <p:sp>
              <p:nvSpPr>
                <p:cNvPr id="25" name="Freeform 24"/>
                <p:cNvSpPr/>
                <p:nvPr/>
              </p:nvSpPr>
              <p:spPr>
                <a:xfrm>
                  <a:off x="5410200" y="1447800"/>
                  <a:ext cx="470647" cy="134471"/>
                </a:xfrm>
                <a:custGeom>
                  <a:avLst/>
                  <a:gdLst>
                    <a:gd name="connsiteX0" fmla="*/ 0 w 470647"/>
                    <a:gd name="connsiteY0" fmla="*/ 134471 h 134471"/>
                    <a:gd name="connsiteX1" fmla="*/ 67235 w 470647"/>
                    <a:gd name="connsiteY1" fmla="*/ 40341 h 134471"/>
                    <a:gd name="connsiteX2" fmla="*/ 174812 w 470647"/>
                    <a:gd name="connsiteY2" fmla="*/ 13447 h 134471"/>
                    <a:gd name="connsiteX3" fmla="*/ 174812 w 470647"/>
                    <a:gd name="connsiteY3" fmla="*/ 13447 h 134471"/>
                    <a:gd name="connsiteX4" fmla="*/ 228600 w 470647"/>
                    <a:gd name="connsiteY4" fmla="*/ 40341 h 134471"/>
                    <a:gd name="connsiteX5" fmla="*/ 282388 w 470647"/>
                    <a:gd name="connsiteY5" fmla="*/ 80682 h 134471"/>
                    <a:gd name="connsiteX6" fmla="*/ 376518 w 470647"/>
                    <a:gd name="connsiteY6" fmla="*/ 53788 h 134471"/>
                    <a:gd name="connsiteX7" fmla="*/ 470647 w 470647"/>
                    <a:gd name="connsiteY7" fmla="*/ 0 h 134471"/>
                    <a:gd name="connsiteX8" fmla="*/ 470647 w 470647"/>
                    <a:gd name="connsiteY8" fmla="*/ 0 h 134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70647" h="134471">
                      <a:moveTo>
                        <a:pt x="0" y="134471"/>
                      </a:moveTo>
                      <a:cubicBezTo>
                        <a:pt x="19050" y="97491"/>
                        <a:pt x="38100" y="60512"/>
                        <a:pt x="67235" y="40341"/>
                      </a:cubicBezTo>
                      <a:cubicBezTo>
                        <a:pt x="96370" y="20170"/>
                        <a:pt x="174812" y="13447"/>
                        <a:pt x="174812" y="13447"/>
                      </a:cubicBezTo>
                      <a:lnTo>
                        <a:pt x="174812" y="13447"/>
                      </a:lnTo>
                      <a:cubicBezTo>
                        <a:pt x="183777" y="17929"/>
                        <a:pt x="210671" y="29135"/>
                        <a:pt x="228600" y="40341"/>
                      </a:cubicBezTo>
                      <a:cubicBezTo>
                        <a:pt x="246529" y="51547"/>
                        <a:pt x="257735" y="78441"/>
                        <a:pt x="282388" y="80682"/>
                      </a:cubicBezTo>
                      <a:cubicBezTo>
                        <a:pt x="307041" y="82923"/>
                        <a:pt x="345142" y="67235"/>
                        <a:pt x="376518" y="53788"/>
                      </a:cubicBezTo>
                      <a:cubicBezTo>
                        <a:pt x="407894" y="40341"/>
                        <a:pt x="470647" y="0"/>
                        <a:pt x="470647" y="0"/>
                      </a:cubicBezTo>
                      <a:lnTo>
                        <a:pt x="470647" y="0"/>
                      </a:lnTo>
                    </a:path>
                  </a:pathLst>
                </a:cu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Freeform 25"/>
                <p:cNvSpPr/>
                <p:nvPr/>
              </p:nvSpPr>
              <p:spPr>
                <a:xfrm rot="13134675">
                  <a:off x="5400218" y="1428290"/>
                  <a:ext cx="470647" cy="134471"/>
                </a:xfrm>
                <a:custGeom>
                  <a:avLst/>
                  <a:gdLst>
                    <a:gd name="connsiteX0" fmla="*/ 0 w 470647"/>
                    <a:gd name="connsiteY0" fmla="*/ 134471 h 134471"/>
                    <a:gd name="connsiteX1" fmla="*/ 67235 w 470647"/>
                    <a:gd name="connsiteY1" fmla="*/ 40341 h 134471"/>
                    <a:gd name="connsiteX2" fmla="*/ 174812 w 470647"/>
                    <a:gd name="connsiteY2" fmla="*/ 13447 h 134471"/>
                    <a:gd name="connsiteX3" fmla="*/ 174812 w 470647"/>
                    <a:gd name="connsiteY3" fmla="*/ 13447 h 134471"/>
                    <a:gd name="connsiteX4" fmla="*/ 228600 w 470647"/>
                    <a:gd name="connsiteY4" fmla="*/ 40341 h 134471"/>
                    <a:gd name="connsiteX5" fmla="*/ 282388 w 470647"/>
                    <a:gd name="connsiteY5" fmla="*/ 80682 h 134471"/>
                    <a:gd name="connsiteX6" fmla="*/ 376518 w 470647"/>
                    <a:gd name="connsiteY6" fmla="*/ 53788 h 134471"/>
                    <a:gd name="connsiteX7" fmla="*/ 470647 w 470647"/>
                    <a:gd name="connsiteY7" fmla="*/ 0 h 134471"/>
                    <a:gd name="connsiteX8" fmla="*/ 470647 w 470647"/>
                    <a:gd name="connsiteY8" fmla="*/ 0 h 134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70647" h="134471">
                      <a:moveTo>
                        <a:pt x="0" y="134471"/>
                      </a:moveTo>
                      <a:cubicBezTo>
                        <a:pt x="19050" y="97491"/>
                        <a:pt x="38100" y="60512"/>
                        <a:pt x="67235" y="40341"/>
                      </a:cubicBezTo>
                      <a:cubicBezTo>
                        <a:pt x="96370" y="20170"/>
                        <a:pt x="174812" y="13447"/>
                        <a:pt x="174812" y="13447"/>
                      </a:cubicBezTo>
                      <a:lnTo>
                        <a:pt x="174812" y="13447"/>
                      </a:lnTo>
                      <a:cubicBezTo>
                        <a:pt x="183777" y="17929"/>
                        <a:pt x="210671" y="29135"/>
                        <a:pt x="228600" y="40341"/>
                      </a:cubicBezTo>
                      <a:cubicBezTo>
                        <a:pt x="246529" y="51547"/>
                        <a:pt x="257735" y="78441"/>
                        <a:pt x="282388" y="80682"/>
                      </a:cubicBezTo>
                      <a:cubicBezTo>
                        <a:pt x="307041" y="82923"/>
                        <a:pt x="345142" y="67235"/>
                        <a:pt x="376518" y="53788"/>
                      </a:cubicBezTo>
                      <a:cubicBezTo>
                        <a:pt x="407894" y="40341"/>
                        <a:pt x="470647" y="0"/>
                        <a:pt x="470647" y="0"/>
                      </a:cubicBezTo>
                      <a:lnTo>
                        <a:pt x="470647" y="0"/>
                      </a:lnTo>
                    </a:path>
                  </a:pathLst>
                </a:custGeom>
                <a:ln w="381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" name="Group 42"/>
              <p:cNvGrpSpPr/>
              <p:nvPr/>
            </p:nvGrpSpPr>
            <p:grpSpPr>
              <a:xfrm>
                <a:off x="4016829" y="1092740"/>
                <a:ext cx="411967" cy="111391"/>
                <a:chOff x="5400218" y="1428290"/>
                <a:chExt cx="480629" cy="153981"/>
              </a:xfrm>
            </p:grpSpPr>
            <p:sp>
              <p:nvSpPr>
                <p:cNvPr id="23" name="Freeform 22"/>
                <p:cNvSpPr/>
                <p:nvPr/>
              </p:nvSpPr>
              <p:spPr>
                <a:xfrm>
                  <a:off x="5410200" y="1447800"/>
                  <a:ext cx="470647" cy="134471"/>
                </a:xfrm>
                <a:custGeom>
                  <a:avLst/>
                  <a:gdLst>
                    <a:gd name="connsiteX0" fmla="*/ 0 w 470647"/>
                    <a:gd name="connsiteY0" fmla="*/ 134471 h 134471"/>
                    <a:gd name="connsiteX1" fmla="*/ 67235 w 470647"/>
                    <a:gd name="connsiteY1" fmla="*/ 40341 h 134471"/>
                    <a:gd name="connsiteX2" fmla="*/ 174812 w 470647"/>
                    <a:gd name="connsiteY2" fmla="*/ 13447 h 134471"/>
                    <a:gd name="connsiteX3" fmla="*/ 174812 w 470647"/>
                    <a:gd name="connsiteY3" fmla="*/ 13447 h 134471"/>
                    <a:gd name="connsiteX4" fmla="*/ 228600 w 470647"/>
                    <a:gd name="connsiteY4" fmla="*/ 40341 h 134471"/>
                    <a:gd name="connsiteX5" fmla="*/ 282388 w 470647"/>
                    <a:gd name="connsiteY5" fmla="*/ 80682 h 134471"/>
                    <a:gd name="connsiteX6" fmla="*/ 376518 w 470647"/>
                    <a:gd name="connsiteY6" fmla="*/ 53788 h 134471"/>
                    <a:gd name="connsiteX7" fmla="*/ 470647 w 470647"/>
                    <a:gd name="connsiteY7" fmla="*/ 0 h 134471"/>
                    <a:gd name="connsiteX8" fmla="*/ 470647 w 470647"/>
                    <a:gd name="connsiteY8" fmla="*/ 0 h 134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70647" h="134471">
                      <a:moveTo>
                        <a:pt x="0" y="134471"/>
                      </a:moveTo>
                      <a:cubicBezTo>
                        <a:pt x="19050" y="97491"/>
                        <a:pt x="38100" y="60512"/>
                        <a:pt x="67235" y="40341"/>
                      </a:cubicBezTo>
                      <a:cubicBezTo>
                        <a:pt x="96370" y="20170"/>
                        <a:pt x="174812" y="13447"/>
                        <a:pt x="174812" y="13447"/>
                      </a:cubicBezTo>
                      <a:lnTo>
                        <a:pt x="174812" y="13447"/>
                      </a:lnTo>
                      <a:cubicBezTo>
                        <a:pt x="183777" y="17929"/>
                        <a:pt x="210671" y="29135"/>
                        <a:pt x="228600" y="40341"/>
                      </a:cubicBezTo>
                      <a:cubicBezTo>
                        <a:pt x="246529" y="51547"/>
                        <a:pt x="257735" y="78441"/>
                        <a:pt x="282388" y="80682"/>
                      </a:cubicBezTo>
                      <a:cubicBezTo>
                        <a:pt x="307041" y="82923"/>
                        <a:pt x="345142" y="67235"/>
                        <a:pt x="376518" y="53788"/>
                      </a:cubicBezTo>
                      <a:cubicBezTo>
                        <a:pt x="407894" y="40341"/>
                        <a:pt x="470647" y="0"/>
                        <a:pt x="470647" y="0"/>
                      </a:cubicBezTo>
                      <a:lnTo>
                        <a:pt x="470647" y="0"/>
                      </a:lnTo>
                    </a:path>
                  </a:pathLst>
                </a:cu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Freeform 23"/>
                <p:cNvSpPr/>
                <p:nvPr/>
              </p:nvSpPr>
              <p:spPr>
                <a:xfrm rot="13134675">
                  <a:off x="5400218" y="1428290"/>
                  <a:ext cx="470647" cy="134471"/>
                </a:xfrm>
                <a:custGeom>
                  <a:avLst/>
                  <a:gdLst>
                    <a:gd name="connsiteX0" fmla="*/ 0 w 470647"/>
                    <a:gd name="connsiteY0" fmla="*/ 134471 h 134471"/>
                    <a:gd name="connsiteX1" fmla="*/ 67235 w 470647"/>
                    <a:gd name="connsiteY1" fmla="*/ 40341 h 134471"/>
                    <a:gd name="connsiteX2" fmla="*/ 174812 w 470647"/>
                    <a:gd name="connsiteY2" fmla="*/ 13447 h 134471"/>
                    <a:gd name="connsiteX3" fmla="*/ 174812 w 470647"/>
                    <a:gd name="connsiteY3" fmla="*/ 13447 h 134471"/>
                    <a:gd name="connsiteX4" fmla="*/ 228600 w 470647"/>
                    <a:gd name="connsiteY4" fmla="*/ 40341 h 134471"/>
                    <a:gd name="connsiteX5" fmla="*/ 282388 w 470647"/>
                    <a:gd name="connsiteY5" fmla="*/ 80682 h 134471"/>
                    <a:gd name="connsiteX6" fmla="*/ 376518 w 470647"/>
                    <a:gd name="connsiteY6" fmla="*/ 53788 h 134471"/>
                    <a:gd name="connsiteX7" fmla="*/ 470647 w 470647"/>
                    <a:gd name="connsiteY7" fmla="*/ 0 h 134471"/>
                    <a:gd name="connsiteX8" fmla="*/ 470647 w 470647"/>
                    <a:gd name="connsiteY8" fmla="*/ 0 h 134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70647" h="134471">
                      <a:moveTo>
                        <a:pt x="0" y="134471"/>
                      </a:moveTo>
                      <a:cubicBezTo>
                        <a:pt x="19050" y="97491"/>
                        <a:pt x="38100" y="60512"/>
                        <a:pt x="67235" y="40341"/>
                      </a:cubicBezTo>
                      <a:cubicBezTo>
                        <a:pt x="96370" y="20170"/>
                        <a:pt x="174812" y="13447"/>
                        <a:pt x="174812" y="13447"/>
                      </a:cubicBezTo>
                      <a:lnTo>
                        <a:pt x="174812" y="13447"/>
                      </a:lnTo>
                      <a:cubicBezTo>
                        <a:pt x="183777" y="17929"/>
                        <a:pt x="210671" y="29135"/>
                        <a:pt x="228600" y="40341"/>
                      </a:cubicBezTo>
                      <a:cubicBezTo>
                        <a:pt x="246529" y="51547"/>
                        <a:pt x="257735" y="78441"/>
                        <a:pt x="282388" y="80682"/>
                      </a:cubicBezTo>
                      <a:cubicBezTo>
                        <a:pt x="307041" y="82923"/>
                        <a:pt x="345142" y="67235"/>
                        <a:pt x="376518" y="53788"/>
                      </a:cubicBezTo>
                      <a:cubicBezTo>
                        <a:pt x="407894" y="40341"/>
                        <a:pt x="470647" y="0"/>
                        <a:pt x="470647" y="0"/>
                      </a:cubicBezTo>
                      <a:lnTo>
                        <a:pt x="470647" y="0"/>
                      </a:lnTo>
                    </a:path>
                  </a:pathLst>
                </a:custGeom>
                <a:ln w="381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2" name="Group 1"/>
          <p:cNvGrpSpPr/>
          <p:nvPr/>
        </p:nvGrpSpPr>
        <p:grpSpPr>
          <a:xfrm>
            <a:off x="1380563" y="228600"/>
            <a:ext cx="1465730" cy="2590800"/>
            <a:chOff x="228600" y="228600"/>
            <a:chExt cx="1676400" cy="3810000"/>
          </a:xfrm>
        </p:grpSpPr>
        <p:sp>
          <p:nvSpPr>
            <p:cNvPr id="3" name="Oval 2"/>
            <p:cNvSpPr/>
            <p:nvPr/>
          </p:nvSpPr>
          <p:spPr>
            <a:xfrm>
              <a:off x="228600" y="228600"/>
              <a:ext cx="1676400" cy="381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609600" y="1371600"/>
              <a:ext cx="914400" cy="1371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25"/>
            <p:cNvGrpSpPr/>
            <p:nvPr/>
          </p:nvGrpSpPr>
          <p:grpSpPr>
            <a:xfrm>
              <a:off x="914400" y="1676400"/>
              <a:ext cx="480629" cy="153981"/>
              <a:chOff x="5400218" y="1428290"/>
              <a:chExt cx="480629" cy="153981"/>
            </a:xfrm>
          </p:grpSpPr>
          <p:sp>
            <p:nvSpPr>
              <p:cNvPr id="9" name="Freeform 8"/>
              <p:cNvSpPr/>
              <p:nvPr/>
            </p:nvSpPr>
            <p:spPr>
              <a:xfrm>
                <a:off x="5410200" y="1447800"/>
                <a:ext cx="470647" cy="134471"/>
              </a:xfrm>
              <a:custGeom>
                <a:avLst/>
                <a:gdLst>
                  <a:gd name="connsiteX0" fmla="*/ 0 w 470647"/>
                  <a:gd name="connsiteY0" fmla="*/ 134471 h 134471"/>
                  <a:gd name="connsiteX1" fmla="*/ 67235 w 470647"/>
                  <a:gd name="connsiteY1" fmla="*/ 40341 h 134471"/>
                  <a:gd name="connsiteX2" fmla="*/ 174812 w 470647"/>
                  <a:gd name="connsiteY2" fmla="*/ 13447 h 134471"/>
                  <a:gd name="connsiteX3" fmla="*/ 174812 w 470647"/>
                  <a:gd name="connsiteY3" fmla="*/ 13447 h 134471"/>
                  <a:gd name="connsiteX4" fmla="*/ 228600 w 470647"/>
                  <a:gd name="connsiteY4" fmla="*/ 40341 h 134471"/>
                  <a:gd name="connsiteX5" fmla="*/ 282388 w 470647"/>
                  <a:gd name="connsiteY5" fmla="*/ 80682 h 134471"/>
                  <a:gd name="connsiteX6" fmla="*/ 376518 w 470647"/>
                  <a:gd name="connsiteY6" fmla="*/ 53788 h 134471"/>
                  <a:gd name="connsiteX7" fmla="*/ 470647 w 470647"/>
                  <a:gd name="connsiteY7" fmla="*/ 0 h 134471"/>
                  <a:gd name="connsiteX8" fmla="*/ 470647 w 470647"/>
                  <a:gd name="connsiteY8" fmla="*/ 0 h 134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0647" h="134471">
                    <a:moveTo>
                      <a:pt x="0" y="134471"/>
                    </a:moveTo>
                    <a:cubicBezTo>
                      <a:pt x="19050" y="97491"/>
                      <a:pt x="38100" y="60512"/>
                      <a:pt x="67235" y="40341"/>
                    </a:cubicBezTo>
                    <a:cubicBezTo>
                      <a:pt x="96370" y="20170"/>
                      <a:pt x="174812" y="13447"/>
                      <a:pt x="174812" y="13447"/>
                    </a:cubicBezTo>
                    <a:lnTo>
                      <a:pt x="174812" y="13447"/>
                    </a:lnTo>
                    <a:cubicBezTo>
                      <a:pt x="183777" y="17929"/>
                      <a:pt x="210671" y="29135"/>
                      <a:pt x="228600" y="40341"/>
                    </a:cubicBezTo>
                    <a:cubicBezTo>
                      <a:pt x="246529" y="51547"/>
                      <a:pt x="257735" y="78441"/>
                      <a:pt x="282388" y="80682"/>
                    </a:cubicBezTo>
                    <a:cubicBezTo>
                      <a:pt x="307041" y="82923"/>
                      <a:pt x="345142" y="67235"/>
                      <a:pt x="376518" y="53788"/>
                    </a:cubicBezTo>
                    <a:cubicBezTo>
                      <a:pt x="407894" y="40341"/>
                      <a:pt x="470647" y="0"/>
                      <a:pt x="470647" y="0"/>
                    </a:cubicBezTo>
                    <a:lnTo>
                      <a:pt x="470647" y="0"/>
                    </a:lnTo>
                  </a:path>
                </a:pathLst>
              </a:cu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 9"/>
              <p:cNvSpPr/>
              <p:nvPr/>
            </p:nvSpPr>
            <p:spPr>
              <a:xfrm rot="13134675">
                <a:off x="5400218" y="1428290"/>
                <a:ext cx="470647" cy="134471"/>
              </a:xfrm>
              <a:custGeom>
                <a:avLst/>
                <a:gdLst>
                  <a:gd name="connsiteX0" fmla="*/ 0 w 470647"/>
                  <a:gd name="connsiteY0" fmla="*/ 134471 h 134471"/>
                  <a:gd name="connsiteX1" fmla="*/ 67235 w 470647"/>
                  <a:gd name="connsiteY1" fmla="*/ 40341 h 134471"/>
                  <a:gd name="connsiteX2" fmla="*/ 174812 w 470647"/>
                  <a:gd name="connsiteY2" fmla="*/ 13447 h 134471"/>
                  <a:gd name="connsiteX3" fmla="*/ 174812 w 470647"/>
                  <a:gd name="connsiteY3" fmla="*/ 13447 h 134471"/>
                  <a:gd name="connsiteX4" fmla="*/ 228600 w 470647"/>
                  <a:gd name="connsiteY4" fmla="*/ 40341 h 134471"/>
                  <a:gd name="connsiteX5" fmla="*/ 282388 w 470647"/>
                  <a:gd name="connsiteY5" fmla="*/ 80682 h 134471"/>
                  <a:gd name="connsiteX6" fmla="*/ 376518 w 470647"/>
                  <a:gd name="connsiteY6" fmla="*/ 53788 h 134471"/>
                  <a:gd name="connsiteX7" fmla="*/ 470647 w 470647"/>
                  <a:gd name="connsiteY7" fmla="*/ 0 h 134471"/>
                  <a:gd name="connsiteX8" fmla="*/ 470647 w 470647"/>
                  <a:gd name="connsiteY8" fmla="*/ 0 h 134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0647" h="134471">
                    <a:moveTo>
                      <a:pt x="0" y="134471"/>
                    </a:moveTo>
                    <a:cubicBezTo>
                      <a:pt x="19050" y="97491"/>
                      <a:pt x="38100" y="60512"/>
                      <a:pt x="67235" y="40341"/>
                    </a:cubicBezTo>
                    <a:cubicBezTo>
                      <a:pt x="96370" y="20170"/>
                      <a:pt x="174812" y="13447"/>
                      <a:pt x="174812" y="13447"/>
                    </a:cubicBezTo>
                    <a:lnTo>
                      <a:pt x="174812" y="13447"/>
                    </a:lnTo>
                    <a:cubicBezTo>
                      <a:pt x="183777" y="17929"/>
                      <a:pt x="210671" y="29135"/>
                      <a:pt x="228600" y="40341"/>
                    </a:cubicBezTo>
                    <a:cubicBezTo>
                      <a:pt x="246529" y="51547"/>
                      <a:pt x="257735" y="78441"/>
                      <a:pt x="282388" y="80682"/>
                    </a:cubicBezTo>
                    <a:cubicBezTo>
                      <a:pt x="307041" y="82923"/>
                      <a:pt x="345142" y="67235"/>
                      <a:pt x="376518" y="53788"/>
                    </a:cubicBezTo>
                    <a:cubicBezTo>
                      <a:pt x="407894" y="40341"/>
                      <a:pt x="470647" y="0"/>
                      <a:pt x="470647" y="0"/>
                    </a:cubicBezTo>
                    <a:lnTo>
                      <a:pt x="470647" y="0"/>
                    </a:lnTo>
                  </a:path>
                </a:pathLst>
              </a:cu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26"/>
            <p:cNvGrpSpPr/>
            <p:nvPr/>
          </p:nvGrpSpPr>
          <p:grpSpPr>
            <a:xfrm>
              <a:off x="838200" y="2057400"/>
              <a:ext cx="480629" cy="153981"/>
              <a:chOff x="5400218" y="1428290"/>
              <a:chExt cx="480629" cy="153981"/>
            </a:xfrm>
          </p:grpSpPr>
          <p:sp>
            <p:nvSpPr>
              <p:cNvPr id="7" name="Freeform 6"/>
              <p:cNvSpPr/>
              <p:nvPr/>
            </p:nvSpPr>
            <p:spPr>
              <a:xfrm>
                <a:off x="5410200" y="1447800"/>
                <a:ext cx="470647" cy="134471"/>
              </a:xfrm>
              <a:custGeom>
                <a:avLst/>
                <a:gdLst>
                  <a:gd name="connsiteX0" fmla="*/ 0 w 470647"/>
                  <a:gd name="connsiteY0" fmla="*/ 134471 h 134471"/>
                  <a:gd name="connsiteX1" fmla="*/ 67235 w 470647"/>
                  <a:gd name="connsiteY1" fmla="*/ 40341 h 134471"/>
                  <a:gd name="connsiteX2" fmla="*/ 174812 w 470647"/>
                  <a:gd name="connsiteY2" fmla="*/ 13447 h 134471"/>
                  <a:gd name="connsiteX3" fmla="*/ 174812 w 470647"/>
                  <a:gd name="connsiteY3" fmla="*/ 13447 h 134471"/>
                  <a:gd name="connsiteX4" fmla="*/ 228600 w 470647"/>
                  <a:gd name="connsiteY4" fmla="*/ 40341 h 134471"/>
                  <a:gd name="connsiteX5" fmla="*/ 282388 w 470647"/>
                  <a:gd name="connsiteY5" fmla="*/ 80682 h 134471"/>
                  <a:gd name="connsiteX6" fmla="*/ 376518 w 470647"/>
                  <a:gd name="connsiteY6" fmla="*/ 53788 h 134471"/>
                  <a:gd name="connsiteX7" fmla="*/ 470647 w 470647"/>
                  <a:gd name="connsiteY7" fmla="*/ 0 h 134471"/>
                  <a:gd name="connsiteX8" fmla="*/ 470647 w 470647"/>
                  <a:gd name="connsiteY8" fmla="*/ 0 h 134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0647" h="134471">
                    <a:moveTo>
                      <a:pt x="0" y="134471"/>
                    </a:moveTo>
                    <a:cubicBezTo>
                      <a:pt x="19050" y="97491"/>
                      <a:pt x="38100" y="60512"/>
                      <a:pt x="67235" y="40341"/>
                    </a:cubicBezTo>
                    <a:cubicBezTo>
                      <a:pt x="96370" y="20170"/>
                      <a:pt x="174812" y="13447"/>
                      <a:pt x="174812" y="13447"/>
                    </a:cubicBezTo>
                    <a:lnTo>
                      <a:pt x="174812" y="13447"/>
                    </a:lnTo>
                    <a:cubicBezTo>
                      <a:pt x="183777" y="17929"/>
                      <a:pt x="210671" y="29135"/>
                      <a:pt x="228600" y="40341"/>
                    </a:cubicBezTo>
                    <a:cubicBezTo>
                      <a:pt x="246529" y="51547"/>
                      <a:pt x="257735" y="78441"/>
                      <a:pt x="282388" y="80682"/>
                    </a:cubicBezTo>
                    <a:cubicBezTo>
                      <a:pt x="307041" y="82923"/>
                      <a:pt x="345142" y="67235"/>
                      <a:pt x="376518" y="53788"/>
                    </a:cubicBezTo>
                    <a:cubicBezTo>
                      <a:pt x="407894" y="40341"/>
                      <a:pt x="470647" y="0"/>
                      <a:pt x="470647" y="0"/>
                    </a:cubicBezTo>
                    <a:lnTo>
                      <a:pt x="470647" y="0"/>
                    </a:lnTo>
                  </a:path>
                </a:pathLst>
              </a:cu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7"/>
              <p:cNvSpPr/>
              <p:nvPr/>
            </p:nvSpPr>
            <p:spPr>
              <a:xfrm rot="13134675">
                <a:off x="5400218" y="1428290"/>
                <a:ext cx="470647" cy="134471"/>
              </a:xfrm>
              <a:custGeom>
                <a:avLst/>
                <a:gdLst>
                  <a:gd name="connsiteX0" fmla="*/ 0 w 470647"/>
                  <a:gd name="connsiteY0" fmla="*/ 134471 h 134471"/>
                  <a:gd name="connsiteX1" fmla="*/ 67235 w 470647"/>
                  <a:gd name="connsiteY1" fmla="*/ 40341 h 134471"/>
                  <a:gd name="connsiteX2" fmla="*/ 174812 w 470647"/>
                  <a:gd name="connsiteY2" fmla="*/ 13447 h 134471"/>
                  <a:gd name="connsiteX3" fmla="*/ 174812 w 470647"/>
                  <a:gd name="connsiteY3" fmla="*/ 13447 h 134471"/>
                  <a:gd name="connsiteX4" fmla="*/ 228600 w 470647"/>
                  <a:gd name="connsiteY4" fmla="*/ 40341 h 134471"/>
                  <a:gd name="connsiteX5" fmla="*/ 282388 w 470647"/>
                  <a:gd name="connsiteY5" fmla="*/ 80682 h 134471"/>
                  <a:gd name="connsiteX6" fmla="*/ 376518 w 470647"/>
                  <a:gd name="connsiteY6" fmla="*/ 53788 h 134471"/>
                  <a:gd name="connsiteX7" fmla="*/ 470647 w 470647"/>
                  <a:gd name="connsiteY7" fmla="*/ 0 h 134471"/>
                  <a:gd name="connsiteX8" fmla="*/ 470647 w 470647"/>
                  <a:gd name="connsiteY8" fmla="*/ 0 h 134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0647" h="134471">
                    <a:moveTo>
                      <a:pt x="0" y="134471"/>
                    </a:moveTo>
                    <a:cubicBezTo>
                      <a:pt x="19050" y="97491"/>
                      <a:pt x="38100" y="60512"/>
                      <a:pt x="67235" y="40341"/>
                    </a:cubicBezTo>
                    <a:cubicBezTo>
                      <a:pt x="96370" y="20170"/>
                      <a:pt x="174812" y="13447"/>
                      <a:pt x="174812" y="13447"/>
                    </a:cubicBezTo>
                    <a:lnTo>
                      <a:pt x="174812" y="13447"/>
                    </a:lnTo>
                    <a:cubicBezTo>
                      <a:pt x="183777" y="17929"/>
                      <a:pt x="210671" y="29135"/>
                      <a:pt x="228600" y="40341"/>
                    </a:cubicBezTo>
                    <a:cubicBezTo>
                      <a:pt x="246529" y="51547"/>
                      <a:pt x="257735" y="78441"/>
                      <a:pt x="282388" y="80682"/>
                    </a:cubicBezTo>
                    <a:cubicBezTo>
                      <a:pt x="307041" y="82923"/>
                      <a:pt x="345142" y="67235"/>
                      <a:pt x="376518" y="53788"/>
                    </a:cubicBezTo>
                    <a:cubicBezTo>
                      <a:pt x="407894" y="40341"/>
                      <a:pt x="470647" y="0"/>
                      <a:pt x="470647" y="0"/>
                    </a:cubicBezTo>
                    <a:lnTo>
                      <a:pt x="470647" y="0"/>
                    </a:lnTo>
                  </a:path>
                </a:pathLst>
              </a:cu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01" name="Group 100"/>
          <p:cNvGrpSpPr/>
          <p:nvPr/>
        </p:nvGrpSpPr>
        <p:grpSpPr>
          <a:xfrm>
            <a:off x="4191000" y="1600199"/>
            <a:ext cx="457200" cy="228601"/>
            <a:chOff x="4082143" y="1754221"/>
            <a:chExt cx="477281" cy="331885"/>
          </a:xfrm>
        </p:grpSpPr>
        <p:grpSp>
          <p:nvGrpSpPr>
            <p:cNvPr id="17" name="Group 48"/>
            <p:cNvGrpSpPr/>
            <p:nvPr/>
          </p:nvGrpSpPr>
          <p:grpSpPr>
            <a:xfrm>
              <a:off x="4082143" y="1974715"/>
              <a:ext cx="411967" cy="111391"/>
              <a:chOff x="5400218" y="1428290"/>
              <a:chExt cx="480629" cy="153981"/>
            </a:xfrm>
          </p:grpSpPr>
          <p:sp>
            <p:nvSpPr>
              <p:cNvPr id="21" name="Freeform 20"/>
              <p:cNvSpPr/>
              <p:nvPr/>
            </p:nvSpPr>
            <p:spPr>
              <a:xfrm>
                <a:off x="5410200" y="1447800"/>
                <a:ext cx="470647" cy="134471"/>
              </a:xfrm>
              <a:custGeom>
                <a:avLst/>
                <a:gdLst>
                  <a:gd name="connsiteX0" fmla="*/ 0 w 470647"/>
                  <a:gd name="connsiteY0" fmla="*/ 134471 h 134471"/>
                  <a:gd name="connsiteX1" fmla="*/ 67235 w 470647"/>
                  <a:gd name="connsiteY1" fmla="*/ 40341 h 134471"/>
                  <a:gd name="connsiteX2" fmla="*/ 174812 w 470647"/>
                  <a:gd name="connsiteY2" fmla="*/ 13447 h 134471"/>
                  <a:gd name="connsiteX3" fmla="*/ 174812 w 470647"/>
                  <a:gd name="connsiteY3" fmla="*/ 13447 h 134471"/>
                  <a:gd name="connsiteX4" fmla="*/ 228600 w 470647"/>
                  <a:gd name="connsiteY4" fmla="*/ 40341 h 134471"/>
                  <a:gd name="connsiteX5" fmla="*/ 282388 w 470647"/>
                  <a:gd name="connsiteY5" fmla="*/ 80682 h 134471"/>
                  <a:gd name="connsiteX6" fmla="*/ 376518 w 470647"/>
                  <a:gd name="connsiteY6" fmla="*/ 53788 h 134471"/>
                  <a:gd name="connsiteX7" fmla="*/ 470647 w 470647"/>
                  <a:gd name="connsiteY7" fmla="*/ 0 h 134471"/>
                  <a:gd name="connsiteX8" fmla="*/ 470647 w 470647"/>
                  <a:gd name="connsiteY8" fmla="*/ 0 h 134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0647" h="134471">
                    <a:moveTo>
                      <a:pt x="0" y="134471"/>
                    </a:moveTo>
                    <a:cubicBezTo>
                      <a:pt x="19050" y="97491"/>
                      <a:pt x="38100" y="60512"/>
                      <a:pt x="67235" y="40341"/>
                    </a:cubicBezTo>
                    <a:cubicBezTo>
                      <a:pt x="96370" y="20170"/>
                      <a:pt x="174812" y="13447"/>
                      <a:pt x="174812" y="13447"/>
                    </a:cubicBezTo>
                    <a:lnTo>
                      <a:pt x="174812" y="13447"/>
                    </a:lnTo>
                    <a:cubicBezTo>
                      <a:pt x="183777" y="17929"/>
                      <a:pt x="210671" y="29135"/>
                      <a:pt x="228600" y="40341"/>
                    </a:cubicBezTo>
                    <a:cubicBezTo>
                      <a:pt x="246529" y="51547"/>
                      <a:pt x="257735" y="78441"/>
                      <a:pt x="282388" y="80682"/>
                    </a:cubicBezTo>
                    <a:cubicBezTo>
                      <a:pt x="307041" y="82923"/>
                      <a:pt x="345142" y="67235"/>
                      <a:pt x="376518" y="53788"/>
                    </a:cubicBezTo>
                    <a:cubicBezTo>
                      <a:pt x="407894" y="40341"/>
                      <a:pt x="470647" y="0"/>
                      <a:pt x="470647" y="0"/>
                    </a:cubicBezTo>
                    <a:lnTo>
                      <a:pt x="470647" y="0"/>
                    </a:lnTo>
                  </a:path>
                </a:pathLst>
              </a:cu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reeform 21"/>
              <p:cNvSpPr/>
              <p:nvPr/>
            </p:nvSpPr>
            <p:spPr>
              <a:xfrm rot="13134675">
                <a:off x="5400218" y="1428290"/>
                <a:ext cx="470647" cy="134471"/>
              </a:xfrm>
              <a:custGeom>
                <a:avLst/>
                <a:gdLst>
                  <a:gd name="connsiteX0" fmla="*/ 0 w 470647"/>
                  <a:gd name="connsiteY0" fmla="*/ 134471 h 134471"/>
                  <a:gd name="connsiteX1" fmla="*/ 67235 w 470647"/>
                  <a:gd name="connsiteY1" fmla="*/ 40341 h 134471"/>
                  <a:gd name="connsiteX2" fmla="*/ 174812 w 470647"/>
                  <a:gd name="connsiteY2" fmla="*/ 13447 h 134471"/>
                  <a:gd name="connsiteX3" fmla="*/ 174812 w 470647"/>
                  <a:gd name="connsiteY3" fmla="*/ 13447 h 134471"/>
                  <a:gd name="connsiteX4" fmla="*/ 228600 w 470647"/>
                  <a:gd name="connsiteY4" fmla="*/ 40341 h 134471"/>
                  <a:gd name="connsiteX5" fmla="*/ 282388 w 470647"/>
                  <a:gd name="connsiteY5" fmla="*/ 80682 h 134471"/>
                  <a:gd name="connsiteX6" fmla="*/ 376518 w 470647"/>
                  <a:gd name="connsiteY6" fmla="*/ 53788 h 134471"/>
                  <a:gd name="connsiteX7" fmla="*/ 470647 w 470647"/>
                  <a:gd name="connsiteY7" fmla="*/ 0 h 134471"/>
                  <a:gd name="connsiteX8" fmla="*/ 470647 w 470647"/>
                  <a:gd name="connsiteY8" fmla="*/ 0 h 134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0647" h="134471">
                    <a:moveTo>
                      <a:pt x="0" y="134471"/>
                    </a:moveTo>
                    <a:cubicBezTo>
                      <a:pt x="19050" y="97491"/>
                      <a:pt x="38100" y="60512"/>
                      <a:pt x="67235" y="40341"/>
                    </a:cubicBezTo>
                    <a:cubicBezTo>
                      <a:pt x="96370" y="20170"/>
                      <a:pt x="174812" y="13447"/>
                      <a:pt x="174812" y="13447"/>
                    </a:cubicBezTo>
                    <a:lnTo>
                      <a:pt x="174812" y="13447"/>
                    </a:lnTo>
                    <a:cubicBezTo>
                      <a:pt x="183777" y="17929"/>
                      <a:pt x="210671" y="29135"/>
                      <a:pt x="228600" y="40341"/>
                    </a:cubicBezTo>
                    <a:cubicBezTo>
                      <a:pt x="246529" y="51547"/>
                      <a:pt x="257735" y="78441"/>
                      <a:pt x="282388" y="80682"/>
                    </a:cubicBezTo>
                    <a:cubicBezTo>
                      <a:pt x="307041" y="82923"/>
                      <a:pt x="345142" y="67235"/>
                      <a:pt x="376518" y="53788"/>
                    </a:cubicBezTo>
                    <a:cubicBezTo>
                      <a:pt x="407894" y="40341"/>
                      <a:pt x="470647" y="0"/>
                      <a:pt x="470647" y="0"/>
                    </a:cubicBezTo>
                    <a:lnTo>
                      <a:pt x="470647" y="0"/>
                    </a:lnTo>
                  </a:path>
                </a:pathLst>
              </a:cu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51"/>
            <p:cNvGrpSpPr/>
            <p:nvPr/>
          </p:nvGrpSpPr>
          <p:grpSpPr>
            <a:xfrm>
              <a:off x="4147457" y="1754221"/>
              <a:ext cx="411967" cy="111391"/>
              <a:chOff x="5400218" y="1428290"/>
              <a:chExt cx="480629" cy="153981"/>
            </a:xfrm>
          </p:grpSpPr>
          <p:sp>
            <p:nvSpPr>
              <p:cNvPr id="19" name="Freeform 18"/>
              <p:cNvSpPr/>
              <p:nvPr/>
            </p:nvSpPr>
            <p:spPr>
              <a:xfrm>
                <a:off x="5410200" y="1447800"/>
                <a:ext cx="470647" cy="134471"/>
              </a:xfrm>
              <a:custGeom>
                <a:avLst/>
                <a:gdLst>
                  <a:gd name="connsiteX0" fmla="*/ 0 w 470647"/>
                  <a:gd name="connsiteY0" fmla="*/ 134471 h 134471"/>
                  <a:gd name="connsiteX1" fmla="*/ 67235 w 470647"/>
                  <a:gd name="connsiteY1" fmla="*/ 40341 h 134471"/>
                  <a:gd name="connsiteX2" fmla="*/ 174812 w 470647"/>
                  <a:gd name="connsiteY2" fmla="*/ 13447 h 134471"/>
                  <a:gd name="connsiteX3" fmla="*/ 174812 w 470647"/>
                  <a:gd name="connsiteY3" fmla="*/ 13447 h 134471"/>
                  <a:gd name="connsiteX4" fmla="*/ 228600 w 470647"/>
                  <a:gd name="connsiteY4" fmla="*/ 40341 h 134471"/>
                  <a:gd name="connsiteX5" fmla="*/ 282388 w 470647"/>
                  <a:gd name="connsiteY5" fmla="*/ 80682 h 134471"/>
                  <a:gd name="connsiteX6" fmla="*/ 376518 w 470647"/>
                  <a:gd name="connsiteY6" fmla="*/ 53788 h 134471"/>
                  <a:gd name="connsiteX7" fmla="*/ 470647 w 470647"/>
                  <a:gd name="connsiteY7" fmla="*/ 0 h 134471"/>
                  <a:gd name="connsiteX8" fmla="*/ 470647 w 470647"/>
                  <a:gd name="connsiteY8" fmla="*/ 0 h 134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0647" h="134471">
                    <a:moveTo>
                      <a:pt x="0" y="134471"/>
                    </a:moveTo>
                    <a:cubicBezTo>
                      <a:pt x="19050" y="97491"/>
                      <a:pt x="38100" y="60512"/>
                      <a:pt x="67235" y="40341"/>
                    </a:cubicBezTo>
                    <a:cubicBezTo>
                      <a:pt x="96370" y="20170"/>
                      <a:pt x="174812" y="13447"/>
                      <a:pt x="174812" y="13447"/>
                    </a:cubicBezTo>
                    <a:lnTo>
                      <a:pt x="174812" y="13447"/>
                    </a:lnTo>
                    <a:cubicBezTo>
                      <a:pt x="183777" y="17929"/>
                      <a:pt x="210671" y="29135"/>
                      <a:pt x="228600" y="40341"/>
                    </a:cubicBezTo>
                    <a:cubicBezTo>
                      <a:pt x="246529" y="51547"/>
                      <a:pt x="257735" y="78441"/>
                      <a:pt x="282388" y="80682"/>
                    </a:cubicBezTo>
                    <a:cubicBezTo>
                      <a:pt x="307041" y="82923"/>
                      <a:pt x="345142" y="67235"/>
                      <a:pt x="376518" y="53788"/>
                    </a:cubicBezTo>
                    <a:cubicBezTo>
                      <a:pt x="407894" y="40341"/>
                      <a:pt x="470647" y="0"/>
                      <a:pt x="470647" y="0"/>
                    </a:cubicBezTo>
                    <a:lnTo>
                      <a:pt x="470647" y="0"/>
                    </a:lnTo>
                  </a:path>
                </a:pathLst>
              </a:cu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reeform 19"/>
              <p:cNvSpPr/>
              <p:nvPr/>
            </p:nvSpPr>
            <p:spPr>
              <a:xfrm rot="13134675">
                <a:off x="5400218" y="1428290"/>
                <a:ext cx="470647" cy="134471"/>
              </a:xfrm>
              <a:custGeom>
                <a:avLst/>
                <a:gdLst>
                  <a:gd name="connsiteX0" fmla="*/ 0 w 470647"/>
                  <a:gd name="connsiteY0" fmla="*/ 134471 h 134471"/>
                  <a:gd name="connsiteX1" fmla="*/ 67235 w 470647"/>
                  <a:gd name="connsiteY1" fmla="*/ 40341 h 134471"/>
                  <a:gd name="connsiteX2" fmla="*/ 174812 w 470647"/>
                  <a:gd name="connsiteY2" fmla="*/ 13447 h 134471"/>
                  <a:gd name="connsiteX3" fmla="*/ 174812 w 470647"/>
                  <a:gd name="connsiteY3" fmla="*/ 13447 h 134471"/>
                  <a:gd name="connsiteX4" fmla="*/ 228600 w 470647"/>
                  <a:gd name="connsiteY4" fmla="*/ 40341 h 134471"/>
                  <a:gd name="connsiteX5" fmla="*/ 282388 w 470647"/>
                  <a:gd name="connsiteY5" fmla="*/ 80682 h 134471"/>
                  <a:gd name="connsiteX6" fmla="*/ 376518 w 470647"/>
                  <a:gd name="connsiteY6" fmla="*/ 53788 h 134471"/>
                  <a:gd name="connsiteX7" fmla="*/ 470647 w 470647"/>
                  <a:gd name="connsiteY7" fmla="*/ 0 h 134471"/>
                  <a:gd name="connsiteX8" fmla="*/ 470647 w 470647"/>
                  <a:gd name="connsiteY8" fmla="*/ 0 h 134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0647" h="134471">
                    <a:moveTo>
                      <a:pt x="0" y="134471"/>
                    </a:moveTo>
                    <a:cubicBezTo>
                      <a:pt x="19050" y="97491"/>
                      <a:pt x="38100" y="60512"/>
                      <a:pt x="67235" y="40341"/>
                    </a:cubicBezTo>
                    <a:cubicBezTo>
                      <a:pt x="96370" y="20170"/>
                      <a:pt x="174812" y="13447"/>
                      <a:pt x="174812" y="13447"/>
                    </a:cubicBezTo>
                    <a:lnTo>
                      <a:pt x="174812" y="13447"/>
                    </a:lnTo>
                    <a:cubicBezTo>
                      <a:pt x="183777" y="17929"/>
                      <a:pt x="210671" y="29135"/>
                      <a:pt x="228600" y="40341"/>
                    </a:cubicBezTo>
                    <a:cubicBezTo>
                      <a:pt x="246529" y="51547"/>
                      <a:pt x="257735" y="78441"/>
                      <a:pt x="282388" y="80682"/>
                    </a:cubicBezTo>
                    <a:cubicBezTo>
                      <a:pt x="307041" y="82923"/>
                      <a:pt x="345142" y="67235"/>
                      <a:pt x="376518" y="53788"/>
                    </a:cubicBezTo>
                    <a:cubicBezTo>
                      <a:pt x="407894" y="40341"/>
                      <a:pt x="470647" y="0"/>
                      <a:pt x="470647" y="0"/>
                    </a:cubicBezTo>
                    <a:lnTo>
                      <a:pt x="470647" y="0"/>
                    </a:lnTo>
                  </a:path>
                </a:pathLst>
              </a:cu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6" name="TextBox 65"/>
          <p:cNvSpPr txBox="1"/>
          <p:nvPr/>
        </p:nvSpPr>
        <p:spPr>
          <a:xfrm>
            <a:off x="0" y="3048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নিউক্লিয়াস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-22411" y="1828800"/>
            <a:ext cx="1542410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2n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সংখ্যক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ক্রোমোজোম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250575" y="31242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মাতৃকোষ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0" name="Straight Arrow Connector 89"/>
          <p:cNvCxnSpPr/>
          <p:nvPr/>
        </p:nvCxnSpPr>
        <p:spPr>
          <a:xfrm>
            <a:off x="685800" y="685800"/>
            <a:ext cx="762000" cy="609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rot="5400000" flipH="1" flipV="1">
            <a:off x="1295400" y="1600200"/>
            <a:ext cx="685800" cy="685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3352800" y="3048000"/>
            <a:ext cx="190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ক্রোমোজোমের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বিভাজন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943600" y="3048000"/>
            <a:ext cx="16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নিউক্লিয়াসের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বিভাজন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8077200" y="3418582"/>
            <a:ext cx="83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কোষ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935932" y="4495800"/>
            <a:ext cx="3886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মাইটোসিস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4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3.33333E-6 -0.0888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74 L 0.15417 -0.1298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" y="-61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-0.00718 L 0.16251 0.12616 " pathEditMode="relative" ptsTypes="AA">
                                      <p:cBhvr>
                                        <p:cTn id="5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2000" fill="hold"/>
                                        <p:tgtEl>
                                          <p:spTgt spid="10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87" grpId="0"/>
      <p:bldP spid="88" grpId="0"/>
      <p:bldP spid="104" grpId="0"/>
      <p:bldP spid="105" grpId="0"/>
      <p:bldP spid="106" grpId="0"/>
      <p:bldP spid="107" grpId="0"/>
      <p:bldP spid="10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228600" y="228600"/>
          <a:ext cx="84582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3200400" y="1981200"/>
            <a:ext cx="1600200" cy="3276600"/>
            <a:chOff x="609600" y="685800"/>
            <a:chExt cx="1600200" cy="3276600"/>
          </a:xfrm>
        </p:grpSpPr>
        <p:sp>
          <p:nvSpPr>
            <p:cNvPr id="41" name="Oval 40"/>
            <p:cNvSpPr/>
            <p:nvPr/>
          </p:nvSpPr>
          <p:spPr>
            <a:xfrm>
              <a:off x="609600" y="685800"/>
              <a:ext cx="1600200" cy="32766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762000" y="1371600"/>
              <a:ext cx="1219200" cy="18288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Curved Connector 42"/>
            <p:cNvCxnSpPr/>
            <p:nvPr/>
          </p:nvCxnSpPr>
          <p:spPr>
            <a:xfrm rot="5400000" flipH="1" flipV="1">
              <a:off x="1066800" y="1905000"/>
              <a:ext cx="685800" cy="533400"/>
            </a:xfrm>
            <a:prstGeom prst="curvedConnector3">
              <a:avLst>
                <a:gd name="adj1" fmla="val 50000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urved Connector 43"/>
            <p:cNvCxnSpPr/>
            <p:nvPr/>
          </p:nvCxnSpPr>
          <p:spPr>
            <a:xfrm flipV="1">
              <a:off x="1066800" y="1981200"/>
              <a:ext cx="685800" cy="152400"/>
            </a:xfrm>
            <a:prstGeom prst="curvedConnector3">
              <a:avLst>
                <a:gd name="adj1" fmla="val 42157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urved Connector 44"/>
            <p:cNvCxnSpPr/>
            <p:nvPr/>
          </p:nvCxnSpPr>
          <p:spPr>
            <a:xfrm rot="16200000" flipV="1">
              <a:off x="914400" y="1981200"/>
              <a:ext cx="685800" cy="228600"/>
            </a:xfrm>
            <a:prstGeom prst="curvedConnector3">
              <a:avLst>
                <a:gd name="adj1" fmla="val 50000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urved Connector 45"/>
            <p:cNvCxnSpPr/>
            <p:nvPr/>
          </p:nvCxnSpPr>
          <p:spPr>
            <a:xfrm rot="16200000" flipH="1">
              <a:off x="952500" y="2095500"/>
              <a:ext cx="1066800" cy="381000"/>
            </a:xfrm>
            <a:prstGeom prst="curvedConnector3">
              <a:avLst>
                <a:gd name="adj1" fmla="val 50000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urved Connector 46"/>
            <p:cNvCxnSpPr/>
            <p:nvPr/>
          </p:nvCxnSpPr>
          <p:spPr>
            <a:xfrm flipV="1">
              <a:off x="1143000" y="2133600"/>
              <a:ext cx="685800" cy="381000"/>
            </a:xfrm>
            <a:prstGeom prst="curvedConnector3">
              <a:avLst>
                <a:gd name="adj1" fmla="val 50000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urved Connector 47"/>
            <p:cNvCxnSpPr/>
            <p:nvPr/>
          </p:nvCxnSpPr>
          <p:spPr>
            <a:xfrm>
              <a:off x="1219200" y="1828800"/>
              <a:ext cx="609600" cy="457200"/>
            </a:xfrm>
            <a:prstGeom prst="curvedConnector3">
              <a:avLst>
                <a:gd name="adj1" fmla="val 50000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urved Connector 48"/>
            <p:cNvCxnSpPr/>
            <p:nvPr/>
          </p:nvCxnSpPr>
          <p:spPr>
            <a:xfrm>
              <a:off x="1066800" y="2209800"/>
              <a:ext cx="609600" cy="457200"/>
            </a:xfrm>
            <a:prstGeom prst="curvedConnector3">
              <a:avLst>
                <a:gd name="adj1" fmla="val 50000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urved Connector 49"/>
            <p:cNvCxnSpPr/>
            <p:nvPr/>
          </p:nvCxnSpPr>
          <p:spPr>
            <a:xfrm flipV="1">
              <a:off x="1371600" y="2286000"/>
              <a:ext cx="609600" cy="457200"/>
            </a:xfrm>
            <a:prstGeom prst="curvedConnector3">
              <a:avLst>
                <a:gd name="adj1" fmla="val 50000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urved Connector 50"/>
            <p:cNvCxnSpPr/>
            <p:nvPr/>
          </p:nvCxnSpPr>
          <p:spPr>
            <a:xfrm rot="5400000" flipH="1" flipV="1">
              <a:off x="1104900" y="2324100"/>
              <a:ext cx="838200" cy="152400"/>
            </a:xfrm>
            <a:prstGeom prst="curvedConnector3">
              <a:avLst>
                <a:gd name="adj1" fmla="val 50000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urved Connector 51"/>
            <p:cNvCxnSpPr/>
            <p:nvPr/>
          </p:nvCxnSpPr>
          <p:spPr>
            <a:xfrm rot="16200000" flipV="1">
              <a:off x="1295400" y="2209800"/>
              <a:ext cx="914400" cy="152400"/>
            </a:xfrm>
            <a:prstGeom prst="curvedConnector3">
              <a:avLst>
                <a:gd name="adj1" fmla="val 50000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urved Connector 52"/>
            <p:cNvCxnSpPr/>
            <p:nvPr/>
          </p:nvCxnSpPr>
          <p:spPr>
            <a:xfrm rot="5400000" flipH="1" flipV="1">
              <a:off x="876300" y="1943100"/>
              <a:ext cx="685800" cy="457200"/>
            </a:xfrm>
            <a:prstGeom prst="curvedConnector3">
              <a:avLst>
                <a:gd name="adj1" fmla="val 50000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urved Connector 53"/>
            <p:cNvCxnSpPr/>
            <p:nvPr/>
          </p:nvCxnSpPr>
          <p:spPr>
            <a:xfrm rot="16200000" flipV="1">
              <a:off x="1066800" y="1981200"/>
              <a:ext cx="914400" cy="609600"/>
            </a:xfrm>
            <a:prstGeom prst="curvedConnector3">
              <a:avLst>
                <a:gd name="adj1" fmla="val 50000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urved Connector 54"/>
            <p:cNvCxnSpPr/>
            <p:nvPr/>
          </p:nvCxnSpPr>
          <p:spPr>
            <a:xfrm flipV="1">
              <a:off x="1219200" y="2286000"/>
              <a:ext cx="609600" cy="304800"/>
            </a:xfrm>
            <a:prstGeom prst="curvedConnector3">
              <a:avLst>
                <a:gd name="adj1" fmla="val 50000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urved Connector 55"/>
            <p:cNvCxnSpPr/>
            <p:nvPr/>
          </p:nvCxnSpPr>
          <p:spPr>
            <a:xfrm flipV="1">
              <a:off x="990600" y="2209800"/>
              <a:ext cx="838200" cy="228600"/>
            </a:xfrm>
            <a:prstGeom prst="curvedConnector3">
              <a:avLst>
                <a:gd name="adj1" fmla="val 50000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urved Connector 56"/>
            <p:cNvCxnSpPr/>
            <p:nvPr/>
          </p:nvCxnSpPr>
          <p:spPr>
            <a:xfrm>
              <a:off x="1066800" y="2362200"/>
              <a:ext cx="609600" cy="457200"/>
            </a:xfrm>
            <a:prstGeom prst="curvedConnector3">
              <a:avLst>
                <a:gd name="adj1" fmla="val 50000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/>
          <p:cNvSpPr txBox="1"/>
          <p:nvPr/>
        </p:nvSpPr>
        <p:spPr>
          <a:xfrm>
            <a:off x="3276600" y="5943600"/>
            <a:ext cx="1693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মাতৃকোষ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57200" y="25146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নিউক্লিয়াস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28600" y="3733800"/>
            <a:ext cx="2455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ক্রোমাটিন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জালিকা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2" name="Straight Arrow Connector 61"/>
          <p:cNvCxnSpPr/>
          <p:nvPr/>
        </p:nvCxnSpPr>
        <p:spPr>
          <a:xfrm flipV="1">
            <a:off x="2590800" y="3657600"/>
            <a:ext cx="1143000" cy="3810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1905000" y="2819400"/>
            <a:ext cx="1447800" cy="3810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3048000" y="320040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প্রোফেজ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-0.00833 -0.4340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2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59" grpId="1"/>
      <p:bldP spid="60" grpId="0"/>
      <p:bldP spid="60" grpId="1"/>
      <p:bldP spid="66" grpId="0"/>
      <p:bldP spid="6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/>
          <p:cNvSpPr/>
          <p:nvPr/>
        </p:nvSpPr>
        <p:spPr>
          <a:xfrm>
            <a:off x="2667000" y="381000"/>
            <a:ext cx="3352800" cy="52578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276600" y="1600200"/>
            <a:ext cx="2133600" cy="2514600"/>
          </a:xfrm>
          <a:prstGeom prst="ellipse">
            <a:avLst/>
          </a:prstGeom>
          <a:noFill/>
          <a:ln>
            <a:solidFill>
              <a:srgbClr val="08A5B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572000" y="2514600"/>
            <a:ext cx="381000" cy="6096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n 8"/>
          <p:cNvSpPr/>
          <p:nvPr/>
        </p:nvSpPr>
        <p:spPr>
          <a:xfrm>
            <a:off x="4191000" y="685800"/>
            <a:ext cx="228600" cy="228600"/>
          </a:xfrm>
          <a:prstGeom prst="ca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/>
          <p:cNvSpPr/>
          <p:nvPr/>
        </p:nvSpPr>
        <p:spPr>
          <a:xfrm>
            <a:off x="4267200" y="4800600"/>
            <a:ext cx="228600" cy="228600"/>
          </a:xfrm>
          <a:prstGeom prst="ca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 rot="927569">
            <a:off x="2087037" y="805395"/>
            <a:ext cx="3767751" cy="4298713"/>
          </a:xfrm>
          <a:prstGeom prst="arc">
            <a:avLst>
              <a:gd name="adj1" fmla="val 16140248"/>
              <a:gd name="adj2" fmla="val 3599404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 rot="11431160">
            <a:off x="2800959" y="669058"/>
            <a:ext cx="3551363" cy="4298713"/>
          </a:xfrm>
          <a:prstGeom prst="arc">
            <a:avLst>
              <a:gd name="adj1" fmla="val 16200000"/>
              <a:gd name="adj2" fmla="val 4012240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 rot="927569">
            <a:off x="1815412" y="802178"/>
            <a:ext cx="3758980" cy="4411906"/>
          </a:xfrm>
          <a:prstGeom prst="arc">
            <a:avLst>
              <a:gd name="adj1" fmla="val 16200000"/>
              <a:gd name="adj2" fmla="val 3002137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Arc 14"/>
          <p:cNvSpPr/>
          <p:nvPr/>
        </p:nvSpPr>
        <p:spPr>
          <a:xfrm rot="12027935">
            <a:off x="3088523" y="532031"/>
            <a:ext cx="3839700" cy="4411906"/>
          </a:xfrm>
          <a:prstGeom prst="arc">
            <a:avLst>
              <a:gd name="adj1" fmla="val 16200000"/>
              <a:gd name="adj2" fmla="val 2681110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Arc 15"/>
          <p:cNvSpPr/>
          <p:nvPr/>
        </p:nvSpPr>
        <p:spPr>
          <a:xfrm rot="288279">
            <a:off x="1419038" y="676802"/>
            <a:ext cx="3827184" cy="4504190"/>
          </a:xfrm>
          <a:prstGeom prst="arc">
            <a:avLst>
              <a:gd name="adj1" fmla="val 17479017"/>
              <a:gd name="adj2" fmla="val 3219002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Arc 16"/>
          <p:cNvSpPr/>
          <p:nvPr/>
        </p:nvSpPr>
        <p:spPr>
          <a:xfrm rot="222738">
            <a:off x="2820750" y="992761"/>
            <a:ext cx="2159313" cy="3941590"/>
          </a:xfrm>
          <a:prstGeom prst="arc">
            <a:avLst>
              <a:gd name="adj1" fmla="val 16825090"/>
              <a:gd name="adj2" fmla="val 4050350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Arc 18"/>
          <p:cNvSpPr/>
          <p:nvPr/>
        </p:nvSpPr>
        <p:spPr>
          <a:xfrm rot="11494455">
            <a:off x="3460943" y="566744"/>
            <a:ext cx="3827184" cy="4504190"/>
          </a:xfrm>
          <a:prstGeom prst="arc">
            <a:avLst>
              <a:gd name="adj1" fmla="val 17262013"/>
              <a:gd name="adj2" fmla="val 2927619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4343400" y="1021977"/>
            <a:ext cx="37667" cy="379376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/>
        </p:nvSpPr>
        <p:spPr>
          <a:xfrm rot="11108880">
            <a:off x="3753883" y="774727"/>
            <a:ext cx="2159313" cy="3941590"/>
          </a:xfrm>
          <a:prstGeom prst="arc">
            <a:avLst>
              <a:gd name="adj1" fmla="val 16825090"/>
              <a:gd name="adj2" fmla="val 4050350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 rot="18732500">
            <a:off x="5311380" y="2344829"/>
            <a:ext cx="533400" cy="381000"/>
            <a:chOff x="5400218" y="1428290"/>
            <a:chExt cx="480629" cy="153981"/>
          </a:xfrm>
        </p:grpSpPr>
        <p:sp>
          <p:nvSpPr>
            <p:cNvPr id="27" name="Freeform 26"/>
            <p:cNvSpPr/>
            <p:nvPr/>
          </p:nvSpPr>
          <p:spPr>
            <a:xfrm>
              <a:off x="5410200" y="1447800"/>
              <a:ext cx="470647" cy="134471"/>
            </a:xfrm>
            <a:custGeom>
              <a:avLst/>
              <a:gdLst>
                <a:gd name="connsiteX0" fmla="*/ 0 w 470647"/>
                <a:gd name="connsiteY0" fmla="*/ 134471 h 134471"/>
                <a:gd name="connsiteX1" fmla="*/ 67235 w 470647"/>
                <a:gd name="connsiteY1" fmla="*/ 40341 h 134471"/>
                <a:gd name="connsiteX2" fmla="*/ 174812 w 470647"/>
                <a:gd name="connsiteY2" fmla="*/ 13447 h 134471"/>
                <a:gd name="connsiteX3" fmla="*/ 174812 w 470647"/>
                <a:gd name="connsiteY3" fmla="*/ 13447 h 134471"/>
                <a:gd name="connsiteX4" fmla="*/ 228600 w 470647"/>
                <a:gd name="connsiteY4" fmla="*/ 40341 h 134471"/>
                <a:gd name="connsiteX5" fmla="*/ 282388 w 470647"/>
                <a:gd name="connsiteY5" fmla="*/ 80682 h 134471"/>
                <a:gd name="connsiteX6" fmla="*/ 376518 w 470647"/>
                <a:gd name="connsiteY6" fmla="*/ 53788 h 134471"/>
                <a:gd name="connsiteX7" fmla="*/ 470647 w 470647"/>
                <a:gd name="connsiteY7" fmla="*/ 0 h 134471"/>
                <a:gd name="connsiteX8" fmla="*/ 470647 w 470647"/>
                <a:gd name="connsiteY8" fmla="*/ 0 h 134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0647" h="134471">
                  <a:moveTo>
                    <a:pt x="0" y="134471"/>
                  </a:moveTo>
                  <a:cubicBezTo>
                    <a:pt x="19050" y="97491"/>
                    <a:pt x="38100" y="60512"/>
                    <a:pt x="67235" y="40341"/>
                  </a:cubicBezTo>
                  <a:cubicBezTo>
                    <a:pt x="96370" y="20170"/>
                    <a:pt x="174812" y="13447"/>
                    <a:pt x="174812" y="13447"/>
                  </a:cubicBezTo>
                  <a:lnTo>
                    <a:pt x="174812" y="13447"/>
                  </a:lnTo>
                  <a:cubicBezTo>
                    <a:pt x="183777" y="17929"/>
                    <a:pt x="210671" y="29135"/>
                    <a:pt x="228600" y="40341"/>
                  </a:cubicBezTo>
                  <a:cubicBezTo>
                    <a:pt x="246529" y="51547"/>
                    <a:pt x="257735" y="78441"/>
                    <a:pt x="282388" y="80682"/>
                  </a:cubicBezTo>
                  <a:cubicBezTo>
                    <a:pt x="307041" y="82923"/>
                    <a:pt x="345142" y="67235"/>
                    <a:pt x="376518" y="53788"/>
                  </a:cubicBezTo>
                  <a:cubicBezTo>
                    <a:pt x="407894" y="40341"/>
                    <a:pt x="470647" y="0"/>
                    <a:pt x="470647" y="0"/>
                  </a:cubicBezTo>
                  <a:lnTo>
                    <a:pt x="470647" y="0"/>
                  </a:lnTo>
                </a:path>
              </a:pathLst>
            </a:cu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 rot="13134675">
              <a:off x="5400218" y="1428290"/>
              <a:ext cx="470647" cy="134471"/>
            </a:xfrm>
            <a:custGeom>
              <a:avLst/>
              <a:gdLst>
                <a:gd name="connsiteX0" fmla="*/ 0 w 470647"/>
                <a:gd name="connsiteY0" fmla="*/ 134471 h 134471"/>
                <a:gd name="connsiteX1" fmla="*/ 67235 w 470647"/>
                <a:gd name="connsiteY1" fmla="*/ 40341 h 134471"/>
                <a:gd name="connsiteX2" fmla="*/ 174812 w 470647"/>
                <a:gd name="connsiteY2" fmla="*/ 13447 h 134471"/>
                <a:gd name="connsiteX3" fmla="*/ 174812 w 470647"/>
                <a:gd name="connsiteY3" fmla="*/ 13447 h 134471"/>
                <a:gd name="connsiteX4" fmla="*/ 228600 w 470647"/>
                <a:gd name="connsiteY4" fmla="*/ 40341 h 134471"/>
                <a:gd name="connsiteX5" fmla="*/ 282388 w 470647"/>
                <a:gd name="connsiteY5" fmla="*/ 80682 h 134471"/>
                <a:gd name="connsiteX6" fmla="*/ 376518 w 470647"/>
                <a:gd name="connsiteY6" fmla="*/ 53788 h 134471"/>
                <a:gd name="connsiteX7" fmla="*/ 470647 w 470647"/>
                <a:gd name="connsiteY7" fmla="*/ 0 h 134471"/>
                <a:gd name="connsiteX8" fmla="*/ 470647 w 470647"/>
                <a:gd name="connsiteY8" fmla="*/ 0 h 134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0647" h="134471">
                  <a:moveTo>
                    <a:pt x="0" y="134471"/>
                  </a:moveTo>
                  <a:cubicBezTo>
                    <a:pt x="19050" y="97491"/>
                    <a:pt x="38100" y="60512"/>
                    <a:pt x="67235" y="40341"/>
                  </a:cubicBezTo>
                  <a:cubicBezTo>
                    <a:pt x="96370" y="20170"/>
                    <a:pt x="174812" y="13447"/>
                    <a:pt x="174812" y="13447"/>
                  </a:cubicBezTo>
                  <a:lnTo>
                    <a:pt x="174812" y="13447"/>
                  </a:lnTo>
                  <a:cubicBezTo>
                    <a:pt x="183777" y="17929"/>
                    <a:pt x="210671" y="29135"/>
                    <a:pt x="228600" y="40341"/>
                  </a:cubicBezTo>
                  <a:cubicBezTo>
                    <a:pt x="246529" y="51547"/>
                    <a:pt x="257735" y="78441"/>
                    <a:pt x="282388" y="80682"/>
                  </a:cubicBezTo>
                  <a:cubicBezTo>
                    <a:pt x="307041" y="82923"/>
                    <a:pt x="345142" y="67235"/>
                    <a:pt x="376518" y="53788"/>
                  </a:cubicBezTo>
                  <a:cubicBezTo>
                    <a:pt x="407894" y="40341"/>
                    <a:pt x="470647" y="0"/>
                    <a:pt x="470647" y="0"/>
                  </a:cubicBezTo>
                  <a:lnTo>
                    <a:pt x="470647" y="0"/>
                  </a:lnTo>
                </a:path>
              </a:pathLst>
            </a:cu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 rot="18447921">
            <a:off x="2789932" y="2575464"/>
            <a:ext cx="533400" cy="381000"/>
            <a:chOff x="5400218" y="1428290"/>
            <a:chExt cx="480629" cy="153981"/>
          </a:xfrm>
        </p:grpSpPr>
        <p:sp>
          <p:nvSpPr>
            <p:cNvPr id="30" name="Freeform 29"/>
            <p:cNvSpPr/>
            <p:nvPr/>
          </p:nvSpPr>
          <p:spPr>
            <a:xfrm>
              <a:off x="5410200" y="1447800"/>
              <a:ext cx="470647" cy="134471"/>
            </a:xfrm>
            <a:custGeom>
              <a:avLst/>
              <a:gdLst>
                <a:gd name="connsiteX0" fmla="*/ 0 w 470647"/>
                <a:gd name="connsiteY0" fmla="*/ 134471 h 134471"/>
                <a:gd name="connsiteX1" fmla="*/ 67235 w 470647"/>
                <a:gd name="connsiteY1" fmla="*/ 40341 h 134471"/>
                <a:gd name="connsiteX2" fmla="*/ 174812 w 470647"/>
                <a:gd name="connsiteY2" fmla="*/ 13447 h 134471"/>
                <a:gd name="connsiteX3" fmla="*/ 174812 w 470647"/>
                <a:gd name="connsiteY3" fmla="*/ 13447 h 134471"/>
                <a:gd name="connsiteX4" fmla="*/ 228600 w 470647"/>
                <a:gd name="connsiteY4" fmla="*/ 40341 h 134471"/>
                <a:gd name="connsiteX5" fmla="*/ 282388 w 470647"/>
                <a:gd name="connsiteY5" fmla="*/ 80682 h 134471"/>
                <a:gd name="connsiteX6" fmla="*/ 376518 w 470647"/>
                <a:gd name="connsiteY6" fmla="*/ 53788 h 134471"/>
                <a:gd name="connsiteX7" fmla="*/ 470647 w 470647"/>
                <a:gd name="connsiteY7" fmla="*/ 0 h 134471"/>
                <a:gd name="connsiteX8" fmla="*/ 470647 w 470647"/>
                <a:gd name="connsiteY8" fmla="*/ 0 h 134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0647" h="134471">
                  <a:moveTo>
                    <a:pt x="0" y="134471"/>
                  </a:moveTo>
                  <a:cubicBezTo>
                    <a:pt x="19050" y="97491"/>
                    <a:pt x="38100" y="60512"/>
                    <a:pt x="67235" y="40341"/>
                  </a:cubicBezTo>
                  <a:cubicBezTo>
                    <a:pt x="96370" y="20170"/>
                    <a:pt x="174812" y="13447"/>
                    <a:pt x="174812" y="13447"/>
                  </a:cubicBezTo>
                  <a:lnTo>
                    <a:pt x="174812" y="13447"/>
                  </a:lnTo>
                  <a:cubicBezTo>
                    <a:pt x="183777" y="17929"/>
                    <a:pt x="210671" y="29135"/>
                    <a:pt x="228600" y="40341"/>
                  </a:cubicBezTo>
                  <a:cubicBezTo>
                    <a:pt x="246529" y="51547"/>
                    <a:pt x="257735" y="78441"/>
                    <a:pt x="282388" y="80682"/>
                  </a:cubicBezTo>
                  <a:cubicBezTo>
                    <a:pt x="307041" y="82923"/>
                    <a:pt x="345142" y="67235"/>
                    <a:pt x="376518" y="53788"/>
                  </a:cubicBezTo>
                  <a:cubicBezTo>
                    <a:pt x="407894" y="40341"/>
                    <a:pt x="470647" y="0"/>
                    <a:pt x="470647" y="0"/>
                  </a:cubicBezTo>
                  <a:lnTo>
                    <a:pt x="470647" y="0"/>
                  </a:lnTo>
                </a:path>
              </a:pathLst>
            </a:cu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 rot="13134675">
              <a:off x="5400218" y="1428290"/>
              <a:ext cx="470647" cy="134471"/>
            </a:xfrm>
            <a:custGeom>
              <a:avLst/>
              <a:gdLst>
                <a:gd name="connsiteX0" fmla="*/ 0 w 470647"/>
                <a:gd name="connsiteY0" fmla="*/ 134471 h 134471"/>
                <a:gd name="connsiteX1" fmla="*/ 67235 w 470647"/>
                <a:gd name="connsiteY1" fmla="*/ 40341 h 134471"/>
                <a:gd name="connsiteX2" fmla="*/ 174812 w 470647"/>
                <a:gd name="connsiteY2" fmla="*/ 13447 h 134471"/>
                <a:gd name="connsiteX3" fmla="*/ 174812 w 470647"/>
                <a:gd name="connsiteY3" fmla="*/ 13447 h 134471"/>
                <a:gd name="connsiteX4" fmla="*/ 228600 w 470647"/>
                <a:gd name="connsiteY4" fmla="*/ 40341 h 134471"/>
                <a:gd name="connsiteX5" fmla="*/ 282388 w 470647"/>
                <a:gd name="connsiteY5" fmla="*/ 80682 h 134471"/>
                <a:gd name="connsiteX6" fmla="*/ 376518 w 470647"/>
                <a:gd name="connsiteY6" fmla="*/ 53788 h 134471"/>
                <a:gd name="connsiteX7" fmla="*/ 470647 w 470647"/>
                <a:gd name="connsiteY7" fmla="*/ 0 h 134471"/>
                <a:gd name="connsiteX8" fmla="*/ 470647 w 470647"/>
                <a:gd name="connsiteY8" fmla="*/ 0 h 134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0647" h="134471">
                  <a:moveTo>
                    <a:pt x="0" y="134471"/>
                  </a:moveTo>
                  <a:cubicBezTo>
                    <a:pt x="19050" y="97491"/>
                    <a:pt x="38100" y="60512"/>
                    <a:pt x="67235" y="40341"/>
                  </a:cubicBezTo>
                  <a:cubicBezTo>
                    <a:pt x="96370" y="20170"/>
                    <a:pt x="174812" y="13447"/>
                    <a:pt x="174812" y="13447"/>
                  </a:cubicBezTo>
                  <a:lnTo>
                    <a:pt x="174812" y="13447"/>
                  </a:lnTo>
                  <a:cubicBezTo>
                    <a:pt x="183777" y="17929"/>
                    <a:pt x="210671" y="29135"/>
                    <a:pt x="228600" y="40341"/>
                  </a:cubicBezTo>
                  <a:cubicBezTo>
                    <a:pt x="246529" y="51547"/>
                    <a:pt x="257735" y="78441"/>
                    <a:pt x="282388" y="80682"/>
                  </a:cubicBezTo>
                  <a:cubicBezTo>
                    <a:pt x="307041" y="82923"/>
                    <a:pt x="345142" y="67235"/>
                    <a:pt x="376518" y="53788"/>
                  </a:cubicBezTo>
                  <a:cubicBezTo>
                    <a:pt x="407894" y="40341"/>
                    <a:pt x="470647" y="0"/>
                    <a:pt x="470647" y="0"/>
                  </a:cubicBezTo>
                  <a:lnTo>
                    <a:pt x="470647" y="0"/>
                  </a:lnTo>
                </a:path>
              </a:pathLst>
            </a:cu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200400" y="3200400"/>
            <a:ext cx="533400" cy="381000"/>
            <a:chOff x="5400218" y="1428290"/>
            <a:chExt cx="480629" cy="153981"/>
          </a:xfrm>
        </p:grpSpPr>
        <p:sp>
          <p:nvSpPr>
            <p:cNvPr id="33" name="Freeform 32"/>
            <p:cNvSpPr/>
            <p:nvPr/>
          </p:nvSpPr>
          <p:spPr>
            <a:xfrm>
              <a:off x="5410200" y="1447800"/>
              <a:ext cx="470647" cy="134471"/>
            </a:xfrm>
            <a:custGeom>
              <a:avLst/>
              <a:gdLst>
                <a:gd name="connsiteX0" fmla="*/ 0 w 470647"/>
                <a:gd name="connsiteY0" fmla="*/ 134471 h 134471"/>
                <a:gd name="connsiteX1" fmla="*/ 67235 w 470647"/>
                <a:gd name="connsiteY1" fmla="*/ 40341 h 134471"/>
                <a:gd name="connsiteX2" fmla="*/ 174812 w 470647"/>
                <a:gd name="connsiteY2" fmla="*/ 13447 h 134471"/>
                <a:gd name="connsiteX3" fmla="*/ 174812 w 470647"/>
                <a:gd name="connsiteY3" fmla="*/ 13447 h 134471"/>
                <a:gd name="connsiteX4" fmla="*/ 228600 w 470647"/>
                <a:gd name="connsiteY4" fmla="*/ 40341 h 134471"/>
                <a:gd name="connsiteX5" fmla="*/ 282388 w 470647"/>
                <a:gd name="connsiteY5" fmla="*/ 80682 h 134471"/>
                <a:gd name="connsiteX6" fmla="*/ 376518 w 470647"/>
                <a:gd name="connsiteY6" fmla="*/ 53788 h 134471"/>
                <a:gd name="connsiteX7" fmla="*/ 470647 w 470647"/>
                <a:gd name="connsiteY7" fmla="*/ 0 h 134471"/>
                <a:gd name="connsiteX8" fmla="*/ 470647 w 470647"/>
                <a:gd name="connsiteY8" fmla="*/ 0 h 134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0647" h="134471">
                  <a:moveTo>
                    <a:pt x="0" y="134471"/>
                  </a:moveTo>
                  <a:cubicBezTo>
                    <a:pt x="19050" y="97491"/>
                    <a:pt x="38100" y="60512"/>
                    <a:pt x="67235" y="40341"/>
                  </a:cubicBezTo>
                  <a:cubicBezTo>
                    <a:pt x="96370" y="20170"/>
                    <a:pt x="174812" y="13447"/>
                    <a:pt x="174812" y="13447"/>
                  </a:cubicBezTo>
                  <a:lnTo>
                    <a:pt x="174812" y="13447"/>
                  </a:lnTo>
                  <a:cubicBezTo>
                    <a:pt x="183777" y="17929"/>
                    <a:pt x="210671" y="29135"/>
                    <a:pt x="228600" y="40341"/>
                  </a:cubicBezTo>
                  <a:cubicBezTo>
                    <a:pt x="246529" y="51547"/>
                    <a:pt x="257735" y="78441"/>
                    <a:pt x="282388" y="80682"/>
                  </a:cubicBezTo>
                  <a:cubicBezTo>
                    <a:pt x="307041" y="82923"/>
                    <a:pt x="345142" y="67235"/>
                    <a:pt x="376518" y="53788"/>
                  </a:cubicBezTo>
                  <a:cubicBezTo>
                    <a:pt x="407894" y="40341"/>
                    <a:pt x="470647" y="0"/>
                    <a:pt x="470647" y="0"/>
                  </a:cubicBezTo>
                  <a:lnTo>
                    <a:pt x="470647" y="0"/>
                  </a:lnTo>
                </a:path>
              </a:pathLst>
            </a:cu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 rot="13134675">
              <a:off x="5400218" y="1428290"/>
              <a:ext cx="470647" cy="134471"/>
            </a:xfrm>
            <a:custGeom>
              <a:avLst/>
              <a:gdLst>
                <a:gd name="connsiteX0" fmla="*/ 0 w 470647"/>
                <a:gd name="connsiteY0" fmla="*/ 134471 h 134471"/>
                <a:gd name="connsiteX1" fmla="*/ 67235 w 470647"/>
                <a:gd name="connsiteY1" fmla="*/ 40341 h 134471"/>
                <a:gd name="connsiteX2" fmla="*/ 174812 w 470647"/>
                <a:gd name="connsiteY2" fmla="*/ 13447 h 134471"/>
                <a:gd name="connsiteX3" fmla="*/ 174812 w 470647"/>
                <a:gd name="connsiteY3" fmla="*/ 13447 h 134471"/>
                <a:gd name="connsiteX4" fmla="*/ 228600 w 470647"/>
                <a:gd name="connsiteY4" fmla="*/ 40341 h 134471"/>
                <a:gd name="connsiteX5" fmla="*/ 282388 w 470647"/>
                <a:gd name="connsiteY5" fmla="*/ 80682 h 134471"/>
                <a:gd name="connsiteX6" fmla="*/ 376518 w 470647"/>
                <a:gd name="connsiteY6" fmla="*/ 53788 h 134471"/>
                <a:gd name="connsiteX7" fmla="*/ 470647 w 470647"/>
                <a:gd name="connsiteY7" fmla="*/ 0 h 134471"/>
                <a:gd name="connsiteX8" fmla="*/ 470647 w 470647"/>
                <a:gd name="connsiteY8" fmla="*/ 0 h 134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0647" h="134471">
                  <a:moveTo>
                    <a:pt x="0" y="134471"/>
                  </a:moveTo>
                  <a:cubicBezTo>
                    <a:pt x="19050" y="97491"/>
                    <a:pt x="38100" y="60512"/>
                    <a:pt x="67235" y="40341"/>
                  </a:cubicBezTo>
                  <a:cubicBezTo>
                    <a:pt x="96370" y="20170"/>
                    <a:pt x="174812" y="13447"/>
                    <a:pt x="174812" y="13447"/>
                  </a:cubicBezTo>
                  <a:lnTo>
                    <a:pt x="174812" y="13447"/>
                  </a:lnTo>
                  <a:cubicBezTo>
                    <a:pt x="183777" y="17929"/>
                    <a:pt x="210671" y="29135"/>
                    <a:pt x="228600" y="40341"/>
                  </a:cubicBezTo>
                  <a:cubicBezTo>
                    <a:pt x="246529" y="51547"/>
                    <a:pt x="257735" y="78441"/>
                    <a:pt x="282388" y="80682"/>
                  </a:cubicBezTo>
                  <a:cubicBezTo>
                    <a:pt x="307041" y="82923"/>
                    <a:pt x="345142" y="67235"/>
                    <a:pt x="376518" y="53788"/>
                  </a:cubicBezTo>
                  <a:cubicBezTo>
                    <a:pt x="407894" y="40341"/>
                    <a:pt x="470647" y="0"/>
                    <a:pt x="470647" y="0"/>
                  </a:cubicBezTo>
                  <a:lnTo>
                    <a:pt x="470647" y="0"/>
                  </a:lnTo>
                </a:path>
              </a:pathLst>
            </a:cu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 rot="19057310">
            <a:off x="4706916" y="3254186"/>
            <a:ext cx="533400" cy="381000"/>
            <a:chOff x="5400218" y="1428290"/>
            <a:chExt cx="480629" cy="153981"/>
          </a:xfrm>
        </p:grpSpPr>
        <p:sp>
          <p:nvSpPr>
            <p:cNvPr id="36" name="Freeform 35"/>
            <p:cNvSpPr/>
            <p:nvPr/>
          </p:nvSpPr>
          <p:spPr>
            <a:xfrm>
              <a:off x="5410200" y="1447800"/>
              <a:ext cx="470647" cy="134471"/>
            </a:xfrm>
            <a:custGeom>
              <a:avLst/>
              <a:gdLst>
                <a:gd name="connsiteX0" fmla="*/ 0 w 470647"/>
                <a:gd name="connsiteY0" fmla="*/ 134471 h 134471"/>
                <a:gd name="connsiteX1" fmla="*/ 67235 w 470647"/>
                <a:gd name="connsiteY1" fmla="*/ 40341 h 134471"/>
                <a:gd name="connsiteX2" fmla="*/ 174812 w 470647"/>
                <a:gd name="connsiteY2" fmla="*/ 13447 h 134471"/>
                <a:gd name="connsiteX3" fmla="*/ 174812 w 470647"/>
                <a:gd name="connsiteY3" fmla="*/ 13447 h 134471"/>
                <a:gd name="connsiteX4" fmla="*/ 228600 w 470647"/>
                <a:gd name="connsiteY4" fmla="*/ 40341 h 134471"/>
                <a:gd name="connsiteX5" fmla="*/ 282388 w 470647"/>
                <a:gd name="connsiteY5" fmla="*/ 80682 h 134471"/>
                <a:gd name="connsiteX6" fmla="*/ 376518 w 470647"/>
                <a:gd name="connsiteY6" fmla="*/ 53788 h 134471"/>
                <a:gd name="connsiteX7" fmla="*/ 470647 w 470647"/>
                <a:gd name="connsiteY7" fmla="*/ 0 h 134471"/>
                <a:gd name="connsiteX8" fmla="*/ 470647 w 470647"/>
                <a:gd name="connsiteY8" fmla="*/ 0 h 134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0647" h="134471">
                  <a:moveTo>
                    <a:pt x="0" y="134471"/>
                  </a:moveTo>
                  <a:cubicBezTo>
                    <a:pt x="19050" y="97491"/>
                    <a:pt x="38100" y="60512"/>
                    <a:pt x="67235" y="40341"/>
                  </a:cubicBezTo>
                  <a:cubicBezTo>
                    <a:pt x="96370" y="20170"/>
                    <a:pt x="174812" y="13447"/>
                    <a:pt x="174812" y="13447"/>
                  </a:cubicBezTo>
                  <a:lnTo>
                    <a:pt x="174812" y="13447"/>
                  </a:lnTo>
                  <a:cubicBezTo>
                    <a:pt x="183777" y="17929"/>
                    <a:pt x="210671" y="29135"/>
                    <a:pt x="228600" y="40341"/>
                  </a:cubicBezTo>
                  <a:cubicBezTo>
                    <a:pt x="246529" y="51547"/>
                    <a:pt x="257735" y="78441"/>
                    <a:pt x="282388" y="80682"/>
                  </a:cubicBezTo>
                  <a:cubicBezTo>
                    <a:pt x="307041" y="82923"/>
                    <a:pt x="345142" y="67235"/>
                    <a:pt x="376518" y="53788"/>
                  </a:cubicBezTo>
                  <a:cubicBezTo>
                    <a:pt x="407894" y="40341"/>
                    <a:pt x="470647" y="0"/>
                    <a:pt x="470647" y="0"/>
                  </a:cubicBezTo>
                  <a:lnTo>
                    <a:pt x="470647" y="0"/>
                  </a:lnTo>
                </a:path>
              </a:pathLst>
            </a:cu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 rot="13134675">
              <a:off x="5400218" y="1428290"/>
              <a:ext cx="470647" cy="134471"/>
            </a:xfrm>
            <a:custGeom>
              <a:avLst/>
              <a:gdLst>
                <a:gd name="connsiteX0" fmla="*/ 0 w 470647"/>
                <a:gd name="connsiteY0" fmla="*/ 134471 h 134471"/>
                <a:gd name="connsiteX1" fmla="*/ 67235 w 470647"/>
                <a:gd name="connsiteY1" fmla="*/ 40341 h 134471"/>
                <a:gd name="connsiteX2" fmla="*/ 174812 w 470647"/>
                <a:gd name="connsiteY2" fmla="*/ 13447 h 134471"/>
                <a:gd name="connsiteX3" fmla="*/ 174812 w 470647"/>
                <a:gd name="connsiteY3" fmla="*/ 13447 h 134471"/>
                <a:gd name="connsiteX4" fmla="*/ 228600 w 470647"/>
                <a:gd name="connsiteY4" fmla="*/ 40341 h 134471"/>
                <a:gd name="connsiteX5" fmla="*/ 282388 w 470647"/>
                <a:gd name="connsiteY5" fmla="*/ 80682 h 134471"/>
                <a:gd name="connsiteX6" fmla="*/ 376518 w 470647"/>
                <a:gd name="connsiteY6" fmla="*/ 53788 h 134471"/>
                <a:gd name="connsiteX7" fmla="*/ 470647 w 470647"/>
                <a:gd name="connsiteY7" fmla="*/ 0 h 134471"/>
                <a:gd name="connsiteX8" fmla="*/ 470647 w 470647"/>
                <a:gd name="connsiteY8" fmla="*/ 0 h 134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0647" h="134471">
                  <a:moveTo>
                    <a:pt x="0" y="134471"/>
                  </a:moveTo>
                  <a:cubicBezTo>
                    <a:pt x="19050" y="97491"/>
                    <a:pt x="38100" y="60512"/>
                    <a:pt x="67235" y="40341"/>
                  </a:cubicBezTo>
                  <a:cubicBezTo>
                    <a:pt x="96370" y="20170"/>
                    <a:pt x="174812" y="13447"/>
                    <a:pt x="174812" y="13447"/>
                  </a:cubicBezTo>
                  <a:lnTo>
                    <a:pt x="174812" y="13447"/>
                  </a:lnTo>
                  <a:cubicBezTo>
                    <a:pt x="183777" y="17929"/>
                    <a:pt x="210671" y="29135"/>
                    <a:pt x="228600" y="40341"/>
                  </a:cubicBezTo>
                  <a:cubicBezTo>
                    <a:pt x="246529" y="51547"/>
                    <a:pt x="257735" y="78441"/>
                    <a:pt x="282388" y="80682"/>
                  </a:cubicBezTo>
                  <a:cubicBezTo>
                    <a:pt x="307041" y="82923"/>
                    <a:pt x="345142" y="67235"/>
                    <a:pt x="376518" y="53788"/>
                  </a:cubicBezTo>
                  <a:cubicBezTo>
                    <a:pt x="407894" y="40341"/>
                    <a:pt x="470647" y="0"/>
                    <a:pt x="470647" y="0"/>
                  </a:cubicBezTo>
                  <a:lnTo>
                    <a:pt x="470647" y="0"/>
                  </a:lnTo>
                </a:path>
              </a:pathLst>
            </a:cu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381000" y="2286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সেন্ট্রোমিয়ার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52400" y="1676400"/>
            <a:ext cx="1752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নিউক্লিয়ার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মেমব্রেনের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বিলুপ্তি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ঘটছে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52400" y="3581400"/>
            <a:ext cx="213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বিলুপ্ত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নিউক্লিওলাস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1600200" y="2209800"/>
            <a:ext cx="1828800" cy="158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2057400" y="457200"/>
            <a:ext cx="2057400" cy="2286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8" idx="3"/>
          </p:cNvCxnSpPr>
          <p:nvPr/>
        </p:nvCxnSpPr>
        <p:spPr>
          <a:xfrm flipV="1">
            <a:off x="1905000" y="3034926"/>
            <a:ext cx="2722796" cy="138467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54" idx="1"/>
          </p:cNvCxnSpPr>
          <p:nvPr/>
        </p:nvCxnSpPr>
        <p:spPr>
          <a:xfrm rot="10800000">
            <a:off x="5562600" y="1676400"/>
            <a:ext cx="1447800" cy="6378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7010400" y="14478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আকর্ষণ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তন্তু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239000" y="30480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ক্রোমোজোম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514600" y="5334000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প্রো-মেটাফেজ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9" name="Straight Arrow Connector 58"/>
          <p:cNvCxnSpPr>
            <a:endCxn id="28" idx="2"/>
          </p:cNvCxnSpPr>
          <p:nvPr/>
        </p:nvCxnSpPr>
        <p:spPr>
          <a:xfrm rot="10800000">
            <a:off x="5643376" y="2644346"/>
            <a:ext cx="1595624" cy="772243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2" grpId="0" animBg="1"/>
      <p:bldP spid="54" grpId="0"/>
      <p:bldP spid="55" grpId="0"/>
      <p:bldP spid="5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/>
          <p:nvPr/>
        </p:nvGrpSpPr>
        <p:grpSpPr>
          <a:xfrm>
            <a:off x="2057400" y="1506071"/>
            <a:ext cx="4280646" cy="4437529"/>
            <a:chOff x="2057400" y="1506071"/>
            <a:chExt cx="4280646" cy="4437529"/>
          </a:xfrm>
        </p:grpSpPr>
        <p:sp>
          <p:nvSpPr>
            <p:cNvPr id="58" name="Oval 57"/>
            <p:cNvSpPr/>
            <p:nvPr/>
          </p:nvSpPr>
          <p:spPr>
            <a:xfrm>
              <a:off x="2667000" y="1600200"/>
              <a:ext cx="3048000" cy="43434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2057400" y="1506071"/>
              <a:ext cx="4280646" cy="4285129"/>
              <a:chOff x="1143000" y="1600200"/>
              <a:chExt cx="5869089" cy="4682053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1143000" y="1600200"/>
                <a:ext cx="5869089" cy="4682053"/>
                <a:chOff x="1419038" y="532031"/>
                <a:chExt cx="5869089" cy="4682053"/>
              </a:xfrm>
            </p:grpSpPr>
            <p:sp>
              <p:nvSpPr>
                <p:cNvPr id="9" name="Can 8"/>
                <p:cNvSpPr/>
                <p:nvPr/>
              </p:nvSpPr>
              <p:spPr>
                <a:xfrm>
                  <a:off x="4191000" y="685800"/>
                  <a:ext cx="228600" cy="228600"/>
                </a:xfrm>
                <a:prstGeom prst="can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Can 9"/>
                <p:cNvSpPr/>
                <p:nvPr/>
              </p:nvSpPr>
              <p:spPr>
                <a:xfrm>
                  <a:off x="4267200" y="4800600"/>
                  <a:ext cx="228600" cy="228600"/>
                </a:xfrm>
                <a:prstGeom prst="can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Arc 11"/>
                <p:cNvSpPr/>
                <p:nvPr/>
              </p:nvSpPr>
              <p:spPr>
                <a:xfrm rot="927569">
                  <a:off x="2087037" y="805395"/>
                  <a:ext cx="3767751" cy="4298713"/>
                </a:xfrm>
                <a:prstGeom prst="arc">
                  <a:avLst>
                    <a:gd name="adj1" fmla="val 16140248"/>
                    <a:gd name="adj2" fmla="val 3599404"/>
                  </a:avLst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Arc 12"/>
                <p:cNvSpPr/>
                <p:nvPr/>
              </p:nvSpPr>
              <p:spPr>
                <a:xfrm rot="11431160">
                  <a:off x="2800959" y="669058"/>
                  <a:ext cx="3551363" cy="4298713"/>
                </a:xfrm>
                <a:prstGeom prst="arc">
                  <a:avLst>
                    <a:gd name="adj1" fmla="val 16200000"/>
                    <a:gd name="adj2" fmla="val 4012240"/>
                  </a:avLst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Arc 13"/>
                <p:cNvSpPr/>
                <p:nvPr/>
              </p:nvSpPr>
              <p:spPr>
                <a:xfrm rot="927569">
                  <a:off x="1815412" y="802178"/>
                  <a:ext cx="3758980" cy="4411906"/>
                </a:xfrm>
                <a:prstGeom prst="arc">
                  <a:avLst>
                    <a:gd name="adj1" fmla="val 16200000"/>
                    <a:gd name="adj2" fmla="val 3002137"/>
                  </a:avLst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" name="Arc 14"/>
                <p:cNvSpPr/>
                <p:nvPr/>
              </p:nvSpPr>
              <p:spPr>
                <a:xfrm rot="12027935">
                  <a:off x="3088523" y="532031"/>
                  <a:ext cx="3839700" cy="4411906"/>
                </a:xfrm>
                <a:prstGeom prst="arc">
                  <a:avLst>
                    <a:gd name="adj1" fmla="val 16200000"/>
                    <a:gd name="adj2" fmla="val 2681110"/>
                  </a:avLst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" name="Arc 15"/>
                <p:cNvSpPr/>
                <p:nvPr/>
              </p:nvSpPr>
              <p:spPr>
                <a:xfrm rot="288279">
                  <a:off x="1419038" y="676802"/>
                  <a:ext cx="3827184" cy="4504190"/>
                </a:xfrm>
                <a:prstGeom prst="arc">
                  <a:avLst>
                    <a:gd name="adj1" fmla="val 17479017"/>
                    <a:gd name="adj2" fmla="val 3219002"/>
                  </a:avLst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" name="Arc 16"/>
                <p:cNvSpPr/>
                <p:nvPr/>
              </p:nvSpPr>
              <p:spPr>
                <a:xfrm rot="222738">
                  <a:off x="2820750" y="992761"/>
                  <a:ext cx="2159313" cy="3941590"/>
                </a:xfrm>
                <a:prstGeom prst="arc">
                  <a:avLst>
                    <a:gd name="adj1" fmla="val 16825090"/>
                    <a:gd name="adj2" fmla="val 4050350"/>
                  </a:avLst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" name="Arc 18"/>
                <p:cNvSpPr/>
                <p:nvPr/>
              </p:nvSpPr>
              <p:spPr>
                <a:xfrm rot="11494455">
                  <a:off x="3460943" y="566744"/>
                  <a:ext cx="3827184" cy="4504190"/>
                </a:xfrm>
                <a:prstGeom prst="arc">
                  <a:avLst>
                    <a:gd name="adj1" fmla="val 17262013"/>
                    <a:gd name="adj2" fmla="val 2927619"/>
                  </a:avLst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4343400" y="1062318"/>
                  <a:ext cx="37667" cy="3793761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Arc 21"/>
                <p:cNvSpPr/>
                <p:nvPr/>
              </p:nvSpPr>
              <p:spPr>
                <a:xfrm rot="11108880">
                  <a:off x="3753881" y="806103"/>
                  <a:ext cx="2159313" cy="3941590"/>
                </a:xfrm>
                <a:prstGeom prst="arc">
                  <a:avLst>
                    <a:gd name="adj1" fmla="val 16825090"/>
                    <a:gd name="adj2" fmla="val 4050350"/>
                  </a:avLst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73"/>
              <p:cNvGrpSpPr/>
              <p:nvPr/>
            </p:nvGrpSpPr>
            <p:grpSpPr>
              <a:xfrm>
                <a:off x="5118847" y="3429000"/>
                <a:ext cx="943954" cy="908458"/>
                <a:chOff x="5002903" y="5112548"/>
                <a:chExt cx="943954" cy="908458"/>
              </a:xfrm>
            </p:grpSpPr>
            <p:sp>
              <p:nvSpPr>
                <p:cNvPr id="40" name="Freeform 39"/>
                <p:cNvSpPr/>
                <p:nvPr/>
              </p:nvSpPr>
              <p:spPr>
                <a:xfrm rot="19814369">
                  <a:off x="5337257" y="5396457"/>
                  <a:ext cx="609600" cy="152353"/>
                </a:xfrm>
                <a:custGeom>
                  <a:avLst/>
                  <a:gdLst>
                    <a:gd name="connsiteX0" fmla="*/ 42582 w 363070"/>
                    <a:gd name="connsiteY0" fmla="*/ 103095 h 190500"/>
                    <a:gd name="connsiteX1" fmla="*/ 217394 w 363070"/>
                    <a:gd name="connsiteY1" fmla="*/ 22413 h 190500"/>
                    <a:gd name="connsiteX2" fmla="*/ 298076 w 363070"/>
                    <a:gd name="connsiteY2" fmla="*/ 8965 h 190500"/>
                    <a:gd name="connsiteX3" fmla="*/ 351864 w 363070"/>
                    <a:gd name="connsiteY3" fmla="*/ 76201 h 190500"/>
                    <a:gd name="connsiteX4" fmla="*/ 230841 w 363070"/>
                    <a:gd name="connsiteY4" fmla="*/ 156883 h 190500"/>
                    <a:gd name="connsiteX5" fmla="*/ 177053 w 363070"/>
                    <a:gd name="connsiteY5" fmla="*/ 156883 h 190500"/>
                    <a:gd name="connsiteX6" fmla="*/ 56029 w 363070"/>
                    <a:gd name="connsiteY6" fmla="*/ 183777 h 190500"/>
                    <a:gd name="connsiteX7" fmla="*/ 2241 w 363070"/>
                    <a:gd name="connsiteY7" fmla="*/ 183777 h 190500"/>
                    <a:gd name="connsiteX8" fmla="*/ 42582 w 363070"/>
                    <a:gd name="connsiteY8" fmla="*/ 103095 h 190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63070" h="190500">
                      <a:moveTo>
                        <a:pt x="42582" y="103095"/>
                      </a:moveTo>
                      <a:cubicBezTo>
                        <a:pt x="78441" y="76201"/>
                        <a:pt x="174812" y="38101"/>
                        <a:pt x="217394" y="22413"/>
                      </a:cubicBezTo>
                      <a:cubicBezTo>
                        <a:pt x="259976" y="6725"/>
                        <a:pt x="275664" y="0"/>
                        <a:pt x="298076" y="8965"/>
                      </a:cubicBezTo>
                      <a:cubicBezTo>
                        <a:pt x="320488" y="17930"/>
                        <a:pt x="363070" y="51548"/>
                        <a:pt x="351864" y="76201"/>
                      </a:cubicBezTo>
                      <a:cubicBezTo>
                        <a:pt x="340658" y="100854"/>
                        <a:pt x="259976" y="143436"/>
                        <a:pt x="230841" y="156883"/>
                      </a:cubicBezTo>
                      <a:cubicBezTo>
                        <a:pt x="201706" y="170330"/>
                        <a:pt x="206188" y="152401"/>
                        <a:pt x="177053" y="156883"/>
                      </a:cubicBezTo>
                      <a:cubicBezTo>
                        <a:pt x="147918" y="161365"/>
                        <a:pt x="85164" y="179295"/>
                        <a:pt x="56029" y="183777"/>
                      </a:cubicBezTo>
                      <a:cubicBezTo>
                        <a:pt x="26894" y="188259"/>
                        <a:pt x="4482" y="190500"/>
                        <a:pt x="2241" y="183777"/>
                      </a:cubicBezTo>
                      <a:cubicBezTo>
                        <a:pt x="0" y="177054"/>
                        <a:pt x="6723" y="129989"/>
                        <a:pt x="42582" y="103095"/>
                      </a:cubicBezTo>
                      <a:close/>
                    </a:path>
                  </a:pathLst>
                </a:cu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Freeform 43"/>
                <p:cNvSpPr/>
                <p:nvPr/>
              </p:nvSpPr>
              <p:spPr>
                <a:xfrm rot="15080351">
                  <a:off x="5043651" y="5343792"/>
                  <a:ext cx="606877" cy="144389"/>
                </a:xfrm>
                <a:custGeom>
                  <a:avLst/>
                  <a:gdLst>
                    <a:gd name="connsiteX0" fmla="*/ 42582 w 363070"/>
                    <a:gd name="connsiteY0" fmla="*/ 103095 h 190500"/>
                    <a:gd name="connsiteX1" fmla="*/ 217394 w 363070"/>
                    <a:gd name="connsiteY1" fmla="*/ 22413 h 190500"/>
                    <a:gd name="connsiteX2" fmla="*/ 298076 w 363070"/>
                    <a:gd name="connsiteY2" fmla="*/ 8965 h 190500"/>
                    <a:gd name="connsiteX3" fmla="*/ 351864 w 363070"/>
                    <a:gd name="connsiteY3" fmla="*/ 76201 h 190500"/>
                    <a:gd name="connsiteX4" fmla="*/ 230841 w 363070"/>
                    <a:gd name="connsiteY4" fmla="*/ 156883 h 190500"/>
                    <a:gd name="connsiteX5" fmla="*/ 177053 w 363070"/>
                    <a:gd name="connsiteY5" fmla="*/ 156883 h 190500"/>
                    <a:gd name="connsiteX6" fmla="*/ 56029 w 363070"/>
                    <a:gd name="connsiteY6" fmla="*/ 183777 h 190500"/>
                    <a:gd name="connsiteX7" fmla="*/ 2241 w 363070"/>
                    <a:gd name="connsiteY7" fmla="*/ 183777 h 190500"/>
                    <a:gd name="connsiteX8" fmla="*/ 42582 w 363070"/>
                    <a:gd name="connsiteY8" fmla="*/ 103095 h 190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63070" h="190500">
                      <a:moveTo>
                        <a:pt x="42582" y="103095"/>
                      </a:moveTo>
                      <a:cubicBezTo>
                        <a:pt x="78441" y="76201"/>
                        <a:pt x="174812" y="38101"/>
                        <a:pt x="217394" y="22413"/>
                      </a:cubicBezTo>
                      <a:cubicBezTo>
                        <a:pt x="259976" y="6725"/>
                        <a:pt x="275664" y="0"/>
                        <a:pt x="298076" y="8965"/>
                      </a:cubicBezTo>
                      <a:cubicBezTo>
                        <a:pt x="320488" y="17930"/>
                        <a:pt x="363070" y="51548"/>
                        <a:pt x="351864" y="76201"/>
                      </a:cubicBezTo>
                      <a:cubicBezTo>
                        <a:pt x="340658" y="100854"/>
                        <a:pt x="259976" y="143436"/>
                        <a:pt x="230841" y="156883"/>
                      </a:cubicBezTo>
                      <a:cubicBezTo>
                        <a:pt x="201706" y="170330"/>
                        <a:pt x="206188" y="152401"/>
                        <a:pt x="177053" y="156883"/>
                      </a:cubicBezTo>
                      <a:cubicBezTo>
                        <a:pt x="147918" y="161365"/>
                        <a:pt x="85164" y="179295"/>
                        <a:pt x="56029" y="183777"/>
                      </a:cubicBezTo>
                      <a:cubicBezTo>
                        <a:pt x="26894" y="188259"/>
                        <a:pt x="4482" y="190500"/>
                        <a:pt x="2241" y="183777"/>
                      </a:cubicBezTo>
                      <a:cubicBezTo>
                        <a:pt x="0" y="177054"/>
                        <a:pt x="6723" y="129989"/>
                        <a:pt x="42582" y="103095"/>
                      </a:cubicBezTo>
                      <a:close/>
                    </a:path>
                  </a:pathLst>
                </a:cu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Freeform 48"/>
                <p:cNvSpPr/>
                <p:nvPr/>
              </p:nvSpPr>
              <p:spPr>
                <a:xfrm rot="3184302">
                  <a:off x="5355288" y="5678417"/>
                  <a:ext cx="548609" cy="136569"/>
                </a:xfrm>
                <a:custGeom>
                  <a:avLst/>
                  <a:gdLst>
                    <a:gd name="connsiteX0" fmla="*/ 42582 w 363070"/>
                    <a:gd name="connsiteY0" fmla="*/ 103095 h 190500"/>
                    <a:gd name="connsiteX1" fmla="*/ 217394 w 363070"/>
                    <a:gd name="connsiteY1" fmla="*/ 22413 h 190500"/>
                    <a:gd name="connsiteX2" fmla="*/ 298076 w 363070"/>
                    <a:gd name="connsiteY2" fmla="*/ 8965 h 190500"/>
                    <a:gd name="connsiteX3" fmla="*/ 351864 w 363070"/>
                    <a:gd name="connsiteY3" fmla="*/ 76201 h 190500"/>
                    <a:gd name="connsiteX4" fmla="*/ 230841 w 363070"/>
                    <a:gd name="connsiteY4" fmla="*/ 156883 h 190500"/>
                    <a:gd name="connsiteX5" fmla="*/ 177053 w 363070"/>
                    <a:gd name="connsiteY5" fmla="*/ 156883 h 190500"/>
                    <a:gd name="connsiteX6" fmla="*/ 56029 w 363070"/>
                    <a:gd name="connsiteY6" fmla="*/ 183777 h 190500"/>
                    <a:gd name="connsiteX7" fmla="*/ 2241 w 363070"/>
                    <a:gd name="connsiteY7" fmla="*/ 183777 h 190500"/>
                    <a:gd name="connsiteX8" fmla="*/ 42582 w 363070"/>
                    <a:gd name="connsiteY8" fmla="*/ 103095 h 190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63070" h="190500">
                      <a:moveTo>
                        <a:pt x="42582" y="103095"/>
                      </a:moveTo>
                      <a:cubicBezTo>
                        <a:pt x="78441" y="76201"/>
                        <a:pt x="174812" y="38101"/>
                        <a:pt x="217394" y="22413"/>
                      </a:cubicBezTo>
                      <a:cubicBezTo>
                        <a:pt x="259976" y="6725"/>
                        <a:pt x="275664" y="0"/>
                        <a:pt x="298076" y="8965"/>
                      </a:cubicBezTo>
                      <a:cubicBezTo>
                        <a:pt x="320488" y="17930"/>
                        <a:pt x="363070" y="51548"/>
                        <a:pt x="351864" y="76201"/>
                      </a:cubicBezTo>
                      <a:cubicBezTo>
                        <a:pt x="340658" y="100854"/>
                        <a:pt x="259976" y="143436"/>
                        <a:pt x="230841" y="156883"/>
                      </a:cubicBezTo>
                      <a:cubicBezTo>
                        <a:pt x="201706" y="170330"/>
                        <a:pt x="206188" y="152401"/>
                        <a:pt x="177053" y="156883"/>
                      </a:cubicBezTo>
                      <a:cubicBezTo>
                        <a:pt x="147918" y="161365"/>
                        <a:pt x="85164" y="179295"/>
                        <a:pt x="56029" y="183777"/>
                      </a:cubicBezTo>
                      <a:cubicBezTo>
                        <a:pt x="26894" y="188259"/>
                        <a:pt x="4482" y="190500"/>
                        <a:pt x="2241" y="183777"/>
                      </a:cubicBezTo>
                      <a:cubicBezTo>
                        <a:pt x="0" y="177054"/>
                        <a:pt x="6723" y="129989"/>
                        <a:pt x="42582" y="103095"/>
                      </a:cubicBezTo>
                      <a:close/>
                    </a:path>
                  </a:pathLst>
                </a:cu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Freeform 49"/>
                <p:cNvSpPr/>
                <p:nvPr/>
              </p:nvSpPr>
              <p:spPr>
                <a:xfrm rot="8351402">
                  <a:off x="5002903" y="5739922"/>
                  <a:ext cx="595049" cy="140882"/>
                </a:xfrm>
                <a:custGeom>
                  <a:avLst/>
                  <a:gdLst>
                    <a:gd name="connsiteX0" fmla="*/ 42582 w 363070"/>
                    <a:gd name="connsiteY0" fmla="*/ 103095 h 190500"/>
                    <a:gd name="connsiteX1" fmla="*/ 217394 w 363070"/>
                    <a:gd name="connsiteY1" fmla="*/ 22413 h 190500"/>
                    <a:gd name="connsiteX2" fmla="*/ 298076 w 363070"/>
                    <a:gd name="connsiteY2" fmla="*/ 8965 h 190500"/>
                    <a:gd name="connsiteX3" fmla="*/ 351864 w 363070"/>
                    <a:gd name="connsiteY3" fmla="*/ 76201 h 190500"/>
                    <a:gd name="connsiteX4" fmla="*/ 230841 w 363070"/>
                    <a:gd name="connsiteY4" fmla="*/ 156883 h 190500"/>
                    <a:gd name="connsiteX5" fmla="*/ 177053 w 363070"/>
                    <a:gd name="connsiteY5" fmla="*/ 156883 h 190500"/>
                    <a:gd name="connsiteX6" fmla="*/ 56029 w 363070"/>
                    <a:gd name="connsiteY6" fmla="*/ 183777 h 190500"/>
                    <a:gd name="connsiteX7" fmla="*/ 2241 w 363070"/>
                    <a:gd name="connsiteY7" fmla="*/ 183777 h 190500"/>
                    <a:gd name="connsiteX8" fmla="*/ 42582 w 363070"/>
                    <a:gd name="connsiteY8" fmla="*/ 103095 h 190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63070" h="190500">
                      <a:moveTo>
                        <a:pt x="42582" y="103095"/>
                      </a:moveTo>
                      <a:cubicBezTo>
                        <a:pt x="78441" y="76201"/>
                        <a:pt x="174812" y="38101"/>
                        <a:pt x="217394" y="22413"/>
                      </a:cubicBezTo>
                      <a:cubicBezTo>
                        <a:pt x="259976" y="6725"/>
                        <a:pt x="275664" y="0"/>
                        <a:pt x="298076" y="8965"/>
                      </a:cubicBezTo>
                      <a:cubicBezTo>
                        <a:pt x="320488" y="17930"/>
                        <a:pt x="363070" y="51548"/>
                        <a:pt x="351864" y="76201"/>
                      </a:cubicBezTo>
                      <a:cubicBezTo>
                        <a:pt x="340658" y="100854"/>
                        <a:pt x="259976" y="143436"/>
                        <a:pt x="230841" y="156883"/>
                      </a:cubicBezTo>
                      <a:cubicBezTo>
                        <a:pt x="201706" y="170330"/>
                        <a:pt x="206188" y="152401"/>
                        <a:pt x="177053" y="156883"/>
                      </a:cubicBezTo>
                      <a:cubicBezTo>
                        <a:pt x="147918" y="161365"/>
                        <a:pt x="85164" y="179295"/>
                        <a:pt x="56029" y="183777"/>
                      </a:cubicBezTo>
                      <a:cubicBezTo>
                        <a:pt x="26894" y="188259"/>
                        <a:pt x="4482" y="190500"/>
                        <a:pt x="2241" y="183777"/>
                      </a:cubicBezTo>
                      <a:cubicBezTo>
                        <a:pt x="0" y="177054"/>
                        <a:pt x="6723" y="129989"/>
                        <a:pt x="42582" y="103095"/>
                      </a:cubicBezTo>
                      <a:close/>
                    </a:path>
                  </a:pathLst>
                </a:cu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5" name="Group 74"/>
              <p:cNvGrpSpPr/>
              <p:nvPr/>
            </p:nvGrpSpPr>
            <p:grpSpPr>
              <a:xfrm>
                <a:off x="2971800" y="3429000"/>
                <a:ext cx="943954" cy="908458"/>
                <a:chOff x="5002903" y="5112548"/>
                <a:chExt cx="943954" cy="908458"/>
              </a:xfrm>
            </p:grpSpPr>
            <p:sp>
              <p:nvSpPr>
                <p:cNvPr id="76" name="Freeform 75"/>
                <p:cNvSpPr/>
                <p:nvPr/>
              </p:nvSpPr>
              <p:spPr>
                <a:xfrm rot="19814369">
                  <a:off x="5337257" y="5396457"/>
                  <a:ext cx="609600" cy="152353"/>
                </a:xfrm>
                <a:custGeom>
                  <a:avLst/>
                  <a:gdLst>
                    <a:gd name="connsiteX0" fmla="*/ 42582 w 363070"/>
                    <a:gd name="connsiteY0" fmla="*/ 103095 h 190500"/>
                    <a:gd name="connsiteX1" fmla="*/ 217394 w 363070"/>
                    <a:gd name="connsiteY1" fmla="*/ 22413 h 190500"/>
                    <a:gd name="connsiteX2" fmla="*/ 298076 w 363070"/>
                    <a:gd name="connsiteY2" fmla="*/ 8965 h 190500"/>
                    <a:gd name="connsiteX3" fmla="*/ 351864 w 363070"/>
                    <a:gd name="connsiteY3" fmla="*/ 76201 h 190500"/>
                    <a:gd name="connsiteX4" fmla="*/ 230841 w 363070"/>
                    <a:gd name="connsiteY4" fmla="*/ 156883 h 190500"/>
                    <a:gd name="connsiteX5" fmla="*/ 177053 w 363070"/>
                    <a:gd name="connsiteY5" fmla="*/ 156883 h 190500"/>
                    <a:gd name="connsiteX6" fmla="*/ 56029 w 363070"/>
                    <a:gd name="connsiteY6" fmla="*/ 183777 h 190500"/>
                    <a:gd name="connsiteX7" fmla="*/ 2241 w 363070"/>
                    <a:gd name="connsiteY7" fmla="*/ 183777 h 190500"/>
                    <a:gd name="connsiteX8" fmla="*/ 42582 w 363070"/>
                    <a:gd name="connsiteY8" fmla="*/ 103095 h 190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63070" h="190500">
                      <a:moveTo>
                        <a:pt x="42582" y="103095"/>
                      </a:moveTo>
                      <a:cubicBezTo>
                        <a:pt x="78441" y="76201"/>
                        <a:pt x="174812" y="38101"/>
                        <a:pt x="217394" y="22413"/>
                      </a:cubicBezTo>
                      <a:cubicBezTo>
                        <a:pt x="259976" y="6725"/>
                        <a:pt x="275664" y="0"/>
                        <a:pt x="298076" y="8965"/>
                      </a:cubicBezTo>
                      <a:cubicBezTo>
                        <a:pt x="320488" y="17930"/>
                        <a:pt x="363070" y="51548"/>
                        <a:pt x="351864" y="76201"/>
                      </a:cubicBezTo>
                      <a:cubicBezTo>
                        <a:pt x="340658" y="100854"/>
                        <a:pt x="259976" y="143436"/>
                        <a:pt x="230841" y="156883"/>
                      </a:cubicBezTo>
                      <a:cubicBezTo>
                        <a:pt x="201706" y="170330"/>
                        <a:pt x="206188" y="152401"/>
                        <a:pt x="177053" y="156883"/>
                      </a:cubicBezTo>
                      <a:cubicBezTo>
                        <a:pt x="147918" y="161365"/>
                        <a:pt x="85164" y="179295"/>
                        <a:pt x="56029" y="183777"/>
                      </a:cubicBezTo>
                      <a:cubicBezTo>
                        <a:pt x="26894" y="188259"/>
                        <a:pt x="4482" y="190500"/>
                        <a:pt x="2241" y="183777"/>
                      </a:cubicBezTo>
                      <a:cubicBezTo>
                        <a:pt x="0" y="177054"/>
                        <a:pt x="6723" y="129989"/>
                        <a:pt x="42582" y="103095"/>
                      </a:cubicBezTo>
                      <a:close/>
                    </a:path>
                  </a:pathLst>
                </a:cu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Freeform 76"/>
                <p:cNvSpPr/>
                <p:nvPr/>
              </p:nvSpPr>
              <p:spPr>
                <a:xfrm rot="15080351">
                  <a:off x="5043651" y="5343792"/>
                  <a:ext cx="606877" cy="144389"/>
                </a:xfrm>
                <a:custGeom>
                  <a:avLst/>
                  <a:gdLst>
                    <a:gd name="connsiteX0" fmla="*/ 42582 w 363070"/>
                    <a:gd name="connsiteY0" fmla="*/ 103095 h 190500"/>
                    <a:gd name="connsiteX1" fmla="*/ 217394 w 363070"/>
                    <a:gd name="connsiteY1" fmla="*/ 22413 h 190500"/>
                    <a:gd name="connsiteX2" fmla="*/ 298076 w 363070"/>
                    <a:gd name="connsiteY2" fmla="*/ 8965 h 190500"/>
                    <a:gd name="connsiteX3" fmla="*/ 351864 w 363070"/>
                    <a:gd name="connsiteY3" fmla="*/ 76201 h 190500"/>
                    <a:gd name="connsiteX4" fmla="*/ 230841 w 363070"/>
                    <a:gd name="connsiteY4" fmla="*/ 156883 h 190500"/>
                    <a:gd name="connsiteX5" fmla="*/ 177053 w 363070"/>
                    <a:gd name="connsiteY5" fmla="*/ 156883 h 190500"/>
                    <a:gd name="connsiteX6" fmla="*/ 56029 w 363070"/>
                    <a:gd name="connsiteY6" fmla="*/ 183777 h 190500"/>
                    <a:gd name="connsiteX7" fmla="*/ 2241 w 363070"/>
                    <a:gd name="connsiteY7" fmla="*/ 183777 h 190500"/>
                    <a:gd name="connsiteX8" fmla="*/ 42582 w 363070"/>
                    <a:gd name="connsiteY8" fmla="*/ 103095 h 190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63070" h="190500">
                      <a:moveTo>
                        <a:pt x="42582" y="103095"/>
                      </a:moveTo>
                      <a:cubicBezTo>
                        <a:pt x="78441" y="76201"/>
                        <a:pt x="174812" y="38101"/>
                        <a:pt x="217394" y="22413"/>
                      </a:cubicBezTo>
                      <a:cubicBezTo>
                        <a:pt x="259976" y="6725"/>
                        <a:pt x="275664" y="0"/>
                        <a:pt x="298076" y="8965"/>
                      </a:cubicBezTo>
                      <a:cubicBezTo>
                        <a:pt x="320488" y="17930"/>
                        <a:pt x="363070" y="51548"/>
                        <a:pt x="351864" y="76201"/>
                      </a:cubicBezTo>
                      <a:cubicBezTo>
                        <a:pt x="340658" y="100854"/>
                        <a:pt x="259976" y="143436"/>
                        <a:pt x="230841" y="156883"/>
                      </a:cubicBezTo>
                      <a:cubicBezTo>
                        <a:pt x="201706" y="170330"/>
                        <a:pt x="206188" y="152401"/>
                        <a:pt x="177053" y="156883"/>
                      </a:cubicBezTo>
                      <a:cubicBezTo>
                        <a:pt x="147918" y="161365"/>
                        <a:pt x="85164" y="179295"/>
                        <a:pt x="56029" y="183777"/>
                      </a:cubicBezTo>
                      <a:cubicBezTo>
                        <a:pt x="26894" y="188259"/>
                        <a:pt x="4482" y="190500"/>
                        <a:pt x="2241" y="183777"/>
                      </a:cubicBezTo>
                      <a:cubicBezTo>
                        <a:pt x="0" y="177054"/>
                        <a:pt x="6723" y="129989"/>
                        <a:pt x="42582" y="103095"/>
                      </a:cubicBezTo>
                      <a:close/>
                    </a:path>
                  </a:pathLst>
                </a:cu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Freeform 77"/>
                <p:cNvSpPr/>
                <p:nvPr/>
              </p:nvSpPr>
              <p:spPr>
                <a:xfrm rot="3184302">
                  <a:off x="5355288" y="5678417"/>
                  <a:ext cx="548609" cy="136569"/>
                </a:xfrm>
                <a:custGeom>
                  <a:avLst/>
                  <a:gdLst>
                    <a:gd name="connsiteX0" fmla="*/ 42582 w 363070"/>
                    <a:gd name="connsiteY0" fmla="*/ 103095 h 190500"/>
                    <a:gd name="connsiteX1" fmla="*/ 217394 w 363070"/>
                    <a:gd name="connsiteY1" fmla="*/ 22413 h 190500"/>
                    <a:gd name="connsiteX2" fmla="*/ 298076 w 363070"/>
                    <a:gd name="connsiteY2" fmla="*/ 8965 h 190500"/>
                    <a:gd name="connsiteX3" fmla="*/ 351864 w 363070"/>
                    <a:gd name="connsiteY3" fmla="*/ 76201 h 190500"/>
                    <a:gd name="connsiteX4" fmla="*/ 230841 w 363070"/>
                    <a:gd name="connsiteY4" fmla="*/ 156883 h 190500"/>
                    <a:gd name="connsiteX5" fmla="*/ 177053 w 363070"/>
                    <a:gd name="connsiteY5" fmla="*/ 156883 h 190500"/>
                    <a:gd name="connsiteX6" fmla="*/ 56029 w 363070"/>
                    <a:gd name="connsiteY6" fmla="*/ 183777 h 190500"/>
                    <a:gd name="connsiteX7" fmla="*/ 2241 w 363070"/>
                    <a:gd name="connsiteY7" fmla="*/ 183777 h 190500"/>
                    <a:gd name="connsiteX8" fmla="*/ 42582 w 363070"/>
                    <a:gd name="connsiteY8" fmla="*/ 103095 h 190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63070" h="190500">
                      <a:moveTo>
                        <a:pt x="42582" y="103095"/>
                      </a:moveTo>
                      <a:cubicBezTo>
                        <a:pt x="78441" y="76201"/>
                        <a:pt x="174812" y="38101"/>
                        <a:pt x="217394" y="22413"/>
                      </a:cubicBezTo>
                      <a:cubicBezTo>
                        <a:pt x="259976" y="6725"/>
                        <a:pt x="275664" y="0"/>
                        <a:pt x="298076" y="8965"/>
                      </a:cubicBezTo>
                      <a:cubicBezTo>
                        <a:pt x="320488" y="17930"/>
                        <a:pt x="363070" y="51548"/>
                        <a:pt x="351864" y="76201"/>
                      </a:cubicBezTo>
                      <a:cubicBezTo>
                        <a:pt x="340658" y="100854"/>
                        <a:pt x="259976" y="143436"/>
                        <a:pt x="230841" y="156883"/>
                      </a:cubicBezTo>
                      <a:cubicBezTo>
                        <a:pt x="201706" y="170330"/>
                        <a:pt x="206188" y="152401"/>
                        <a:pt x="177053" y="156883"/>
                      </a:cubicBezTo>
                      <a:cubicBezTo>
                        <a:pt x="147918" y="161365"/>
                        <a:pt x="85164" y="179295"/>
                        <a:pt x="56029" y="183777"/>
                      </a:cubicBezTo>
                      <a:cubicBezTo>
                        <a:pt x="26894" y="188259"/>
                        <a:pt x="4482" y="190500"/>
                        <a:pt x="2241" y="183777"/>
                      </a:cubicBezTo>
                      <a:cubicBezTo>
                        <a:pt x="0" y="177054"/>
                        <a:pt x="6723" y="129989"/>
                        <a:pt x="42582" y="103095"/>
                      </a:cubicBezTo>
                      <a:close/>
                    </a:path>
                  </a:pathLst>
                </a:cu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Freeform 78"/>
                <p:cNvSpPr/>
                <p:nvPr/>
              </p:nvSpPr>
              <p:spPr>
                <a:xfrm rot="8351402">
                  <a:off x="5002903" y="5739922"/>
                  <a:ext cx="595049" cy="140882"/>
                </a:xfrm>
                <a:custGeom>
                  <a:avLst/>
                  <a:gdLst>
                    <a:gd name="connsiteX0" fmla="*/ 42582 w 363070"/>
                    <a:gd name="connsiteY0" fmla="*/ 103095 h 190500"/>
                    <a:gd name="connsiteX1" fmla="*/ 217394 w 363070"/>
                    <a:gd name="connsiteY1" fmla="*/ 22413 h 190500"/>
                    <a:gd name="connsiteX2" fmla="*/ 298076 w 363070"/>
                    <a:gd name="connsiteY2" fmla="*/ 8965 h 190500"/>
                    <a:gd name="connsiteX3" fmla="*/ 351864 w 363070"/>
                    <a:gd name="connsiteY3" fmla="*/ 76201 h 190500"/>
                    <a:gd name="connsiteX4" fmla="*/ 230841 w 363070"/>
                    <a:gd name="connsiteY4" fmla="*/ 156883 h 190500"/>
                    <a:gd name="connsiteX5" fmla="*/ 177053 w 363070"/>
                    <a:gd name="connsiteY5" fmla="*/ 156883 h 190500"/>
                    <a:gd name="connsiteX6" fmla="*/ 56029 w 363070"/>
                    <a:gd name="connsiteY6" fmla="*/ 183777 h 190500"/>
                    <a:gd name="connsiteX7" fmla="*/ 2241 w 363070"/>
                    <a:gd name="connsiteY7" fmla="*/ 183777 h 190500"/>
                    <a:gd name="connsiteX8" fmla="*/ 42582 w 363070"/>
                    <a:gd name="connsiteY8" fmla="*/ 103095 h 190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63070" h="190500">
                      <a:moveTo>
                        <a:pt x="42582" y="103095"/>
                      </a:moveTo>
                      <a:cubicBezTo>
                        <a:pt x="78441" y="76201"/>
                        <a:pt x="174812" y="38101"/>
                        <a:pt x="217394" y="22413"/>
                      </a:cubicBezTo>
                      <a:cubicBezTo>
                        <a:pt x="259976" y="6725"/>
                        <a:pt x="275664" y="0"/>
                        <a:pt x="298076" y="8965"/>
                      </a:cubicBezTo>
                      <a:cubicBezTo>
                        <a:pt x="320488" y="17930"/>
                        <a:pt x="363070" y="51548"/>
                        <a:pt x="351864" y="76201"/>
                      </a:cubicBezTo>
                      <a:cubicBezTo>
                        <a:pt x="340658" y="100854"/>
                        <a:pt x="259976" y="143436"/>
                        <a:pt x="230841" y="156883"/>
                      </a:cubicBezTo>
                      <a:cubicBezTo>
                        <a:pt x="201706" y="170330"/>
                        <a:pt x="206188" y="152401"/>
                        <a:pt x="177053" y="156883"/>
                      </a:cubicBezTo>
                      <a:cubicBezTo>
                        <a:pt x="147918" y="161365"/>
                        <a:pt x="85164" y="179295"/>
                        <a:pt x="56029" y="183777"/>
                      </a:cubicBezTo>
                      <a:cubicBezTo>
                        <a:pt x="26894" y="188259"/>
                        <a:pt x="4482" y="190500"/>
                        <a:pt x="2241" y="183777"/>
                      </a:cubicBezTo>
                      <a:cubicBezTo>
                        <a:pt x="0" y="177054"/>
                        <a:pt x="6723" y="129989"/>
                        <a:pt x="42582" y="103095"/>
                      </a:cubicBezTo>
                      <a:close/>
                    </a:path>
                  </a:pathLst>
                </a:cu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0" name="Group 79"/>
              <p:cNvGrpSpPr/>
              <p:nvPr/>
            </p:nvGrpSpPr>
            <p:grpSpPr>
              <a:xfrm>
                <a:off x="4244788" y="3429000"/>
                <a:ext cx="943954" cy="908458"/>
                <a:chOff x="5002903" y="5112548"/>
                <a:chExt cx="943954" cy="908458"/>
              </a:xfrm>
            </p:grpSpPr>
            <p:sp>
              <p:nvSpPr>
                <p:cNvPr id="81" name="Freeform 80"/>
                <p:cNvSpPr/>
                <p:nvPr/>
              </p:nvSpPr>
              <p:spPr>
                <a:xfrm rot="19814369">
                  <a:off x="5337257" y="5396457"/>
                  <a:ext cx="609600" cy="152353"/>
                </a:xfrm>
                <a:custGeom>
                  <a:avLst/>
                  <a:gdLst>
                    <a:gd name="connsiteX0" fmla="*/ 42582 w 363070"/>
                    <a:gd name="connsiteY0" fmla="*/ 103095 h 190500"/>
                    <a:gd name="connsiteX1" fmla="*/ 217394 w 363070"/>
                    <a:gd name="connsiteY1" fmla="*/ 22413 h 190500"/>
                    <a:gd name="connsiteX2" fmla="*/ 298076 w 363070"/>
                    <a:gd name="connsiteY2" fmla="*/ 8965 h 190500"/>
                    <a:gd name="connsiteX3" fmla="*/ 351864 w 363070"/>
                    <a:gd name="connsiteY3" fmla="*/ 76201 h 190500"/>
                    <a:gd name="connsiteX4" fmla="*/ 230841 w 363070"/>
                    <a:gd name="connsiteY4" fmla="*/ 156883 h 190500"/>
                    <a:gd name="connsiteX5" fmla="*/ 177053 w 363070"/>
                    <a:gd name="connsiteY5" fmla="*/ 156883 h 190500"/>
                    <a:gd name="connsiteX6" fmla="*/ 56029 w 363070"/>
                    <a:gd name="connsiteY6" fmla="*/ 183777 h 190500"/>
                    <a:gd name="connsiteX7" fmla="*/ 2241 w 363070"/>
                    <a:gd name="connsiteY7" fmla="*/ 183777 h 190500"/>
                    <a:gd name="connsiteX8" fmla="*/ 42582 w 363070"/>
                    <a:gd name="connsiteY8" fmla="*/ 103095 h 190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63070" h="190500">
                      <a:moveTo>
                        <a:pt x="42582" y="103095"/>
                      </a:moveTo>
                      <a:cubicBezTo>
                        <a:pt x="78441" y="76201"/>
                        <a:pt x="174812" y="38101"/>
                        <a:pt x="217394" y="22413"/>
                      </a:cubicBezTo>
                      <a:cubicBezTo>
                        <a:pt x="259976" y="6725"/>
                        <a:pt x="275664" y="0"/>
                        <a:pt x="298076" y="8965"/>
                      </a:cubicBezTo>
                      <a:cubicBezTo>
                        <a:pt x="320488" y="17930"/>
                        <a:pt x="363070" y="51548"/>
                        <a:pt x="351864" y="76201"/>
                      </a:cubicBezTo>
                      <a:cubicBezTo>
                        <a:pt x="340658" y="100854"/>
                        <a:pt x="259976" y="143436"/>
                        <a:pt x="230841" y="156883"/>
                      </a:cubicBezTo>
                      <a:cubicBezTo>
                        <a:pt x="201706" y="170330"/>
                        <a:pt x="206188" y="152401"/>
                        <a:pt x="177053" y="156883"/>
                      </a:cubicBezTo>
                      <a:cubicBezTo>
                        <a:pt x="147918" y="161365"/>
                        <a:pt x="85164" y="179295"/>
                        <a:pt x="56029" y="183777"/>
                      </a:cubicBezTo>
                      <a:cubicBezTo>
                        <a:pt x="26894" y="188259"/>
                        <a:pt x="4482" y="190500"/>
                        <a:pt x="2241" y="183777"/>
                      </a:cubicBezTo>
                      <a:cubicBezTo>
                        <a:pt x="0" y="177054"/>
                        <a:pt x="6723" y="129989"/>
                        <a:pt x="42582" y="103095"/>
                      </a:cubicBezTo>
                      <a:close/>
                    </a:path>
                  </a:pathLst>
                </a:cu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Freeform 81"/>
                <p:cNvSpPr/>
                <p:nvPr/>
              </p:nvSpPr>
              <p:spPr>
                <a:xfrm rot="15080351">
                  <a:off x="5043651" y="5343792"/>
                  <a:ext cx="606877" cy="144389"/>
                </a:xfrm>
                <a:custGeom>
                  <a:avLst/>
                  <a:gdLst>
                    <a:gd name="connsiteX0" fmla="*/ 42582 w 363070"/>
                    <a:gd name="connsiteY0" fmla="*/ 103095 h 190500"/>
                    <a:gd name="connsiteX1" fmla="*/ 217394 w 363070"/>
                    <a:gd name="connsiteY1" fmla="*/ 22413 h 190500"/>
                    <a:gd name="connsiteX2" fmla="*/ 298076 w 363070"/>
                    <a:gd name="connsiteY2" fmla="*/ 8965 h 190500"/>
                    <a:gd name="connsiteX3" fmla="*/ 351864 w 363070"/>
                    <a:gd name="connsiteY3" fmla="*/ 76201 h 190500"/>
                    <a:gd name="connsiteX4" fmla="*/ 230841 w 363070"/>
                    <a:gd name="connsiteY4" fmla="*/ 156883 h 190500"/>
                    <a:gd name="connsiteX5" fmla="*/ 177053 w 363070"/>
                    <a:gd name="connsiteY5" fmla="*/ 156883 h 190500"/>
                    <a:gd name="connsiteX6" fmla="*/ 56029 w 363070"/>
                    <a:gd name="connsiteY6" fmla="*/ 183777 h 190500"/>
                    <a:gd name="connsiteX7" fmla="*/ 2241 w 363070"/>
                    <a:gd name="connsiteY7" fmla="*/ 183777 h 190500"/>
                    <a:gd name="connsiteX8" fmla="*/ 42582 w 363070"/>
                    <a:gd name="connsiteY8" fmla="*/ 103095 h 190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63070" h="190500">
                      <a:moveTo>
                        <a:pt x="42582" y="103095"/>
                      </a:moveTo>
                      <a:cubicBezTo>
                        <a:pt x="78441" y="76201"/>
                        <a:pt x="174812" y="38101"/>
                        <a:pt x="217394" y="22413"/>
                      </a:cubicBezTo>
                      <a:cubicBezTo>
                        <a:pt x="259976" y="6725"/>
                        <a:pt x="275664" y="0"/>
                        <a:pt x="298076" y="8965"/>
                      </a:cubicBezTo>
                      <a:cubicBezTo>
                        <a:pt x="320488" y="17930"/>
                        <a:pt x="363070" y="51548"/>
                        <a:pt x="351864" y="76201"/>
                      </a:cubicBezTo>
                      <a:cubicBezTo>
                        <a:pt x="340658" y="100854"/>
                        <a:pt x="259976" y="143436"/>
                        <a:pt x="230841" y="156883"/>
                      </a:cubicBezTo>
                      <a:cubicBezTo>
                        <a:pt x="201706" y="170330"/>
                        <a:pt x="206188" y="152401"/>
                        <a:pt x="177053" y="156883"/>
                      </a:cubicBezTo>
                      <a:cubicBezTo>
                        <a:pt x="147918" y="161365"/>
                        <a:pt x="85164" y="179295"/>
                        <a:pt x="56029" y="183777"/>
                      </a:cubicBezTo>
                      <a:cubicBezTo>
                        <a:pt x="26894" y="188259"/>
                        <a:pt x="4482" y="190500"/>
                        <a:pt x="2241" y="183777"/>
                      </a:cubicBezTo>
                      <a:cubicBezTo>
                        <a:pt x="0" y="177054"/>
                        <a:pt x="6723" y="129989"/>
                        <a:pt x="42582" y="103095"/>
                      </a:cubicBezTo>
                      <a:close/>
                    </a:path>
                  </a:pathLst>
                </a:cu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Freeform 82"/>
                <p:cNvSpPr/>
                <p:nvPr/>
              </p:nvSpPr>
              <p:spPr>
                <a:xfrm rot="3184302">
                  <a:off x="5355288" y="5678417"/>
                  <a:ext cx="548609" cy="136569"/>
                </a:xfrm>
                <a:custGeom>
                  <a:avLst/>
                  <a:gdLst>
                    <a:gd name="connsiteX0" fmla="*/ 42582 w 363070"/>
                    <a:gd name="connsiteY0" fmla="*/ 103095 h 190500"/>
                    <a:gd name="connsiteX1" fmla="*/ 217394 w 363070"/>
                    <a:gd name="connsiteY1" fmla="*/ 22413 h 190500"/>
                    <a:gd name="connsiteX2" fmla="*/ 298076 w 363070"/>
                    <a:gd name="connsiteY2" fmla="*/ 8965 h 190500"/>
                    <a:gd name="connsiteX3" fmla="*/ 351864 w 363070"/>
                    <a:gd name="connsiteY3" fmla="*/ 76201 h 190500"/>
                    <a:gd name="connsiteX4" fmla="*/ 230841 w 363070"/>
                    <a:gd name="connsiteY4" fmla="*/ 156883 h 190500"/>
                    <a:gd name="connsiteX5" fmla="*/ 177053 w 363070"/>
                    <a:gd name="connsiteY5" fmla="*/ 156883 h 190500"/>
                    <a:gd name="connsiteX6" fmla="*/ 56029 w 363070"/>
                    <a:gd name="connsiteY6" fmla="*/ 183777 h 190500"/>
                    <a:gd name="connsiteX7" fmla="*/ 2241 w 363070"/>
                    <a:gd name="connsiteY7" fmla="*/ 183777 h 190500"/>
                    <a:gd name="connsiteX8" fmla="*/ 42582 w 363070"/>
                    <a:gd name="connsiteY8" fmla="*/ 103095 h 190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63070" h="190500">
                      <a:moveTo>
                        <a:pt x="42582" y="103095"/>
                      </a:moveTo>
                      <a:cubicBezTo>
                        <a:pt x="78441" y="76201"/>
                        <a:pt x="174812" y="38101"/>
                        <a:pt x="217394" y="22413"/>
                      </a:cubicBezTo>
                      <a:cubicBezTo>
                        <a:pt x="259976" y="6725"/>
                        <a:pt x="275664" y="0"/>
                        <a:pt x="298076" y="8965"/>
                      </a:cubicBezTo>
                      <a:cubicBezTo>
                        <a:pt x="320488" y="17930"/>
                        <a:pt x="363070" y="51548"/>
                        <a:pt x="351864" y="76201"/>
                      </a:cubicBezTo>
                      <a:cubicBezTo>
                        <a:pt x="340658" y="100854"/>
                        <a:pt x="259976" y="143436"/>
                        <a:pt x="230841" y="156883"/>
                      </a:cubicBezTo>
                      <a:cubicBezTo>
                        <a:pt x="201706" y="170330"/>
                        <a:pt x="206188" y="152401"/>
                        <a:pt x="177053" y="156883"/>
                      </a:cubicBezTo>
                      <a:cubicBezTo>
                        <a:pt x="147918" y="161365"/>
                        <a:pt x="85164" y="179295"/>
                        <a:pt x="56029" y="183777"/>
                      </a:cubicBezTo>
                      <a:cubicBezTo>
                        <a:pt x="26894" y="188259"/>
                        <a:pt x="4482" y="190500"/>
                        <a:pt x="2241" y="183777"/>
                      </a:cubicBezTo>
                      <a:cubicBezTo>
                        <a:pt x="0" y="177054"/>
                        <a:pt x="6723" y="129989"/>
                        <a:pt x="42582" y="103095"/>
                      </a:cubicBezTo>
                      <a:close/>
                    </a:path>
                  </a:pathLst>
                </a:cu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Freeform 83"/>
                <p:cNvSpPr/>
                <p:nvPr/>
              </p:nvSpPr>
              <p:spPr>
                <a:xfrm rot="8351402">
                  <a:off x="5002903" y="5739922"/>
                  <a:ext cx="595049" cy="140882"/>
                </a:xfrm>
                <a:custGeom>
                  <a:avLst/>
                  <a:gdLst>
                    <a:gd name="connsiteX0" fmla="*/ 42582 w 363070"/>
                    <a:gd name="connsiteY0" fmla="*/ 103095 h 190500"/>
                    <a:gd name="connsiteX1" fmla="*/ 217394 w 363070"/>
                    <a:gd name="connsiteY1" fmla="*/ 22413 h 190500"/>
                    <a:gd name="connsiteX2" fmla="*/ 298076 w 363070"/>
                    <a:gd name="connsiteY2" fmla="*/ 8965 h 190500"/>
                    <a:gd name="connsiteX3" fmla="*/ 351864 w 363070"/>
                    <a:gd name="connsiteY3" fmla="*/ 76201 h 190500"/>
                    <a:gd name="connsiteX4" fmla="*/ 230841 w 363070"/>
                    <a:gd name="connsiteY4" fmla="*/ 156883 h 190500"/>
                    <a:gd name="connsiteX5" fmla="*/ 177053 w 363070"/>
                    <a:gd name="connsiteY5" fmla="*/ 156883 h 190500"/>
                    <a:gd name="connsiteX6" fmla="*/ 56029 w 363070"/>
                    <a:gd name="connsiteY6" fmla="*/ 183777 h 190500"/>
                    <a:gd name="connsiteX7" fmla="*/ 2241 w 363070"/>
                    <a:gd name="connsiteY7" fmla="*/ 183777 h 190500"/>
                    <a:gd name="connsiteX8" fmla="*/ 42582 w 363070"/>
                    <a:gd name="connsiteY8" fmla="*/ 103095 h 190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63070" h="190500">
                      <a:moveTo>
                        <a:pt x="42582" y="103095"/>
                      </a:moveTo>
                      <a:cubicBezTo>
                        <a:pt x="78441" y="76201"/>
                        <a:pt x="174812" y="38101"/>
                        <a:pt x="217394" y="22413"/>
                      </a:cubicBezTo>
                      <a:cubicBezTo>
                        <a:pt x="259976" y="6725"/>
                        <a:pt x="275664" y="0"/>
                        <a:pt x="298076" y="8965"/>
                      </a:cubicBezTo>
                      <a:cubicBezTo>
                        <a:pt x="320488" y="17930"/>
                        <a:pt x="363070" y="51548"/>
                        <a:pt x="351864" y="76201"/>
                      </a:cubicBezTo>
                      <a:cubicBezTo>
                        <a:pt x="340658" y="100854"/>
                        <a:pt x="259976" y="143436"/>
                        <a:pt x="230841" y="156883"/>
                      </a:cubicBezTo>
                      <a:cubicBezTo>
                        <a:pt x="201706" y="170330"/>
                        <a:pt x="206188" y="152401"/>
                        <a:pt x="177053" y="156883"/>
                      </a:cubicBezTo>
                      <a:cubicBezTo>
                        <a:pt x="147918" y="161365"/>
                        <a:pt x="85164" y="179295"/>
                        <a:pt x="56029" y="183777"/>
                      </a:cubicBezTo>
                      <a:cubicBezTo>
                        <a:pt x="26894" y="188259"/>
                        <a:pt x="4482" y="190500"/>
                        <a:pt x="2241" y="183777"/>
                      </a:cubicBezTo>
                      <a:cubicBezTo>
                        <a:pt x="0" y="177054"/>
                        <a:pt x="6723" y="129989"/>
                        <a:pt x="42582" y="103095"/>
                      </a:cubicBezTo>
                      <a:close/>
                    </a:path>
                  </a:pathLst>
                </a:cu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5" name="Group 84"/>
              <p:cNvGrpSpPr/>
              <p:nvPr/>
            </p:nvGrpSpPr>
            <p:grpSpPr>
              <a:xfrm>
                <a:off x="2043953" y="3429000"/>
                <a:ext cx="943954" cy="908458"/>
                <a:chOff x="5002903" y="5112548"/>
                <a:chExt cx="943954" cy="908458"/>
              </a:xfrm>
            </p:grpSpPr>
            <p:sp>
              <p:nvSpPr>
                <p:cNvPr id="86" name="Freeform 85"/>
                <p:cNvSpPr/>
                <p:nvPr/>
              </p:nvSpPr>
              <p:spPr>
                <a:xfrm rot="19814369">
                  <a:off x="5337257" y="5396457"/>
                  <a:ext cx="609600" cy="152353"/>
                </a:xfrm>
                <a:custGeom>
                  <a:avLst/>
                  <a:gdLst>
                    <a:gd name="connsiteX0" fmla="*/ 42582 w 363070"/>
                    <a:gd name="connsiteY0" fmla="*/ 103095 h 190500"/>
                    <a:gd name="connsiteX1" fmla="*/ 217394 w 363070"/>
                    <a:gd name="connsiteY1" fmla="*/ 22413 h 190500"/>
                    <a:gd name="connsiteX2" fmla="*/ 298076 w 363070"/>
                    <a:gd name="connsiteY2" fmla="*/ 8965 h 190500"/>
                    <a:gd name="connsiteX3" fmla="*/ 351864 w 363070"/>
                    <a:gd name="connsiteY3" fmla="*/ 76201 h 190500"/>
                    <a:gd name="connsiteX4" fmla="*/ 230841 w 363070"/>
                    <a:gd name="connsiteY4" fmla="*/ 156883 h 190500"/>
                    <a:gd name="connsiteX5" fmla="*/ 177053 w 363070"/>
                    <a:gd name="connsiteY5" fmla="*/ 156883 h 190500"/>
                    <a:gd name="connsiteX6" fmla="*/ 56029 w 363070"/>
                    <a:gd name="connsiteY6" fmla="*/ 183777 h 190500"/>
                    <a:gd name="connsiteX7" fmla="*/ 2241 w 363070"/>
                    <a:gd name="connsiteY7" fmla="*/ 183777 h 190500"/>
                    <a:gd name="connsiteX8" fmla="*/ 42582 w 363070"/>
                    <a:gd name="connsiteY8" fmla="*/ 103095 h 190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63070" h="190500">
                      <a:moveTo>
                        <a:pt x="42582" y="103095"/>
                      </a:moveTo>
                      <a:cubicBezTo>
                        <a:pt x="78441" y="76201"/>
                        <a:pt x="174812" y="38101"/>
                        <a:pt x="217394" y="22413"/>
                      </a:cubicBezTo>
                      <a:cubicBezTo>
                        <a:pt x="259976" y="6725"/>
                        <a:pt x="275664" y="0"/>
                        <a:pt x="298076" y="8965"/>
                      </a:cubicBezTo>
                      <a:cubicBezTo>
                        <a:pt x="320488" y="17930"/>
                        <a:pt x="363070" y="51548"/>
                        <a:pt x="351864" y="76201"/>
                      </a:cubicBezTo>
                      <a:cubicBezTo>
                        <a:pt x="340658" y="100854"/>
                        <a:pt x="259976" y="143436"/>
                        <a:pt x="230841" y="156883"/>
                      </a:cubicBezTo>
                      <a:cubicBezTo>
                        <a:pt x="201706" y="170330"/>
                        <a:pt x="206188" y="152401"/>
                        <a:pt x="177053" y="156883"/>
                      </a:cubicBezTo>
                      <a:cubicBezTo>
                        <a:pt x="147918" y="161365"/>
                        <a:pt x="85164" y="179295"/>
                        <a:pt x="56029" y="183777"/>
                      </a:cubicBezTo>
                      <a:cubicBezTo>
                        <a:pt x="26894" y="188259"/>
                        <a:pt x="4482" y="190500"/>
                        <a:pt x="2241" y="183777"/>
                      </a:cubicBezTo>
                      <a:cubicBezTo>
                        <a:pt x="0" y="177054"/>
                        <a:pt x="6723" y="129989"/>
                        <a:pt x="42582" y="103095"/>
                      </a:cubicBezTo>
                      <a:close/>
                    </a:path>
                  </a:pathLst>
                </a:cu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Freeform 86"/>
                <p:cNvSpPr/>
                <p:nvPr/>
              </p:nvSpPr>
              <p:spPr>
                <a:xfrm rot="15080351">
                  <a:off x="5043651" y="5343792"/>
                  <a:ext cx="606877" cy="144389"/>
                </a:xfrm>
                <a:custGeom>
                  <a:avLst/>
                  <a:gdLst>
                    <a:gd name="connsiteX0" fmla="*/ 42582 w 363070"/>
                    <a:gd name="connsiteY0" fmla="*/ 103095 h 190500"/>
                    <a:gd name="connsiteX1" fmla="*/ 217394 w 363070"/>
                    <a:gd name="connsiteY1" fmla="*/ 22413 h 190500"/>
                    <a:gd name="connsiteX2" fmla="*/ 298076 w 363070"/>
                    <a:gd name="connsiteY2" fmla="*/ 8965 h 190500"/>
                    <a:gd name="connsiteX3" fmla="*/ 351864 w 363070"/>
                    <a:gd name="connsiteY3" fmla="*/ 76201 h 190500"/>
                    <a:gd name="connsiteX4" fmla="*/ 230841 w 363070"/>
                    <a:gd name="connsiteY4" fmla="*/ 156883 h 190500"/>
                    <a:gd name="connsiteX5" fmla="*/ 177053 w 363070"/>
                    <a:gd name="connsiteY5" fmla="*/ 156883 h 190500"/>
                    <a:gd name="connsiteX6" fmla="*/ 56029 w 363070"/>
                    <a:gd name="connsiteY6" fmla="*/ 183777 h 190500"/>
                    <a:gd name="connsiteX7" fmla="*/ 2241 w 363070"/>
                    <a:gd name="connsiteY7" fmla="*/ 183777 h 190500"/>
                    <a:gd name="connsiteX8" fmla="*/ 42582 w 363070"/>
                    <a:gd name="connsiteY8" fmla="*/ 103095 h 190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63070" h="190500">
                      <a:moveTo>
                        <a:pt x="42582" y="103095"/>
                      </a:moveTo>
                      <a:cubicBezTo>
                        <a:pt x="78441" y="76201"/>
                        <a:pt x="174812" y="38101"/>
                        <a:pt x="217394" y="22413"/>
                      </a:cubicBezTo>
                      <a:cubicBezTo>
                        <a:pt x="259976" y="6725"/>
                        <a:pt x="275664" y="0"/>
                        <a:pt x="298076" y="8965"/>
                      </a:cubicBezTo>
                      <a:cubicBezTo>
                        <a:pt x="320488" y="17930"/>
                        <a:pt x="363070" y="51548"/>
                        <a:pt x="351864" y="76201"/>
                      </a:cubicBezTo>
                      <a:cubicBezTo>
                        <a:pt x="340658" y="100854"/>
                        <a:pt x="259976" y="143436"/>
                        <a:pt x="230841" y="156883"/>
                      </a:cubicBezTo>
                      <a:cubicBezTo>
                        <a:pt x="201706" y="170330"/>
                        <a:pt x="206188" y="152401"/>
                        <a:pt x="177053" y="156883"/>
                      </a:cubicBezTo>
                      <a:cubicBezTo>
                        <a:pt x="147918" y="161365"/>
                        <a:pt x="85164" y="179295"/>
                        <a:pt x="56029" y="183777"/>
                      </a:cubicBezTo>
                      <a:cubicBezTo>
                        <a:pt x="26894" y="188259"/>
                        <a:pt x="4482" y="190500"/>
                        <a:pt x="2241" y="183777"/>
                      </a:cubicBezTo>
                      <a:cubicBezTo>
                        <a:pt x="0" y="177054"/>
                        <a:pt x="6723" y="129989"/>
                        <a:pt x="42582" y="103095"/>
                      </a:cubicBezTo>
                      <a:close/>
                    </a:path>
                  </a:pathLst>
                </a:cu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Freeform 87"/>
                <p:cNvSpPr/>
                <p:nvPr/>
              </p:nvSpPr>
              <p:spPr>
                <a:xfrm rot="3184302">
                  <a:off x="5355288" y="5678417"/>
                  <a:ext cx="548609" cy="136569"/>
                </a:xfrm>
                <a:custGeom>
                  <a:avLst/>
                  <a:gdLst>
                    <a:gd name="connsiteX0" fmla="*/ 42582 w 363070"/>
                    <a:gd name="connsiteY0" fmla="*/ 103095 h 190500"/>
                    <a:gd name="connsiteX1" fmla="*/ 217394 w 363070"/>
                    <a:gd name="connsiteY1" fmla="*/ 22413 h 190500"/>
                    <a:gd name="connsiteX2" fmla="*/ 298076 w 363070"/>
                    <a:gd name="connsiteY2" fmla="*/ 8965 h 190500"/>
                    <a:gd name="connsiteX3" fmla="*/ 351864 w 363070"/>
                    <a:gd name="connsiteY3" fmla="*/ 76201 h 190500"/>
                    <a:gd name="connsiteX4" fmla="*/ 230841 w 363070"/>
                    <a:gd name="connsiteY4" fmla="*/ 156883 h 190500"/>
                    <a:gd name="connsiteX5" fmla="*/ 177053 w 363070"/>
                    <a:gd name="connsiteY5" fmla="*/ 156883 h 190500"/>
                    <a:gd name="connsiteX6" fmla="*/ 56029 w 363070"/>
                    <a:gd name="connsiteY6" fmla="*/ 183777 h 190500"/>
                    <a:gd name="connsiteX7" fmla="*/ 2241 w 363070"/>
                    <a:gd name="connsiteY7" fmla="*/ 183777 h 190500"/>
                    <a:gd name="connsiteX8" fmla="*/ 42582 w 363070"/>
                    <a:gd name="connsiteY8" fmla="*/ 103095 h 190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63070" h="190500">
                      <a:moveTo>
                        <a:pt x="42582" y="103095"/>
                      </a:moveTo>
                      <a:cubicBezTo>
                        <a:pt x="78441" y="76201"/>
                        <a:pt x="174812" y="38101"/>
                        <a:pt x="217394" y="22413"/>
                      </a:cubicBezTo>
                      <a:cubicBezTo>
                        <a:pt x="259976" y="6725"/>
                        <a:pt x="275664" y="0"/>
                        <a:pt x="298076" y="8965"/>
                      </a:cubicBezTo>
                      <a:cubicBezTo>
                        <a:pt x="320488" y="17930"/>
                        <a:pt x="363070" y="51548"/>
                        <a:pt x="351864" y="76201"/>
                      </a:cubicBezTo>
                      <a:cubicBezTo>
                        <a:pt x="340658" y="100854"/>
                        <a:pt x="259976" y="143436"/>
                        <a:pt x="230841" y="156883"/>
                      </a:cubicBezTo>
                      <a:cubicBezTo>
                        <a:pt x="201706" y="170330"/>
                        <a:pt x="206188" y="152401"/>
                        <a:pt x="177053" y="156883"/>
                      </a:cubicBezTo>
                      <a:cubicBezTo>
                        <a:pt x="147918" y="161365"/>
                        <a:pt x="85164" y="179295"/>
                        <a:pt x="56029" y="183777"/>
                      </a:cubicBezTo>
                      <a:cubicBezTo>
                        <a:pt x="26894" y="188259"/>
                        <a:pt x="4482" y="190500"/>
                        <a:pt x="2241" y="183777"/>
                      </a:cubicBezTo>
                      <a:cubicBezTo>
                        <a:pt x="0" y="177054"/>
                        <a:pt x="6723" y="129989"/>
                        <a:pt x="42582" y="103095"/>
                      </a:cubicBezTo>
                      <a:close/>
                    </a:path>
                  </a:pathLst>
                </a:cu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Freeform 88"/>
                <p:cNvSpPr/>
                <p:nvPr/>
              </p:nvSpPr>
              <p:spPr>
                <a:xfrm rot="8351402">
                  <a:off x="5002903" y="5739922"/>
                  <a:ext cx="595049" cy="140882"/>
                </a:xfrm>
                <a:custGeom>
                  <a:avLst/>
                  <a:gdLst>
                    <a:gd name="connsiteX0" fmla="*/ 42582 w 363070"/>
                    <a:gd name="connsiteY0" fmla="*/ 103095 h 190500"/>
                    <a:gd name="connsiteX1" fmla="*/ 217394 w 363070"/>
                    <a:gd name="connsiteY1" fmla="*/ 22413 h 190500"/>
                    <a:gd name="connsiteX2" fmla="*/ 298076 w 363070"/>
                    <a:gd name="connsiteY2" fmla="*/ 8965 h 190500"/>
                    <a:gd name="connsiteX3" fmla="*/ 351864 w 363070"/>
                    <a:gd name="connsiteY3" fmla="*/ 76201 h 190500"/>
                    <a:gd name="connsiteX4" fmla="*/ 230841 w 363070"/>
                    <a:gd name="connsiteY4" fmla="*/ 156883 h 190500"/>
                    <a:gd name="connsiteX5" fmla="*/ 177053 w 363070"/>
                    <a:gd name="connsiteY5" fmla="*/ 156883 h 190500"/>
                    <a:gd name="connsiteX6" fmla="*/ 56029 w 363070"/>
                    <a:gd name="connsiteY6" fmla="*/ 183777 h 190500"/>
                    <a:gd name="connsiteX7" fmla="*/ 2241 w 363070"/>
                    <a:gd name="connsiteY7" fmla="*/ 183777 h 190500"/>
                    <a:gd name="connsiteX8" fmla="*/ 42582 w 363070"/>
                    <a:gd name="connsiteY8" fmla="*/ 103095 h 190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63070" h="190500">
                      <a:moveTo>
                        <a:pt x="42582" y="103095"/>
                      </a:moveTo>
                      <a:cubicBezTo>
                        <a:pt x="78441" y="76201"/>
                        <a:pt x="174812" y="38101"/>
                        <a:pt x="217394" y="22413"/>
                      </a:cubicBezTo>
                      <a:cubicBezTo>
                        <a:pt x="259976" y="6725"/>
                        <a:pt x="275664" y="0"/>
                        <a:pt x="298076" y="8965"/>
                      </a:cubicBezTo>
                      <a:cubicBezTo>
                        <a:pt x="320488" y="17930"/>
                        <a:pt x="363070" y="51548"/>
                        <a:pt x="351864" y="76201"/>
                      </a:cubicBezTo>
                      <a:cubicBezTo>
                        <a:pt x="340658" y="100854"/>
                        <a:pt x="259976" y="143436"/>
                        <a:pt x="230841" y="156883"/>
                      </a:cubicBezTo>
                      <a:cubicBezTo>
                        <a:pt x="201706" y="170330"/>
                        <a:pt x="206188" y="152401"/>
                        <a:pt x="177053" y="156883"/>
                      </a:cubicBezTo>
                      <a:cubicBezTo>
                        <a:pt x="147918" y="161365"/>
                        <a:pt x="85164" y="179295"/>
                        <a:pt x="56029" y="183777"/>
                      </a:cubicBezTo>
                      <a:cubicBezTo>
                        <a:pt x="26894" y="188259"/>
                        <a:pt x="4482" y="190500"/>
                        <a:pt x="2241" y="183777"/>
                      </a:cubicBezTo>
                      <a:cubicBezTo>
                        <a:pt x="0" y="177054"/>
                        <a:pt x="6723" y="129989"/>
                        <a:pt x="42582" y="103095"/>
                      </a:cubicBezTo>
                      <a:close/>
                    </a:path>
                  </a:pathLst>
                </a:cu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102" name="TextBox 101"/>
          <p:cNvSpPr txBox="1"/>
          <p:nvPr/>
        </p:nvSpPr>
        <p:spPr>
          <a:xfrm>
            <a:off x="31377" y="2998693"/>
            <a:ext cx="2133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বিষুবীয়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অঞ্চল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ক্রোমোজোম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7010400" y="6096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মেরু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অঞ্চল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561728" y="3572436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ক্রোমাটিড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6" name="Straight Arrow Connector 105"/>
          <p:cNvCxnSpPr/>
          <p:nvPr/>
        </p:nvCxnSpPr>
        <p:spPr>
          <a:xfrm rot="10800000">
            <a:off x="4343400" y="838200"/>
            <a:ext cx="2590800" cy="158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104" idx="1"/>
          </p:cNvCxnSpPr>
          <p:nvPr/>
        </p:nvCxnSpPr>
        <p:spPr>
          <a:xfrm rot="10800000">
            <a:off x="6266328" y="3496236"/>
            <a:ext cx="1295400" cy="36858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104" idx="1"/>
          </p:cNvCxnSpPr>
          <p:nvPr/>
        </p:nvCxnSpPr>
        <p:spPr>
          <a:xfrm rot="10800000" flipV="1">
            <a:off x="6266328" y="3864824"/>
            <a:ext cx="1295400" cy="24101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 rot="5400000" flipH="1" flipV="1">
            <a:off x="1745427" y="4045773"/>
            <a:ext cx="814395" cy="800049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>
            <a:off x="1828800" y="3352800"/>
            <a:ext cx="457200" cy="762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2057400" y="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মেটাফেজ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124200" y="6273225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স্পিন্ডল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যন্ত্র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03" grpId="0"/>
      <p:bldP spid="104" grpId="0"/>
      <p:bldP spid="56" grpId="0"/>
      <p:bldP spid="5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val 38"/>
          <p:cNvSpPr/>
          <p:nvPr/>
        </p:nvSpPr>
        <p:spPr>
          <a:xfrm>
            <a:off x="2133600" y="533400"/>
            <a:ext cx="3733800" cy="51816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143000" y="762000"/>
            <a:ext cx="5869089" cy="4682053"/>
            <a:chOff x="1419038" y="532031"/>
            <a:chExt cx="5869089" cy="4682053"/>
          </a:xfrm>
        </p:grpSpPr>
        <p:sp>
          <p:nvSpPr>
            <p:cNvPr id="3" name="Can 2"/>
            <p:cNvSpPr/>
            <p:nvPr/>
          </p:nvSpPr>
          <p:spPr>
            <a:xfrm>
              <a:off x="4191000" y="685800"/>
              <a:ext cx="228600" cy="228600"/>
            </a:xfrm>
            <a:prstGeom prst="can">
              <a:avLst/>
            </a:prstGeom>
            <a:solidFill>
              <a:srgbClr val="FFC000"/>
            </a:solidFill>
            <a:ln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Can 3"/>
            <p:cNvSpPr/>
            <p:nvPr/>
          </p:nvSpPr>
          <p:spPr>
            <a:xfrm>
              <a:off x="4267200" y="4800600"/>
              <a:ext cx="228600" cy="228600"/>
            </a:xfrm>
            <a:prstGeom prst="can">
              <a:avLst/>
            </a:prstGeom>
            <a:solidFill>
              <a:srgbClr val="FFC000"/>
            </a:solidFill>
            <a:ln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Arc 4"/>
            <p:cNvSpPr/>
            <p:nvPr/>
          </p:nvSpPr>
          <p:spPr>
            <a:xfrm rot="927569">
              <a:off x="2087037" y="805395"/>
              <a:ext cx="3767751" cy="4298713"/>
            </a:xfrm>
            <a:prstGeom prst="arc">
              <a:avLst>
                <a:gd name="adj1" fmla="val 16140248"/>
                <a:gd name="adj2" fmla="val 3599404"/>
              </a:avLst>
            </a:prstGeom>
            <a:ln w="28575">
              <a:solidFill>
                <a:srgbClr val="7030A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Arc 5"/>
            <p:cNvSpPr/>
            <p:nvPr/>
          </p:nvSpPr>
          <p:spPr>
            <a:xfrm rot="11431160">
              <a:off x="2800959" y="669058"/>
              <a:ext cx="3551363" cy="4298713"/>
            </a:xfrm>
            <a:prstGeom prst="arc">
              <a:avLst>
                <a:gd name="adj1" fmla="val 16200000"/>
                <a:gd name="adj2" fmla="val 4012240"/>
              </a:avLst>
            </a:prstGeom>
            <a:ln w="28575">
              <a:solidFill>
                <a:srgbClr val="7030A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Arc 6"/>
            <p:cNvSpPr/>
            <p:nvPr/>
          </p:nvSpPr>
          <p:spPr>
            <a:xfrm rot="927569">
              <a:off x="1815412" y="802178"/>
              <a:ext cx="3758980" cy="4411906"/>
            </a:xfrm>
            <a:prstGeom prst="arc">
              <a:avLst>
                <a:gd name="adj1" fmla="val 16200000"/>
                <a:gd name="adj2" fmla="val 3002137"/>
              </a:avLst>
            </a:prstGeom>
            <a:ln w="28575">
              <a:solidFill>
                <a:srgbClr val="7030A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Arc 7"/>
            <p:cNvSpPr/>
            <p:nvPr/>
          </p:nvSpPr>
          <p:spPr>
            <a:xfrm rot="12027935">
              <a:off x="3088523" y="532031"/>
              <a:ext cx="3839700" cy="4411906"/>
            </a:xfrm>
            <a:prstGeom prst="arc">
              <a:avLst>
                <a:gd name="adj1" fmla="val 16200000"/>
                <a:gd name="adj2" fmla="val 2681110"/>
              </a:avLst>
            </a:prstGeom>
            <a:ln w="28575">
              <a:solidFill>
                <a:srgbClr val="7030A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Arc 8"/>
            <p:cNvSpPr/>
            <p:nvPr/>
          </p:nvSpPr>
          <p:spPr>
            <a:xfrm rot="288279">
              <a:off x="1419038" y="676802"/>
              <a:ext cx="3827184" cy="4504190"/>
            </a:xfrm>
            <a:prstGeom prst="arc">
              <a:avLst>
                <a:gd name="adj1" fmla="val 17479017"/>
                <a:gd name="adj2" fmla="val 3219002"/>
              </a:avLst>
            </a:prstGeom>
            <a:ln w="28575">
              <a:solidFill>
                <a:srgbClr val="7030A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Arc 9"/>
            <p:cNvSpPr/>
            <p:nvPr/>
          </p:nvSpPr>
          <p:spPr>
            <a:xfrm rot="222738">
              <a:off x="2820750" y="992761"/>
              <a:ext cx="2159313" cy="3941590"/>
            </a:xfrm>
            <a:prstGeom prst="arc">
              <a:avLst>
                <a:gd name="adj1" fmla="val 16825090"/>
                <a:gd name="adj2" fmla="val 4050350"/>
              </a:avLst>
            </a:prstGeom>
            <a:ln w="28575">
              <a:solidFill>
                <a:srgbClr val="7030A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Arc 10"/>
            <p:cNvSpPr/>
            <p:nvPr/>
          </p:nvSpPr>
          <p:spPr>
            <a:xfrm rot="11494455">
              <a:off x="3460943" y="566744"/>
              <a:ext cx="3827184" cy="4504190"/>
            </a:xfrm>
            <a:prstGeom prst="arc">
              <a:avLst>
                <a:gd name="adj1" fmla="val 17262013"/>
                <a:gd name="adj2" fmla="val 2927619"/>
              </a:avLst>
            </a:prstGeom>
            <a:ln w="28575">
              <a:solidFill>
                <a:srgbClr val="7030A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4343400" y="1062318"/>
              <a:ext cx="37667" cy="3793761"/>
            </a:xfrm>
            <a:prstGeom prst="line">
              <a:avLst/>
            </a:prstGeom>
            <a:ln w="28575">
              <a:solidFill>
                <a:srgbClr val="7030A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Arc 12"/>
            <p:cNvSpPr/>
            <p:nvPr/>
          </p:nvSpPr>
          <p:spPr>
            <a:xfrm rot="11108880">
              <a:off x="3753881" y="806103"/>
              <a:ext cx="2159313" cy="3941590"/>
            </a:xfrm>
            <a:prstGeom prst="arc">
              <a:avLst>
                <a:gd name="adj1" fmla="val 16825090"/>
                <a:gd name="adj2" fmla="val 4050350"/>
              </a:avLst>
            </a:prstGeom>
            <a:ln w="28575">
              <a:solidFill>
                <a:srgbClr val="7030A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572000" y="2667000"/>
            <a:ext cx="342900" cy="571501"/>
            <a:chOff x="7200900" y="4972229"/>
            <a:chExt cx="494358" cy="628471"/>
          </a:xfrm>
          <a:solidFill>
            <a:srgbClr val="7030A0"/>
          </a:solidFill>
        </p:grpSpPr>
        <p:sp>
          <p:nvSpPr>
            <p:cNvPr id="14" name="Freeform 13"/>
            <p:cNvSpPr/>
            <p:nvPr/>
          </p:nvSpPr>
          <p:spPr>
            <a:xfrm rot="4496570">
              <a:off x="7276158" y="5162729"/>
              <a:ext cx="609600" cy="228600"/>
            </a:xfrm>
            <a:custGeom>
              <a:avLst/>
              <a:gdLst>
                <a:gd name="connsiteX0" fmla="*/ 42582 w 363070"/>
                <a:gd name="connsiteY0" fmla="*/ 103095 h 190500"/>
                <a:gd name="connsiteX1" fmla="*/ 217394 w 363070"/>
                <a:gd name="connsiteY1" fmla="*/ 22413 h 190500"/>
                <a:gd name="connsiteX2" fmla="*/ 298076 w 363070"/>
                <a:gd name="connsiteY2" fmla="*/ 8965 h 190500"/>
                <a:gd name="connsiteX3" fmla="*/ 351864 w 363070"/>
                <a:gd name="connsiteY3" fmla="*/ 76201 h 190500"/>
                <a:gd name="connsiteX4" fmla="*/ 230841 w 363070"/>
                <a:gd name="connsiteY4" fmla="*/ 156883 h 190500"/>
                <a:gd name="connsiteX5" fmla="*/ 177053 w 363070"/>
                <a:gd name="connsiteY5" fmla="*/ 156883 h 190500"/>
                <a:gd name="connsiteX6" fmla="*/ 56029 w 363070"/>
                <a:gd name="connsiteY6" fmla="*/ 183777 h 190500"/>
                <a:gd name="connsiteX7" fmla="*/ 2241 w 363070"/>
                <a:gd name="connsiteY7" fmla="*/ 183777 h 190500"/>
                <a:gd name="connsiteX8" fmla="*/ 42582 w 363070"/>
                <a:gd name="connsiteY8" fmla="*/ 103095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3070" h="190500">
                  <a:moveTo>
                    <a:pt x="42582" y="103095"/>
                  </a:moveTo>
                  <a:cubicBezTo>
                    <a:pt x="78441" y="76201"/>
                    <a:pt x="174812" y="38101"/>
                    <a:pt x="217394" y="22413"/>
                  </a:cubicBezTo>
                  <a:cubicBezTo>
                    <a:pt x="259976" y="6725"/>
                    <a:pt x="275664" y="0"/>
                    <a:pt x="298076" y="8965"/>
                  </a:cubicBezTo>
                  <a:cubicBezTo>
                    <a:pt x="320488" y="17930"/>
                    <a:pt x="363070" y="51548"/>
                    <a:pt x="351864" y="76201"/>
                  </a:cubicBezTo>
                  <a:cubicBezTo>
                    <a:pt x="340658" y="100854"/>
                    <a:pt x="259976" y="143436"/>
                    <a:pt x="230841" y="156883"/>
                  </a:cubicBezTo>
                  <a:cubicBezTo>
                    <a:pt x="201706" y="170330"/>
                    <a:pt x="206188" y="152401"/>
                    <a:pt x="177053" y="156883"/>
                  </a:cubicBezTo>
                  <a:cubicBezTo>
                    <a:pt x="147918" y="161365"/>
                    <a:pt x="85164" y="179295"/>
                    <a:pt x="56029" y="183777"/>
                  </a:cubicBezTo>
                  <a:cubicBezTo>
                    <a:pt x="26894" y="188259"/>
                    <a:pt x="4482" y="190500"/>
                    <a:pt x="2241" y="183777"/>
                  </a:cubicBezTo>
                  <a:cubicBezTo>
                    <a:pt x="0" y="177054"/>
                    <a:pt x="6723" y="129989"/>
                    <a:pt x="42582" y="1030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 rot="7546580">
              <a:off x="7010400" y="5181600"/>
              <a:ext cx="609600" cy="228600"/>
            </a:xfrm>
            <a:custGeom>
              <a:avLst/>
              <a:gdLst>
                <a:gd name="connsiteX0" fmla="*/ 42582 w 363070"/>
                <a:gd name="connsiteY0" fmla="*/ 103095 h 190500"/>
                <a:gd name="connsiteX1" fmla="*/ 217394 w 363070"/>
                <a:gd name="connsiteY1" fmla="*/ 22413 h 190500"/>
                <a:gd name="connsiteX2" fmla="*/ 298076 w 363070"/>
                <a:gd name="connsiteY2" fmla="*/ 8965 h 190500"/>
                <a:gd name="connsiteX3" fmla="*/ 351864 w 363070"/>
                <a:gd name="connsiteY3" fmla="*/ 76201 h 190500"/>
                <a:gd name="connsiteX4" fmla="*/ 230841 w 363070"/>
                <a:gd name="connsiteY4" fmla="*/ 156883 h 190500"/>
                <a:gd name="connsiteX5" fmla="*/ 177053 w 363070"/>
                <a:gd name="connsiteY5" fmla="*/ 156883 h 190500"/>
                <a:gd name="connsiteX6" fmla="*/ 56029 w 363070"/>
                <a:gd name="connsiteY6" fmla="*/ 183777 h 190500"/>
                <a:gd name="connsiteX7" fmla="*/ 2241 w 363070"/>
                <a:gd name="connsiteY7" fmla="*/ 183777 h 190500"/>
                <a:gd name="connsiteX8" fmla="*/ 42582 w 363070"/>
                <a:gd name="connsiteY8" fmla="*/ 103095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3070" h="190500">
                  <a:moveTo>
                    <a:pt x="42582" y="103095"/>
                  </a:moveTo>
                  <a:cubicBezTo>
                    <a:pt x="78441" y="76201"/>
                    <a:pt x="174812" y="38101"/>
                    <a:pt x="217394" y="22413"/>
                  </a:cubicBezTo>
                  <a:cubicBezTo>
                    <a:pt x="259976" y="6725"/>
                    <a:pt x="275664" y="0"/>
                    <a:pt x="298076" y="8965"/>
                  </a:cubicBezTo>
                  <a:cubicBezTo>
                    <a:pt x="320488" y="17930"/>
                    <a:pt x="363070" y="51548"/>
                    <a:pt x="351864" y="76201"/>
                  </a:cubicBezTo>
                  <a:cubicBezTo>
                    <a:pt x="340658" y="100854"/>
                    <a:pt x="259976" y="143436"/>
                    <a:pt x="230841" y="156883"/>
                  </a:cubicBezTo>
                  <a:cubicBezTo>
                    <a:pt x="201706" y="170330"/>
                    <a:pt x="206188" y="152401"/>
                    <a:pt x="177053" y="156883"/>
                  </a:cubicBezTo>
                  <a:cubicBezTo>
                    <a:pt x="147918" y="161365"/>
                    <a:pt x="85164" y="179295"/>
                    <a:pt x="56029" y="183777"/>
                  </a:cubicBezTo>
                  <a:cubicBezTo>
                    <a:pt x="26894" y="188259"/>
                    <a:pt x="4482" y="190500"/>
                    <a:pt x="2241" y="183777"/>
                  </a:cubicBezTo>
                  <a:cubicBezTo>
                    <a:pt x="0" y="177054"/>
                    <a:pt x="6723" y="129989"/>
                    <a:pt x="42582" y="1030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495800" y="3124200"/>
            <a:ext cx="609600" cy="457200"/>
            <a:chOff x="7518224" y="4510896"/>
            <a:chExt cx="711376" cy="609600"/>
          </a:xfrm>
        </p:grpSpPr>
        <p:sp>
          <p:nvSpPr>
            <p:cNvPr id="15" name="Freeform 14"/>
            <p:cNvSpPr/>
            <p:nvPr/>
          </p:nvSpPr>
          <p:spPr>
            <a:xfrm rot="19434671">
              <a:off x="7620000" y="4724400"/>
              <a:ext cx="609600" cy="228600"/>
            </a:xfrm>
            <a:custGeom>
              <a:avLst/>
              <a:gdLst>
                <a:gd name="connsiteX0" fmla="*/ 42582 w 363070"/>
                <a:gd name="connsiteY0" fmla="*/ 103095 h 190500"/>
                <a:gd name="connsiteX1" fmla="*/ 217394 w 363070"/>
                <a:gd name="connsiteY1" fmla="*/ 22413 h 190500"/>
                <a:gd name="connsiteX2" fmla="*/ 298076 w 363070"/>
                <a:gd name="connsiteY2" fmla="*/ 8965 h 190500"/>
                <a:gd name="connsiteX3" fmla="*/ 351864 w 363070"/>
                <a:gd name="connsiteY3" fmla="*/ 76201 h 190500"/>
                <a:gd name="connsiteX4" fmla="*/ 230841 w 363070"/>
                <a:gd name="connsiteY4" fmla="*/ 156883 h 190500"/>
                <a:gd name="connsiteX5" fmla="*/ 177053 w 363070"/>
                <a:gd name="connsiteY5" fmla="*/ 156883 h 190500"/>
                <a:gd name="connsiteX6" fmla="*/ 56029 w 363070"/>
                <a:gd name="connsiteY6" fmla="*/ 183777 h 190500"/>
                <a:gd name="connsiteX7" fmla="*/ 2241 w 363070"/>
                <a:gd name="connsiteY7" fmla="*/ 183777 h 190500"/>
                <a:gd name="connsiteX8" fmla="*/ 42582 w 363070"/>
                <a:gd name="connsiteY8" fmla="*/ 103095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3070" h="190500">
                  <a:moveTo>
                    <a:pt x="42582" y="103095"/>
                  </a:moveTo>
                  <a:cubicBezTo>
                    <a:pt x="78441" y="76201"/>
                    <a:pt x="174812" y="38101"/>
                    <a:pt x="217394" y="22413"/>
                  </a:cubicBezTo>
                  <a:cubicBezTo>
                    <a:pt x="259976" y="6725"/>
                    <a:pt x="275664" y="0"/>
                    <a:pt x="298076" y="8965"/>
                  </a:cubicBezTo>
                  <a:cubicBezTo>
                    <a:pt x="320488" y="17930"/>
                    <a:pt x="363070" y="51548"/>
                    <a:pt x="351864" y="76201"/>
                  </a:cubicBezTo>
                  <a:cubicBezTo>
                    <a:pt x="340658" y="100854"/>
                    <a:pt x="259976" y="143436"/>
                    <a:pt x="230841" y="156883"/>
                  </a:cubicBezTo>
                  <a:cubicBezTo>
                    <a:pt x="201706" y="170330"/>
                    <a:pt x="206188" y="152401"/>
                    <a:pt x="177053" y="156883"/>
                  </a:cubicBezTo>
                  <a:cubicBezTo>
                    <a:pt x="147918" y="161365"/>
                    <a:pt x="85164" y="179295"/>
                    <a:pt x="56029" y="183777"/>
                  </a:cubicBezTo>
                  <a:cubicBezTo>
                    <a:pt x="26894" y="188259"/>
                    <a:pt x="4482" y="190500"/>
                    <a:pt x="2241" y="183777"/>
                  </a:cubicBezTo>
                  <a:cubicBezTo>
                    <a:pt x="0" y="177054"/>
                    <a:pt x="6723" y="129989"/>
                    <a:pt x="42582" y="10309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 rot="15606953">
              <a:off x="7327724" y="4701396"/>
              <a:ext cx="609600" cy="228600"/>
            </a:xfrm>
            <a:custGeom>
              <a:avLst/>
              <a:gdLst>
                <a:gd name="connsiteX0" fmla="*/ 42582 w 363070"/>
                <a:gd name="connsiteY0" fmla="*/ 103095 h 190500"/>
                <a:gd name="connsiteX1" fmla="*/ 217394 w 363070"/>
                <a:gd name="connsiteY1" fmla="*/ 22413 h 190500"/>
                <a:gd name="connsiteX2" fmla="*/ 298076 w 363070"/>
                <a:gd name="connsiteY2" fmla="*/ 8965 h 190500"/>
                <a:gd name="connsiteX3" fmla="*/ 351864 w 363070"/>
                <a:gd name="connsiteY3" fmla="*/ 76201 h 190500"/>
                <a:gd name="connsiteX4" fmla="*/ 230841 w 363070"/>
                <a:gd name="connsiteY4" fmla="*/ 156883 h 190500"/>
                <a:gd name="connsiteX5" fmla="*/ 177053 w 363070"/>
                <a:gd name="connsiteY5" fmla="*/ 156883 h 190500"/>
                <a:gd name="connsiteX6" fmla="*/ 56029 w 363070"/>
                <a:gd name="connsiteY6" fmla="*/ 183777 h 190500"/>
                <a:gd name="connsiteX7" fmla="*/ 2241 w 363070"/>
                <a:gd name="connsiteY7" fmla="*/ 183777 h 190500"/>
                <a:gd name="connsiteX8" fmla="*/ 42582 w 363070"/>
                <a:gd name="connsiteY8" fmla="*/ 103095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3070" h="190500">
                  <a:moveTo>
                    <a:pt x="42582" y="103095"/>
                  </a:moveTo>
                  <a:cubicBezTo>
                    <a:pt x="78441" y="76201"/>
                    <a:pt x="174812" y="38101"/>
                    <a:pt x="217394" y="22413"/>
                  </a:cubicBezTo>
                  <a:cubicBezTo>
                    <a:pt x="259976" y="6725"/>
                    <a:pt x="275664" y="0"/>
                    <a:pt x="298076" y="8965"/>
                  </a:cubicBezTo>
                  <a:cubicBezTo>
                    <a:pt x="320488" y="17930"/>
                    <a:pt x="363070" y="51548"/>
                    <a:pt x="351864" y="76201"/>
                  </a:cubicBezTo>
                  <a:cubicBezTo>
                    <a:pt x="340658" y="100854"/>
                    <a:pt x="259976" y="143436"/>
                    <a:pt x="230841" y="156883"/>
                  </a:cubicBezTo>
                  <a:cubicBezTo>
                    <a:pt x="201706" y="170330"/>
                    <a:pt x="206188" y="152401"/>
                    <a:pt x="177053" y="156883"/>
                  </a:cubicBezTo>
                  <a:cubicBezTo>
                    <a:pt x="147918" y="161365"/>
                    <a:pt x="85164" y="179295"/>
                    <a:pt x="56029" y="183777"/>
                  </a:cubicBezTo>
                  <a:cubicBezTo>
                    <a:pt x="26894" y="188259"/>
                    <a:pt x="4482" y="190500"/>
                    <a:pt x="2241" y="183777"/>
                  </a:cubicBezTo>
                  <a:cubicBezTo>
                    <a:pt x="0" y="177054"/>
                    <a:pt x="6723" y="129989"/>
                    <a:pt x="42582" y="10309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 rot="10800000">
            <a:off x="3124200" y="2514600"/>
            <a:ext cx="533400" cy="533400"/>
            <a:chOff x="7518224" y="4510896"/>
            <a:chExt cx="711376" cy="609600"/>
          </a:xfrm>
        </p:grpSpPr>
        <p:sp>
          <p:nvSpPr>
            <p:cNvPr id="20" name="Freeform 19"/>
            <p:cNvSpPr/>
            <p:nvPr/>
          </p:nvSpPr>
          <p:spPr>
            <a:xfrm rot="19434671">
              <a:off x="7620000" y="4724400"/>
              <a:ext cx="609600" cy="228600"/>
            </a:xfrm>
            <a:custGeom>
              <a:avLst/>
              <a:gdLst>
                <a:gd name="connsiteX0" fmla="*/ 42582 w 363070"/>
                <a:gd name="connsiteY0" fmla="*/ 103095 h 190500"/>
                <a:gd name="connsiteX1" fmla="*/ 217394 w 363070"/>
                <a:gd name="connsiteY1" fmla="*/ 22413 h 190500"/>
                <a:gd name="connsiteX2" fmla="*/ 298076 w 363070"/>
                <a:gd name="connsiteY2" fmla="*/ 8965 h 190500"/>
                <a:gd name="connsiteX3" fmla="*/ 351864 w 363070"/>
                <a:gd name="connsiteY3" fmla="*/ 76201 h 190500"/>
                <a:gd name="connsiteX4" fmla="*/ 230841 w 363070"/>
                <a:gd name="connsiteY4" fmla="*/ 156883 h 190500"/>
                <a:gd name="connsiteX5" fmla="*/ 177053 w 363070"/>
                <a:gd name="connsiteY5" fmla="*/ 156883 h 190500"/>
                <a:gd name="connsiteX6" fmla="*/ 56029 w 363070"/>
                <a:gd name="connsiteY6" fmla="*/ 183777 h 190500"/>
                <a:gd name="connsiteX7" fmla="*/ 2241 w 363070"/>
                <a:gd name="connsiteY7" fmla="*/ 183777 h 190500"/>
                <a:gd name="connsiteX8" fmla="*/ 42582 w 363070"/>
                <a:gd name="connsiteY8" fmla="*/ 103095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3070" h="190500">
                  <a:moveTo>
                    <a:pt x="42582" y="103095"/>
                  </a:moveTo>
                  <a:cubicBezTo>
                    <a:pt x="78441" y="76201"/>
                    <a:pt x="174812" y="38101"/>
                    <a:pt x="217394" y="22413"/>
                  </a:cubicBezTo>
                  <a:cubicBezTo>
                    <a:pt x="259976" y="6725"/>
                    <a:pt x="275664" y="0"/>
                    <a:pt x="298076" y="8965"/>
                  </a:cubicBezTo>
                  <a:cubicBezTo>
                    <a:pt x="320488" y="17930"/>
                    <a:pt x="363070" y="51548"/>
                    <a:pt x="351864" y="76201"/>
                  </a:cubicBezTo>
                  <a:cubicBezTo>
                    <a:pt x="340658" y="100854"/>
                    <a:pt x="259976" y="143436"/>
                    <a:pt x="230841" y="156883"/>
                  </a:cubicBezTo>
                  <a:cubicBezTo>
                    <a:pt x="201706" y="170330"/>
                    <a:pt x="206188" y="152401"/>
                    <a:pt x="177053" y="156883"/>
                  </a:cubicBezTo>
                  <a:cubicBezTo>
                    <a:pt x="147918" y="161365"/>
                    <a:pt x="85164" y="179295"/>
                    <a:pt x="56029" y="183777"/>
                  </a:cubicBezTo>
                  <a:cubicBezTo>
                    <a:pt x="26894" y="188259"/>
                    <a:pt x="4482" y="190500"/>
                    <a:pt x="2241" y="183777"/>
                  </a:cubicBezTo>
                  <a:cubicBezTo>
                    <a:pt x="0" y="177054"/>
                    <a:pt x="6723" y="129989"/>
                    <a:pt x="42582" y="10309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 rot="15606953">
              <a:off x="7327724" y="4701396"/>
              <a:ext cx="609600" cy="228600"/>
            </a:xfrm>
            <a:custGeom>
              <a:avLst/>
              <a:gdLst>
                <a:gd name="connsiteX0" fmla="*/ 42582 w 363070"/>
                <a:gd name="connsiteY0" fmla="*/ 103095 h 190500"/>
                <a:gd name="connsiteX1" fmla="*/ 217394 w 363070"/>
                <a:gd name="connsiteY1" fmla="*/ 22413 h 190500"/>
                <a:gd name="connsiteX2" fmla="*/ 298076 w 363070"/>
                <a:gd name="connsiteY2" fmla="*/ 8965 h 190500"/>
                <a:gd name="connsiteX3" fmla="*/ 351864 w 363070"/>
                <a:gd name="connsiteY3" fmla="*/ 76201 h 190500"/>
                <a:gd name="connsiteX4" fmla="*/ 230841 w 363070"/>
                <a:gd name="connsiteY4" fmla="*/ 156883 h 190500"/>
                <a:gd name="connsiteX5" fmla="*/ 177053 w 363070"/>
                <a:gd name="connsiteY5" fmla="*/ 156883 h 190500"/>
                <a:gd name="connsiteX6" fmla="*/ 56029 w 363070"/>
                <a:gd name="connsiteY6" fmla="*/ 183777 h 190500"/>
                <a:gd name="connsiteX7" fmla="*/ 2241 w 363070"/>
                <a:gd name="connsiteY7" fmla="*/ 183777 h 190500"/>
                <a:gd name="connsiteX8" fmla="*/ 42582 w 363070"/>
                <a:gd name="connsiteY8" fmla="*/ 103095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3070" h="190500">
                  <a:moveTo>
                    <a:pt x="42582" y="103095"/>
                  </a:moveTo>
                  <a:cubicBezTo>
                    <a:pt x="78441" y="76201"/>
                    <a:pt x="174812" y="38101"/>
                    <a:pt x="217394" y="22413"/>
                  </a:cubicBezTo>
                  <a:cubicBezTo>
                    <a:pt x="259976" y="6725"/>
                    <a:pt x="275664" y="0"/>
                    <a:pt x="298076" y="8965"/>
                  </a:cubicBezTo>
                  <a:cubicBezTo>
                    <a:pt x="320488" y="17930"/>
                    <a:pt x="363070" y="51548"/>
                    <a:pt x="351864" y="76201"/>
                  </a:cubicBezTo>
                  <a:cubicBezTo>
                    <a:pt x="340658" y="100854"/>
                    <a:pt x="259976" y="143436"/>
                    <a:pt x="230841" y="156883"/>
                  </a:cubicBezTo>
                  <a:cubicBezTo>
                    <a:pt x="201706" y="170330"/>
                    <a:pt x="206188" y="152401"/>
                    <a:pt x="177053" y="156883"/>
                  </a:cubicBezTo>
                  <a:cubicBezTo>
                    <a:pt x="147918" y="161365"/>
                    <a:pt x="85164" y="179295"/>
                    <a:pt x="56029" y="183777"/>
                  </a:cubicBezTo>
                  <a:cubicBezTo>
                    <a:pt x="26894" y="188259"/>
                    <a:pt x="4482" y="190500"/>
                    <a:pt x="2241" y="183777"/>
                  </a:cubicBezTo>
                  <a:cubicBezTo>
                    <a:pt x="0" y="177054"/>
                    <a:pt x="6723" y="129989"/>
                    <a:pt x="42582" y="10309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 rot="11194154">
            <a:off x="3231966" y="2913338"/>
            <a:ext cx="342900" cy="571501"/>
            <a:chOff x="7200900" y="4972229"/>
            <a:chExt cx="494358" cy="628471"/>
          </a:xfrm>
          <a:solidFill>
            <a:srgbClr val="7030A0"/>
          </a:solidFill>
        </p:grpSpPr>
        <p:sp>
          <p:nvSpPr>
            <p:cNvPr id="24" name="Freeform 23"/>
            <p:cNvSpPr/>
            <p:nvPr/>
          </p:nvSpPr>
          <p:spPr>
            <a:xfrm rot="4496570">
              <a:off x="7276158" y="5162729"/>
              <a:ext cx="609600" cy="228600"/>
            </a:xfrm>
            <a:custGeom>
              <a:avLst/>
              <a:gdLst>
                <a:gd name="connsiteX0" fmla="*/ 42582 w 363070"/>
                <a:gd name="connsiteY0" fmla="*/ 103095 h 190500"/>
                <a:gd name="connsiteX1" fmla="*/ 217394 w 363070"/>
                <a:gd name="connsiteY1" fmla="*/ 22413 h 190500"/>
                <a:gd name="connsiteX2" fmla="*/ 298076 w 363070"/>
                <a:gd name="connsiteY2" fmla="*/ 8965 h 190500"/>
                <a:gd name="connsiteX3" fmla="*/ 351864 w 363070"/>
                <a:gd name="connsiteY3" fmla="*/ 76201 h 190500"/>
                <a:gd name="connsiteX4" fmla="*/ 230841 w 363070"/>
                <a:gd name="connsiteY4" fmla="*/ 156883 h 190500"/>
                <a:gd name="connsiteX5" fmla="*/ 177053 w 363070"/>
                <a:gd name="connsiteY5" fmla="*/ 156883 h 190500"/>
                <a:gd name="connsiteX6" fmla="*/ 56029 w 363070"/>
                <a:gd name="connsiteY6" fmla="*/ 183777 h 190500"/>
                <a:gd name="connsiteX7" fmla="*/ 2241 w 363070"/>
                <a:gd name="connsiteY7" fmla="*/ 183777 h 190500"/>
                <a:gd name="connsiteX8" fmla="*/ 42582 w 363070"/>
                <a:gd name="connsiteY8" fmla="*/ 103095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3070" h="190500">
                  <a:moveTo>
                    <a:pt x="42582" y="103095"/>
                  </a:moveTo>
                  <a:cubicBezTo>
                    <a:pt x="78441" y="76201"/>
                    <a:pt x="174812" y="38101"/>
                    <a:pt x="217394" y="22413"/>
                  </a:cubicBezTo>
                  <a:cubicBezTo>
                    <a:pt x="259976" y="6725"/>
                    <a:pt x="275664" y="0"/>
                    <a:pt x="298076" y="8965"/>
                  </a:cubicBezTo>
                  <a:cubicBezTo>
                    <a:pt x="320488" y="17930"/>
                    <a:pt x="363070" y="51548"/>
                    <a:pt x="351864" y="76201"/>
                  </a:cubicBezTo>
                  <a:cubicBezTo>
                    <a:pt x="340658" y="100854"/>
                    <a:pt x="259976" y="143436"/>
                    <a:pt x="230841" y="156883"/>
                  </a:cubicBezTo>
                  <a:cubicBezTo>
                    <a:pt x="201706" y="170330"/>
                    <a:pt x="206188" y="152401"/>
                    <a:pt x="177053" y="156883"/>
                  </a:cubicBezTo>
                  <a:cubicBezTo>
                    <a:pt x="147918" y="161365"/>
                    <a:pt x="85164" y="179295"/>
                    <a:pt x="56029" y="183777"/>
                  </a:cubicBezTo>
                  <a:cubicBezTo>
                    <a:pt x="26894" y="188259"/>
                    <a:pt x="4482" y="190500"/>
                    <a:pt x="2241" y="183777"/>
                  </a:cubicBezTo>
                  <a:cubicBezTo>
                    <a:pt x="0" y="177054"/>
                    <a:pt x="6723" y="129989"/>
                    <a:pt x="42582" y="1030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 rot="7546580">
              <a:off x="7010400" y="5181600"/>
              <a:ext cx="609600" cy="228600"/>
            </a:xfrm>
            <a:custGeom>
              <a:avLst/>
              <a:gdLst>
                <a:gd name="connsiteX0" fmla="*/ 42582 w 363070"/>
                <a:gd name="connsiteY0" fmla="*/ 103095 h 190500"/>
                <a:gd name="connsiteX1" fmla="*/ 217394 w 363070"/>
                <a:gd name="connsiteY1" fmla="*/ 22413 h 190500"/>
                <a:gd name="connsiteX2" fmla="*/ 298076 w 363070"/>
                <a:gd name="connsiteY2" fmla="*/ 8965 h 190500"/>
                <a:gd name="connsiteX3" fmla="*/ 351864 w 363070"/>
                <a:gd name="connsiteY3" fmla="*/ 76201 h 190500"/>
                <a:gd name="connsiteX4" fmla="*/ 230841 w 363070"/>
                <a:gd name="connsiteY4" fmla="*/ 156883 h 190500"/>
                <a:gd name="connsiteX5" fmla="*/ 177053 w 363070"/>
                <a:gd name="connsiteY5" fmla="*/ 156883 h 190500"/>
                <a:gd name="connsiteX6" fmla="*/ 56029 w 363070"/>
                <a:gd name="connsiteY6" fmla="*/ 183777 h 190500"/>
                <a:gd name="connsiteX7" fmla="*/ 2241 w 363070"/>
                <a:gd name="connsiteY7" fmla="*/ 183777 h 190500"/>
                <a:gd name="connsiteX8" fmla="*/ 42582 w 363070"/>
                <a:gd name="connsiteY8" fmla="*/ 103095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3070" h="190500">
                  <a:moveTo>
                    <a:pt x="42582" y="103095"/>
                  </a:moveTo>
                  <a:cubicBezTo>
                    <a:pt x="78441" y="76201"/>
                    <a:pt x="174812" y="38101"/>
                    <a:pt x="217394" y="22413"/>
                  </a:cubicBezTo>
                  <a:cubicBezTo>
                    <a:pt x="259976" y="6725"/>
                    <a:pt x="275664" y="0"/>
                    <a:pt x="298076" y="8965"/>
                  </a:cubicBezTo>
                  <a:cubicBezTo>
                    <a:pt x="320488" y="17930"/>
                    <a:pt x="363070" y="51548"/>
                    <a:pt x="351864" y="76201"/>
                  </a:cubicBezTo>
                  <a:cubicBezTo>
                    <a:pt x="340658" y="100854"/>
                    <a:pt x="259976" y="143436"/>
                    <a:pt x="230841" y="156883"/>
                  </a:cubicBezTo>
                  <a:cubicBezTo>
                    <a:pt x="201706" y="170330"/>
                    <a:pt x="206188" y="152401"/>
                    <a:pt x="177053" y="156883"/>
                  </a:cubicBezTo>
                  <a:cubicBezTo>
                    <a:pt x="147918" y="161365"/>
                    <a:pt x="85164" y="179295"/>
                    <a:pt x="56029" y="183777"/>
                  </a:cubicBezTo>
                  <a:cubicBezTo>
                    <a:pt x="26894" y="188259"/>
                    <a:pt x="4482" y="190500"/>
                    <a:pt x="2241" y="183777"/>
                  </a:cubicBezTo>
                  <a:cubicBezTo>
                    <a:pt x="0" y="177054"/>
                    <a:pt x="6723" y="129989"/>
                    <a:pt x="42582" y="1030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 rot="9671855">
            <a:off x="5239014" y="2829240"/>
            <a:ext cx="609600" cy="457200"/>
            <a:chOff x="7518224" y="4510896"/>
            <a:chExt cx="711376" cy="609600"/>
          </a:xfrm>
        </p:grpSpPr>
        <p:sp>
          <p:nvSpPr>
            <p:cNvPr id="27" name="Freeform 26"/>
            <p:cNvSpPr/>
            <p:nvPr/>
          </p:nvSpPr>
          <p:spPr>
            <a:xfrm rot="19434671">
              <a:off x="7620000" y="4724400"/>
              <a:ext cx="609600" cy="228600"/>
            </a:xfrm>
            <a:custGeom>
              <a:avLst/>
              <a:gdLst>
                <a:gd name="connsiteX0" fmla="*/ 42582 w 363070"/>
                <a:gd name="connsiteY0" fmla="*/ 103095 h 190500"/>
                <a:gd name="connsiteX1" fmla="*/ 217394 w 363070"/>
                <a:gd name="connsiteY1" fmla="*/ 22413 h 190500"/>
                <a:gd name="connsiteX2" fmla="*/ 298076 w 363070"/>
                <a:gd name="connsiteY2" fmla="*/ 8965 h 190500"/>
                <a:gd name="connsiteX3" fmla="*/ 351864 w 363070"/>
                <a:gd name="connsiteY3" fmla="*/ 76201 h 190500"/>
                <a:gd name="connsiteX4" fmla="*/ 230841 w 363070"/>
                <a:gd name="connsiteY4" fmla="*/ 156883 h 190500"/>
                <a:gd name="connsiteX5" fmla="*/ 177053 w 363070"/>
                <a:gd name="connsiteY5" fmla="*/ 156883 h 190500"/>
                <a:gd name="connsiteX6" fmla="*/ 56029 w 363070"/>
                <a:gd name="connsiteY6" fmla="*/ 183777 h 190500"/>
                <a:gd name="connsiteX7" fmla="*/ 2241 w 363070"/>
                <a:gd name="connsiteY7" fmla="*/ 183777 h 190500"/>
                <a:gd name="connsiteX8" fmla="*/ 42582 w 363070"/>
                <a:gd name="connsiteY8" fmla="*/ 103095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3070" h="190500">
                  <a:moveTo>
                    <a:pt x="42582" y="103095"/>
                  </a:moveTo>
                  <a:cubicBezTo>
                    <a:pt x="78441" y="76201"/>
                    <a:pt x="174812" y="38101"/>
                    <a:pt x="217394" y="22413"/>
                  </a:cubicBezTo>
                  <a:cubicBezTo>
                    <a:pt x="259976" y="6725"/>
                    <a:pt x="275664" y="0"/>
                    <a:pt x="298076" y="8965"/>
                  </a:cubicBezTo>
                  <a:cubicBezTo>
                    <a:pt x="320488" y="17930"/>
                    <a:pt x="363070" y="51548"/>
                    <a:pt x="351864" y="76201"/>
                  </a:cubicBezTo>
                  <a:cubicBezTo>
                    <a:pt x="340658" y="100854"/>
                    <a:pt x="259976" y="143436"/>
                    <a:pt x="230841" y="156883"/>
                  </a:cubicBezTo>
                  <a:cubicBezTo>
                    <a:pt x="201706" y="170330"/>
                    <a:pt x="206188" y="152401"/>
                    <a:pt x="177053" y="156883"/>
                  </a:cubicBezTo>
                  <a:cubicBezTo>
                    <a:pt x="147918" y="161365"/>
                    <a:pt x="85164" y="179295"/>
                    <a:pt x="56029" y="183777"/>
                  </a:cubicBezTo>
                  <a:cubicBezTo>
                    <a:pt x="26894" y="188259"/>
                    <a:pt x="4482" y="190500"/>
                    <a:pt x="2241" y="183777"/>
                  </a:cubicBezTo>
                  <a:cubicBezTo>
                    <a:pt x="0" y="177054"/>
                    <a:pt x="6723" y="129989"/>
                    <a:pt x="42582" y="10309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 rot="15606953">
              <a:off x="7327724" y="4701396"/>
              <a:ext cx="609600" cy="228600"/>
            </a:xfrm>
            <a:custGeom>
              <a:avLst/>
              <a:gdLst>
                <a:gd name="connsiteX0" fmla="*/ 42582 w 363070"/>
                <a:gd name="connsiteY0" fmla="*/ 103095 h 190500"/>
                <a:gd name="connsiteX1" fmla="*/ 217394 w 363070"/>
                <a:gd name="connsiteY1" fmla="*/ 22413 h 190500"/>
                <a:gd name="connsiteX2" fmla="*/ 298076 w 363070"/>
                <a:gd name="connsiteY2" fmla="*/ 8965 h 190500"/>
                <a:gd name="connsiteX3" fmla="*/ 351864 w 363070"/>
                <a:gd name="connsiteY3" fmla="*/ 76201 h 190500"/>
                <a:gd name="connsiteX4" fmla="*/ 230841 w 363070"/>
                <a:gd name="connsiteY4" fmla="*/ 156883 h 190500"/>
                <a:gd name="connsiteX5" fmla="*/ 177053 w 363070"/>
                <a:gd name="connsiteY5" fmla="*/ 156883 h 190500"/>
                <a:gd name="connsiteX6" fmla="*/ 56029 w 363070"/>
                <a:gd name="connsiteY6" fmla="*/ 183777 h 190500"/>
                <a:gd name="connsiteX7" fmla="*/ 2241 w 363070"/>
                <a:gd name="connsiteY7" fmla="*/ 183777 h 190500"/>
                <a:gd name="connsiteX8" fmla="*/ 42582 w 363070"/>
                <a:gd name="connsiteY8" fmla="*/ 103095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3070" h="190500">
                  <a:moveTo>
                    <a:pt x="42582" y="103095"/>
                  </a:moveTo>
                  <a:cubicBezTo>
                    <a:pt x="78441" y="76201"/>
                    <a:pt x="174812" y="38101"/>
                    <a:pt x="217394" y="22413"/>
                  </a:cubicBezTo>
                  <a:cubicBezTo>
                    <a:pt x="259976" y="6725"/>
                    <a:pt x="275664" y="0"/>
                    <a:pt x="298076" y="8965"/>
                  </a:cubicBezTo>
                  <a:cubicBezTo>
                    <a:pt x="320488" y="17930"/>
                    <a:pt x="363070" y="51548"/>
                    <a:pt x="351864" y="76201"/>
                  </a:cubicBezTo>
                  <a:cubicBezTo>
                    <a:pt x="340658" y="100854"/>
                    <a:pt x="259976" y="143436"/>
                    <a:pt x="230841" y="156883"/>
                  </a:cubicBezTo>
                  <a:cubicBezTo>
                    <a:pt x="201706" y="170330"/>
                    <a:pt x="206188" y="152401"/>
                    <a:pt x="177053" y="156883"/>
                  </a:cubicBezTo>
                  <a:cubicBezTo>
                    <a:pt x="147918" y="161365"/>
                    <a:pt x="85164" y="179295"/>
                    <a:pt x="56029" y="183777"/>
                  </a:cubicBezTo>
                  <a:cubicBezTo>
                    <a:pt x="26894" y="188259"/>
                    <a:pt x="4482" y="190500"/>
                    <a:pt x="2241" y="183777"/>
                  </a:cubicBezTo>
                  <a:cubicBezTo>
                    <a:pt x="0" y="177054"/>
                    <a:pt x="6723" y="129989"/>
                    <a:pt x="42582" y="10309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 rot="11315016">
            <a:off x="5450928" y="3070389"/>
            <a:ext cx="342900" cy="571501"/>
            <a:chOff x="7200900" y="4972229"/>
            <a:chExt cx="494358" cy="628471"/>
          </a:xfrm>
          <a:solidFill>
            <a:srgbClr val="7030A0"/>
          </a:solidFill>
        </p:grpSpPr>
        <p:sp>
          <p:nvSpPr>
            <p:cNvPr id="30" name="Freeform 29"/>
            <p:cNvSpPr/>
            <p:nvPr/>
          </p:nvSpPr>
          <p:spPr>
            <a:xfrm rot="4496570">
              <a:off x="7276158" y="5162729"/>
              <a:ext cx="609600" cy="228600"/>
            </a:xfrm>
            <a:custGeom>
              <a:avLst/>
              <a:gdLst>
                <a:gd name="connsiteX0" fmla="*/ 42582 w 363070"/>
                <a:gd name="connsiteY0" fmla="*/ 103095 h 190500"/>
                <a:gd name="connsiteX1" fmla="*/ 217394 w 363070"/>
                <a:gd name="connsiteY1" fmla="*/ 22413 h 190500"/>
                <a:gd name="connsiteX2" fmla="*/ 298076 w 363070"/>
                <a:gd name="connsiteY2" fmla="*/ 8965 h 190500"/>
                <a:gd name="connsiteX3" fmla="*/ 351864 w 363070"/>
                <a:gd name="connsiteY3" fmla="*/ 76201 h 190500"/>
                <a:gd name="connsiteX4" fmla="*/ 230841 w 363070"/>
                <a:gd name="connsiteY4" fmla="*/ 156883 h 190500"/>
                <a:gd name="connsiteX5" fmla="*/ 177053 w 363070"/>
                <a:gd name="connsiteY5" fmla="*/ 156883 h 190500"/>
                <a:gd name="connsiteX6" fmla="*/ 56029 w 363070"/>
                <a:gd name="connsiteY6" fmla="*/ 183777 h 190500"/>
                <a:gd name="connsiteX7" fmla="*/ 2241 w 363070"/>
                <a:gd name="connsiteY7" fmla="*/ 183777 h 190500"/>
                <a:gd name="connsiteX8" fmla="*/ 42582 w 363070"/>
                <a:gd name="connsiteY8" fmla="*/ 103095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3070" h="190500">
                  <a:moveTo>
                    <a:pt x="42582" y="103095"/>
                  </a:moveTo>
                  <a:cubicBezTo>
                    <a:pt x="78441" y="76201"/>
                    <a:pt x="174812" y="38101"/>
                    <a:pt x="217394" y="22413"/>
                  </a:cubicBezTo>
                  <a:cubicBezTo>
                    <a:pt x="259976" y="6725"/>
                    <a:pt x="275664" y="0"/>
                    <a:pt x="298076" y="8965"/>
                  </a:cubicBezTo>
                  <a:cubicBezTo>
                    <a:pt x="320488" y="17930"/>
                    <a:pt x="363070" y="51548"/>
                    <a:pt x="351864" y="76201"/>
                  </a:cubicBezTo>
                  <a:cubicBezTo>
                    <a:pt x="340658" y="100854"/>
                    <a:pt x="259976" y="143436"/>
                    <a:pt x="230841" y="156883"/>
                  </a:cubicBezTo>
                  <a:cubicBezTo>
                    <a:pt x="201706" y="170330"/>
                    <a:pt x="206188" y="152401"/>
                    <a:pt x="177053" y="156883"/>
                  </a:cubicBezTo>
                  <a:cubicBezTo>
                    <a:pt x="147918" y="161365"/>
                    <a:pt x="85164" y="179295"/>
                    <a:pt x="56029" y="183777"/>
                  </a:cubicBezTo>
                  <a:cubicBezTo>
                    <a:pt x="26894" y="188259"/>
                    <a:pt x="4482" y="190500"/>
                    <a:pt x="2241" y="183777"/>
                  </a:cubicBezTo>
                  <a:cubicBezTo>
                    <a:pt x="0" y="177054"/>
                    <a:pt x="6723" y="129989"/>
                    <a:pt x="42582" y="1030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 rot="7546580">
              <a:off x="7010400" y="5181600"/>
              <a:ext cx="609600" cy="228600"/>
            </a:xfrm>
            <a:custGeom>
              <a:avLst/>
              <a:gdLst>
                <a:gd name="connsiteX0" fmla="*/ 42582 w 363070"/>
                <a:gd name="connsiteY0" fmla="*/ 103095 h 190500"/>
                <a:gd name="connsiteX1" fmla="*/ 217394 w 363070"/>
                <a:gd name="connsiteY1" fmla="*/ 22413 h 190500"/>
                <a:gd name="connsiteX2" fmla="*/ 298076 w 363070"/>
                <a:gd name="connsiteY2" fmla="*/ 8965 h 190500"/>
                <a:gd name="connsiteX3" fmla="*/ 351864 w 363070"/>
                <a:gd name="connsiteY3" fmla="*/ 76201 h 190500"/>
                <a:gd name="connsiteX4" fmla="*/ 230841 w 363070"/>
                <a:gd name="connsiteY4" fmla="*/ 156883 h 190500"/>
                <a:gd name="connsiteX5" fmla="*/ 177053 w 363070"/>
                <a:gd name="connsiteY5" fmla="*/ 156883 h 190500"/>
                <a:gd name="connsiteX6" fmla="*/ 56029 w 363070"/>
                <a:gd name="connsiteY6" fmla="*/ 183777 h 190500"/>
                <a:gd name="connsiteX7" fmla="*/ 2241 w 363070"/>
                <a:gd name="connsiteY7" fmla="*/ 183777 h 190500"/>
                <a:gd name="connsiteX8" fmla="*/ 42582 w 363070"/>
                <a:gd name="connsiteY8" fmla="*/ 103095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3070" h="190500">
                  <a:moveTo>
                    <a:pt x="42582" y="103095"/>
                  </a:moveTo>
                  <a:cubicBezTo>
                    <a:pt x="78441" y="76201"/>
                    <a:pt x="174812" y="38101"/>
                    <a:pt x="217394" y="22413"/>
                  </a:cubicBezTo>
                  <a:cubicBezTo>
                    <a:pt x="259976" y="6725"/>
                    <a:pt x="275664" y="0"/>
                    <a:pt x="298076" y="8965"/>
                  </a:cubicBezTo>
                  <a:cubicBezTo>
                    <a:pt x="320488" y="17930"/>
                    <a:pt x="363070" y="51548"/>
                    <a:pt x="351864" y="76201"/>
                  </a:cubicBezTo>
                  <a:cubicBezTo>
                    <a:pt x="340658" y="100854"/>
                    <a:pt x="259976" y="143436"/>
                    <a:pt x="230841" y="156883"/>
                  </a:cubicBezTo>
                  <a:cubicBezTo>
                    <a:pt x="201706" y="170330"/>
                    <a:pt x="206188" y="152401"/>
                    <a:pt x="177053" y="156883"/>
                  </a:cubicBezTo>
                  <a:cubicBezTo>
                    <a:pt x="147918" y="161365"/>
                    <a:pt x="85164" y="179295"/>
                    <a:pt x="56029" y="183777"/>
                  </a:cubicBezTo>
                  <a:cubicBezTo>
                    <a:pt x="26894" y="188259"/>
                    <a:pt x="4482" y="190500"/>
                    <a:pt x="2241" y="183777"/>
                  </a:cubicBezTo>
                  <a:cubicBezTo>
                    <a:pt x="0" y="177054"/>
                    <a:pt x="6723" y="129989"/>
                    <a:pt x="42582" y="1030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362200" y="2438400"/>
            <a:ext cx="342900" cy="571501"/>
            <a:chOff x="7200900" y="4972229"/>
            <a:chExt cx="494358" cy="628471"/>
          </a:xfrm>
          <a:solidFill>
            <a:srgbClr val="7030A0"/>
          </a:solidFill>
        </p:grpSpPr>
        <p:sp>
          <p:nvSpPr>
            <p:cNvPr id="33" name="Freeform 32"/>
            <p:cNvSpPr/>
            <p:nvPr/>
          </p:nvSpPr>
          <p:spPr>
            <a:xfrm rot="4496570">
              <a:off x="7276158" y="5162729"/>
              <a:ext cx="609600" cy="228600"/>
            </a:xfrm>
            <a:custGeom>
              <a:avLst/>
              <a:gdLst>
                <a:gd name="connsiteX0" fmla="*/ 42582 w 363070"/>
                <a:gd name="connsiteY0" fmla="*/ 103095 h 190500"/>
                <a:gd name="connsiteX1" fmla="*/ 217394 w 363070"/>
                <a:gd name="connsiteY1" fmla="*/ 22413 h 190500"/>
                <a:gd name="connsiteX2" fmla="*/ 298076 w 363070"/>
                <a:gd name="connsiteY2" fmla="*/ 8965 h 190500"/>
                <a:gd name="connsiteX3" fmla="*/ 351864 w 363070"/>
                <a:gd name="connsiteY3" fmla="*/ 76201 h 190500"/>
                <a:gd name="connsiteX4" fmla="*/ 230841 w 363070"/>
                <a:gd name="connsiteY4" fmla="*/ 156883 h 190500"/>
                <a:gd name="connsiteX5" fmla="*/ 177053 w 363070"/>
                <a:gd name="connsiteY5" fmla="*/ 156883 h 190500"/>
                <a:gd name="connsiteX6" fmla="*/ 56029 w 363070"/>
                <a:gd name="connsiteY6" fmla="*/ 183777 h 190500"/>
                <a:gd name="connsiteX7" fmla="*/ 2241 w 363070"/>
                <a:gd name="connsiteY7" fmla="*/ 183777 h 190500"/>
                <a:gd name="connsiteX8" fmla="*/ 42582 w 363070"/>
                <a:gd name="connsiteY8" fmla="*/ 103095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3070" h="190500">
                  <a:moveTo>
                    <a:pt x="42582" y="103095"/>
                  </a:moveTo>
                  <a:cubicBezTo>
                    <a:pt x="78441" y="76201"/>
                    <a:pt x="174812" y="38101"/>
                    <a:pt x="217394" y="22413"/>
                  </a:cubicBezTo>
                  <a:cubicBezTo>
                    <a:pt x="259976" y="6725"/>
                    <a:pt x="275664" y="0"/>
                    <a:pt x="298076" y="8965"/>
                  </a:cubicBezTo>
                  <a:cubicBezTo>
                    <a:pt x="320488" y="17930"/>
                    <a:pt x="363070" y="51548"/>
                    <a:pt x="351864" y="76201"/>
                  </a:cubicBezTo>
                  <a:cubicBezTo>
                    <a:pt x="340658" y="100854"/>
                    <a:pt x="259976" y="143436"/>
                    <a:pt x="230841" y="156883"/>
                  </a:cubicBezTo>
                  <a:cubicBezTo>
                    <a:pt x="201706" y="170330"/>
                    <a:pt x="206188" y="152401"/>
                    <a:pt x="177053" y="156883"/>
                  </a:cubicBezTo>
                  <a:cubicBezTo>
                    <a:pt x="147918" y="161365"/>
                    <a:pt x="85164" y="179295"/>
                    <a:pt x="56029" y="183777"/>
                  </a:cubicBezTo>
                  <a:cubicBezTo>
                    <a:pt x="26894" y="188259"/>
                    <a:pt x="4482" y="190500"/>
                    <a:pt x="2241" y="183777"/>
                  </a:cubicBezTo>
                  <a:cubicBezTo>
                    <a:pt x="0" y="177054"/>
                    <a:pt x="6723" y="129989"/>
                    <a:pt x="42582" y="1030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 rot="7546580">
              <a:off x="7010400" y="5181600"/>
              <a:ext cx="609600" cy="228600"/>
            </a:xfrm>
            <a:custGeom>
              <a:avLst/>
              <a:gdLst>
                <a:gd name="connsiteX0" fmla="*/ 42582 w 363070"/>
                <a:gd name="connsiteY0" fmla="*/ 103095 h 190500"/>
                <a:gd name="connsiteX1" fmla="*/ 217394 w 363070"/>
                <a:gd name="connsiteY1" fmla="*/ 22413 h 190500"/>
                <a:gd name="connsiteX2" fmla="*/ 298076 w 363070"/>
                <a:gd name="connsiteY2" fmla="*/ 8965 h 190500"/>
                <a:gd name="connsiteX3" fmla="*/ 351864 w 363070"/>
                <a:gd name="connsiteY3" fmla="*/ 76201 h 190500"/>
                <a:gd name="connsiteX4" fmla="*/ 230841 w 363070"/>
                <a:gd name="connsiteY4" fmla="*/ 156883 h 190500"/>
                <a:gd name="connsiteX5" fmla="*/ 177053 w 363070"/>
                <a:gd name="connsiteY5" fmla="*/ 156883 h 190500"/>
                <a:gd name="connsiteX6" fmla="*/ 56029 w 363070"/>
                <a:gd name="connsiteY6" fmla="*/ 183777 h 190500"/>
                <a:gd name="connsiteX7" fmla="*/ 2241 w 363070"/>
                <a:gd name="connsiteY7" fmla="*/ 183777 h 190500"/>
                <a:gd name="connsiteX8" fmla="*/ 42582 w 363070"/>
                <a:gd name="connsiteY8" fmla="*/ 103095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3070" h="190500">
                  <a:moveTo>
                    <a:pt x="42582" y="103095"/>
                  </a:moveTo>
                  <a:cubicBezTo>
                    <a:pt x="78441" y="76201"/>
                    <a:pt x="174812" y="38101"/>
                    <a:pt x="217394" y="22413"/>
                  </a:cubicBezTo>
                  <a:cubicBezTo>
                    <a:pt x="259976" y="6725"/>
                    <a:pt x="275664" y="0"/>
                    <a:pt x="298076" y="8965"/>
                  </a:cubicBezTo>
                  <a:cubicBezTo>
                    <a:pt x="320488" y="17930"/>
                    <a:pt x="363070" y="51548"/>
                    <a:pt x="351864" y="76201"/>
                  </a:cubicBezTo>
                  <a:cubicBezTo>
                    <a:pt x="340658" y="100854"/>
                    <a:pt x="259976" y="143436"/>
                    <a:pt x="230841" y="156883"/>
                  </a:cubicBezTo>
                  <a:cubicBezTo>
                    <a:pt x="201706" y="170330"/>
                    <a:pt x="206188" y="152401"/>
                    <a:pt x="177053" y="156883"/>
                  </a:cubicBezTo>
                  <a:cubicBezTo>
                    <a:pt x="147918" y="161365"/>
                    <a:pt x="85164" y="179295"/>
                    <a:pt x="56029" y="183777"/>
                  </a:cubicBezTo>
                  <a:cubicBezTo>
                    <a:pt x="26894" y="188259"/>
                    <a:pt x="4482" y="190500"/>
                    <a:pt x="2241" y="183777"/>
                  </a:cubicBezTo>
                  <a:cubicBezTo>
                    <a:pt x="0" y="177054"/>
                    <a:pt x="6723" y="129989"/>
                    <a:pt x="42582" y="1030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286000" y="2895600"/>
            <a:ext cx="609600" cy="457200"/>
            <a:chOff x="7518224" y="4510896"/>
            <a:chExt cx="711376" cy="609600"/>
          </a:xfrm>
        </p:grpSpPr>
        <p:sp>
          <p:nvSpPr>
            <p:cNvPr id="36" name="Freeform 35"/>
            <p:cNvSpPr/>
            <p:nvPr/>
          </p:nvSpPr>
          <p:spPr>
            <a:xfrm rot="19434671">
              <a:off x="7620000" y="4724400"/>
              <a:ext cx="609600" cy="228600"/>
            </a:xfrm>
            <a:custGeom>
              <a:avLst/>
              <a:gdLst>
                <a:gd name="connsiteX0" fmla="*/ 42582 w 363070"/>
                <a:gd name="connsiteY0" fmla="*/ 103095 h 190500"/>
                <a:gd name="connsiteX1" fmla="*/ 217394 w 363070"/>
                <a:gd name="connsiteY1" fmla="*/ 22413 h 190500"/>
                <a:gd name="connsiteX2" fmla="*/ 298076 w 363070"/>
                <a:gd name="connsiteY2" fmla="*/ 8965 h 190500"/>
                <a:gd name="connsiteX3" fmla="*/ 351864 w 363070"/>
                <a:gd name="connsiteY3" fmla="*/ 76201 h 190500"/>
                <a:gd name="connsiteX4" fmla="*/ 230841 w 363070"/>
                <a:gd name="connsiteY4" fmla="*/ 156883 h 190500"/>
                <a:gd name="connsiteX5" fmla="*/ 177053 w 363070"/>
                <a:gd name="connsiteY5" fmla="*/ 156883 h 190500"/>
                <a:gd name="connsiteX6" fmla="*/ 56029 w 363070"/>
                <a:gd name="connsiteY6" fmla="*/ 183777 h 190500"/>
                <a:gd name="connsiteX7" fmla="*/ 2241 w 363070"/>
                <a:gd name="connsiteY7" fmla="*/ 183777 h 190500"/>
                <a:gd name="connsiteX8" fmla="*/ 42582 w 363070"/>
                <a:gd name="connsiteY8" fmla="*/ 103095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3070" h="190500">
                  <a:moveTo>
                    <a:pt x="42582" y="103095"/>
                  </a:moveTo>
                  <a:cubicBezTo>
                    <a:pt x="78441" y="76201"/>
                    <a:pt x="174812" y="38101"/>
                    <a:pt x="217394" y="22413"/>
                  </a:cubicBezTo>
                  <a:cubicBezTo>
                    <a:pt x="259976" y="6725"/>
                    <a:pt x="275664" y="0"/>
                    <a:pt x="298076" y="8965"/>
                  </a:cubicBezTo>
                  <a:cubicBezTo>
                    <a:pt x="320488" y="17930"/>
                    <a:pt x="363070" y="51548"/>
                    <a:pt x="351864" y="76201"/>
                  </a:cubicBezTo>
                  <a:cubicBezTo>
                    <a:pt x="340658" y="100854"/>
                    <a:pt x="259976" y="143436"/>
                    <a:pt x="230841" y="156883"/>
                  </a:cubicBezTo>
                  <a:cubicBezTo>
                    <a:pt x="201706" y="170330"/>
                    <a:pt x="206188" y="152401"/>
                    <a:pt x="177053" y="156883"/>
                  </a:cubicBezTo>
                  <a:cubicBezTo>
                    <a:pt x="147918" y="161365"/>
                    <a:pt x="85164" y="179295"/>
                    <a:pt x="56029" y="183777"/>
                  </a:cubicBezTo>
                  <a:cubicBezTo>
                    <a:pt x="26894" y="188259"/>
                    <a:pt x="4482" y="190500"/>
                    <a:pt x="2241" y="183777"/>
                  </a:cubicBezTo>
                  <a:cubicBezTo>
                    <a:pt x="0" y="177054"/>
                    <a:pt x="6723" y="129989"/>
                    <a:pt x="42582" y="10309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 rot="15606953">
              <a:off x="7327724" y="4701396"/>
              <a:ext cx="609600" cy="228600"/>
            </a:xfrm>
            <a:custGeom>
              <a:avLst/>
              <a:gdLst>
                <a:gd name="connsiteX0" fmla="*/ 42582 w 363070"/>
                <a:gd name="connsiteY0" fmla="*/ 103095 h 190500"/>
                <a:gd name="connsiteX1" fmla="*/ 217394 w 363070"/>
                <a:gd name="connsiteY1" fmla="*/ 22413 h 190500"/>
                <a:gd name="connsiteX2" fmla="*/ 298076 w 363070"/>
                <a:gd name="connsiteY2" fmla="*/ 8965 h 190500"/>
                <a:gd name="connsiteX3" fmla="*/ 351864 w 363070"/>
                <a:gd name="connsiteY3" fmla="*/ 76201 h 190500"/>
                <a:gd name="connsiteX4" fmla="*/ 230841 w 363070"/>
                <a:gd name="connsiteY4" fmla="*/ 156883 h 190500"/>
                <a:gd name="connsiteX5" fmla="*/ 177053 w 363070"/>
                <a:gd name="connsiteY5" fmla="*/ 156883 h 190500"/>
                <a:gd name="connsiteX6" fmla="*/ 56029 w 363070"/>
                <a:gd name="connsiteY6" fmla="*/ 183777 h 190500"/>
                <a:gd name="connsiteX7" fmla="*/ 2241 w 363070"/>
                <a:gd name="connsiteY7" fmla="*/ 183777 h 190500"/>
                <a:gd name="connsiteX8" fmla="*/ 42582 w 363070"/>
                <a:gd name="connsiteY8" fmla="*/ 103095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3070" h="190500">
                  <a:moveTo>
                    <a:pt x="42582" y="103095"/>
                  </a:moveTo>
                  <a:cubicBezTo>
                    <a:pt x="78441" y="76201"/>
                    <a:pt x="174812" y="38101"/>
                    <a:pt x="217394" y="22413"/>
                  </a:cubicBezTo>
                  <a:cubicBezTo>
                    <a:pt x="259976" y="6725"/>
                    <a:pt x="275664" y="0"/>
                    <a:pt x="298076" y="8965"/>
                  </a:cubicBezTo>
                  <a:cubicBezTo>
                    <a:pt x="320488" y="17930"/>
                    <a:pt x="363070" y="51548"/>
                    <a:pt x="351864" y="76201"/>
                  </a:cubicBezTo>
                  <a:cubicBezTo>
                    <a:pt x="340658" y="100854"/>
                    <a:pt x="259976" y="143436"/>
                    <a:pt x="230841" y="156883"/>
                  </a:cubicBezTo>
                  <a:cubicBezTo>
                    <a:pt x="201706" y="170330"/>
                    <a:pt x="206188" y="152401"/>
                    <a:pt x="177053" y="156883"/>
                  </a:cubicBezTo>
                  <a:cubicBezTo>
                    <a:pt x="147918" y="161365"/>
                    <a:pt x="85164" y="179295"/>
                    <a:pt x="56029" y="183777"/>
                  </a:cubicBezTo>
                  <a:cubicBezTo>
                    <a:pt x="26894" y="188259"/>
                    <a:pt x="4482" y="190500"/>
                    <a:pt x="2241" y="183777"/>
                  </a:cubicBezTo>
                  <a:cubicBezTo>
                    <a:pt x="0" y="177054"/>
                    <a:pt x="6723" y="129989"/>
                    <a:pt x="42582" y="10309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2743200" y="2667000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এনাফেজ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7.40741E-7 L 0.0059 -0.01574 L 0.02205 -0.0412 L 0.03976 -0.08426 L 0.0559 -0.11967 L 0.06771 -0.13333 L 0.07639 -0.14514 L 0.08976 -0.15879 L 0.09844 -0.17245 L 0.11771 -0.18032 " pathEditMode="relative" ptsTypes="AAAAAAAAAA">
                                      <p:cBhvr>
                                        <p:cTn id="6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01042 -0.0345 L 0.02431 -0.06644 L 0.03837 -0.10325 L 0.04375 -0.11575 L 0.04375 -0.14283 L 0.05417 -0.17223 " pathEditMode="relative" rAng="0" ptsTypes="AAAAAAA">
                                      <p:cBhvr>
                                        <p:cTn id="8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0" y="-86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06181 -0.18426 " pathEditMode="relative" ptsTypes="AA">
                                      <p:cBhvr>
                                        <p:cTn id="10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3611 L -0.02396 -0.11064 L -0.0474 -0.16736 L -0.06806 -0.20671 L -0.11649 -0.24583 " pathEditMode="relative" ptsTypes="AAAAA">
                                      <p:cBhvr>
                                        <p:cTn id="12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7.40741E-7 L -0.13819 0.2294 L -0.12656 0.22338 " pathEditMode="relative" ptsTypes="AAA">
                                      <p:cBhvr>
                                        <p:cTn id="14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7037E-6 L -0.06458 0.19213 " pathEditMode="relative" ptsTypes="AA">
                                      <p:cBhvr>
                                        <p:cTn id="1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7.77778E-6 L 0.0191 0.09004 L 0.03958 0.16851 L 0.05729 0.19791 " pathEditMode="relative" ptsTypes="AAAA">
                                      <p:cBhvr>
                                        <p:cTn id="18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85185E-6 L 0.00729 0.08611 L 0.03958 0.15671 L 0.08073 0.22338 L 0.11458 0.23912 L 0.13819 0.24907 " pathEditMode="relative" ptsTypes="AAAAAA">
                                      <p:cBhvr>
                                        <p:cTn id="20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514600" y="1143000"/>
            <a:ext cx="2362200" cy="5334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276600" y="1905000"/>
            <a:ext cx="838200" cy="1143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62"/>
          <p:cNvGrpSpPr/>
          <p:nvPr/>
        </p:nvGrpSpPr>
        <p:grpSpPr>
          <a:xfrm rot="18505336">
            <a:off x="3474548" y="2521331"/>
            <a:ext cx="480629" cy="153981"/>
            <a:chOff x="5400218" y="1428290"/>
            <a:chExt cx="480629" cy="153981"/>
          </a:xfrm>
        </p:grpSpPr>
        <p:sp>
          <p:nvSpPr>
            <p:cNvPr id="9" name="Freeform 8"/>
            <p:cNvSpPr/>
            <p:nvPr/>
          </p:nvSpPr>
          <p:spPr>
            <a:xfrm>
              <a:off x="5410200" y="1447800"/>
              <a:ext cx="470647" cy="134471"/>
            </a:xfrm>
            <a:custGeom>
              <a:avLst/>
              <a:gdLst>
                <a:gd name="connsiteX0" fmla="*/ 0 w 470647"/>
                <a:gd name="connsiteY0" fmla="*/ 134471 h 134471"/>
                <a:gd name="connsiteX1" fmla="*/ 67235 w 470647"/>
                <a:gd name="connsiteY1" fmla="*/ 40341 h 134471"/>
                <a:gd name="connsiteX2" fmla="*/ 174812 w 470647"/>
                <a:gd name="connsiteY2" fmla="*/ 13447 h 134471"/>
                <a:gd name="connsiteX3" fmla="*/ 174812 w 470647"/>
                <a:gd name="connsiteY3" fmla="*/ 13447 h 134471"/>
                <a:gd name="connsiteX4" fmla="*/ 228600 w 470647"/>
                <a:gd name="connsiteY4" fmla="*/ 40341 h 134471"/>
                <a:gd name="connsiteX5" fmla="*/ 282388 w 470647"/>
                <a:gd name="connsiteY5" fmla="*/ 80682 h 134471"/>
                <a:gd name="connsiteX6" fmla="*/ 376518 w 470647"/>
                <a:gd name="connsiteY6" fmla="*/ 53788 h 134471"/>
                <a:gd name="connsiteX7" fmla="*/ 470647 w 470647"/>
                <a:gd name="connsiteY7" fmla="*/ 0 h 134471"/>
                <a:gd name="connsiteX8" fmla="*/ 470647 w 470647"/>
                <a:gd name="connsiteY8" fmla="*/ 0 h 134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0647" h="134471">
                  <a:moveTo>
                    <a:pt x="0" y="134471"/>
                  </a:moveTo>
                  <a:cubicBezTo>
                    <a:pt x="19050" y="97491"/>
                    <a:pt x="38100" y="60512"/>
                    <a:pt x="67235" y="40341"/>
                  </a:cubicBezTo>
                  <a:cubicBezTo>
                    <a:pt x="96370" y="20170"/>
                    <a:pt x="174812" y="13447"/>
                    <a:pt x="174812" y="13447"/>
                  </a:cubicBezTo>
                  <a:lnTo>
                    <a:pt x="174812" y="13447"/>
                  </a:lnTo>
                  <a:cubicBezTo>
                    <a:pt x="183777" y="17929"/>
                    <a:pt x="210671" y="29135"/>
                    <a:pt x="228600" y="40341"/>
                  </a:cubicBezTo>
                  <a:cubicBezTo>
                    <a:pt x="246529" y="51547"/>
                    <a:pt x="257735" y="78441"/>
                    <a:pt x="282388" y="80682"/>
                  </a:cubicBezTo>
                  <a:cubicBezTo>
                    <a:pt x="307041" y="82923"/>
                    <a:pt x="345142" y="67235"/>
                    <a:pt x="376518" y="53788"/>
                  </a:cubicBezTo>
                  <a:cubicBezTo>
                    <a:pt x="407894" y="40341"/>
                    <a:pt x="470647" y="0"/>
                    <a:pt x="470647" y="0"/>
                  </a:cubicBezTo>
                  <a:lnTo>
                    <a:pt x="470647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 rot="13134675">
              <a:off x="5400218" y="1428290"/>
              <a:ext cx="470647" cy="134471"/>
            </a:xfrm>
            <a:custGeom>
              <a:avLst/>
              <a:gdLst>
                <a:gd name="connsiteX0" fmla="*/ 0 w 470647"/>
                <a:gd name="connsiteY0" fmla="*/ 134471 h 134471"/>
                <a:gd name="connsiteX1" fmla="*/ 67235 w 470647"/>
                <a:gd name="connsiteY1" fmla="*/ 40341 h 134471"/>
                <a:gd name="connsiteX2" fmla="*/ 174812 w 470647"/>
                <a:gd name="connsiteY2" fmla="*/ 13447 h 134471"/>
                <a:gd name="connsiteX3" fmla="*/ 174812 w 470647"/>
                <a:gd name="connsiteY3" fmla="*/ 13447 h 134471"/>
                <a:gd name="connsiteX4" fmla="*/ 228600 w 470647"/>
                <a:gd name="connsiteY4" fmla="*/ 40341 h 134471"/>
                <a:gd name="connsiteX5" fmla="*/ 282388 w 470647"/>
                <a:gd name="connsiteY5" fmla="*/ 80682 h 134471"/>
                <a:gd name="connsiteX6" fmla="*/ 376518 w 470647"/>
                <a:gd name="connsiteY6" fmla="*/ 53788 h 134471"/>
                <a:gd name="connsiteX7" fmla="*/ 470647 w 470647"/>
                <a:gd name="connsiteY7" fmla="*/ 0 h 134471"/>
                <a:gd name="connsiteX8" fmla="*/ 470647 w 470647"/>
                <a:gd name="connsiteY8" fmla="*/ 0 h 134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0647" h="134471">
                  <a:moveTo>
                    <a:pt x="0" y="134471"/>
                  </a:moveTo>
                  <a:cubicBezTo>
                    <a:pt x="19050" y="97491"/>
                    <a:pt x="38100" y="60512"/>
                    <a:pt x="67235" y="40341"/>
                  </a:cubicBezTo>
                  <a:cubicBezTo>
                    <a:pt x="96370" y="20170"/>
                    <a:pt x="174812" y="13447"/>
                    <a:pt x="174812" y="13447"/>
                  </a:cubicBezTo>
                  <a:lnTo>
                    <a:pt x="174812" y="13447"/>
                  </a:lnTo>
                  <a:cubicBezTo>
                    <a:pt x="183777" y="17929"/>
                    <a:pt x="210671" y="29135"/>
                    <a:pt x="228600" y="40341"/>
                  </a:cubicBezTo>
                  <a:cubicBezTo>
                    <a:pt x="246529" y="51547"/>
                    <a:pt x="257735" y="78441"/>
                    <a:pt x="282388" y="80682"/>
                  </a:cubicBezTo>
                  <a:cubicBezTo>
                    <a:pt x="307041" y="82923"/>
                    <a:pt x="345142" y="67235"/>
                    <a:pt x="376518" y="53788"/>
                  </a:cubicBezTo>
                  <a:cubicBezTo>
                    <a:pt x="407894" y="40341"/>
                    <a:pt x="470647" y="0"/>
                    <a:pt x="470647" y="0"/>
                  </a:cubicBezTo>
                  <a:lnTo>
                    <a:pt x="470647" y="0"/>
                  </a:lnTo>
                </a:path>
              </a:pathLst>
            </a:cu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65"/>
          <p:cNvGrpSpPr/>
          <p:nvPr/>
        </p:nvGrpSpPr>
        <p:grpSpPr>
          <a:xfrm rot="19803018">
            <a:off x="3435346" y="2243294"/>
            <a:ext cx="480629" cy="153981"/>
            <a:chOff x="5400218" y="1428290"/>
            <a:chExt cx="480629" cy="153981"/>
          </a:xfrm>
        </p:grpSpPr>
        <p:sp>
          <p:nvSpPr>
            <p:cNvPr id="7" name="Freeform 6"/>
            <p:cNvSpPr/>
            <p:nvPr/>
          </p:nvSpPr>
          <p:spPr>
            <a:xfrm>
              <a:off x="5410200" y="1447800"/>
              <a:ext cx="470647" cy="134471"/>
            </a:xfrm>
            <a:custGeom>
              <a:avLst/>
              <a:gdLst>
                <a:gd name="connsiteX0" fmla="*/ 0 w 470647"/>
                <a:gd name="connsiteY0" fmla="*/ 134471 h 134471"/>
                <a:gd name="connsiteX1" fmla="*/ 67235 w 470647"/>
                <a:gd name="connsiteY1" fmla="*/ 40341 h 134471"/>
                <a:gd name="connsiteX2" fmla="*/ 174812 w 470647"/>
                <a:gd name="connsiteY2" fmla="*/ 13447 h 134471"/>
                <a:gd name="connsiteX3" fmla="*/ 174812 w 470647"/>
                <a:gd name="connsiteY3" fmla="*/ 13447 h 134471"/>
                <a:gd name="connsiteX4" fmla="*/ 228600 w 470647"/>
                <a:gd name="connsiteY4" fmla="*/ 40341 h 134471"/>
                <a:gd name="connsiteX5" fmla="*/ 282388 w 470647"/>
                <a:gd name="connsiteY5" fmla="*/ 80682 h 134471"/>
                <a:gd name="connsiteX6" fmla="*/ 376518 w 470647"/>
                <a:gd name="connsiteY6" fmla="*/ 53788 h 134471"/>
                <a:gd name="connsiteX7" fmla="*/ 470647 w 470647"/>
                <a:gd name="connsiteY7" fmla="*/ 0 h 134471"/>
                <a:gd name="connsiteX8" fmla="*/ 470647 w 470647"/>
                <a:gd name="connsiteY8" fmla="*/ 0 h 134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0647" h="134471">
                  <a:moveTo>
                    <a:pt x="0" y="134471"/>
                  </a:moveTo>
                  <a:cubicBezTo>
                    <a:pt x="19050" y="97491"/>
                    <a:pt x="38100" y="60512"/>
                    <a:pt x="67235" y="40341"/>
                  </a:cubicBezTo>
                  <a:cubicBezTo>
                    <a:pt x="96370" y="20170"/>
                    <a:pt x="174812" y="13447"/>
                    <a:pt x="174812" y="13447"/>
                  </a:cubicBezTo>
                  <a:lnTo>
                    <a:pt x="174812" y="13447"/>
                  </a:lnTo>
                  <a:cubicBezTo>
                    <a:pt x="183777" y="17929"/>
                    <a:pt x="210671" y="29135"/>
                    <a:pt x="228600" y="40341"/>
                  </a:cubicBezTo>
                  <a:cubicBezTo>
                    <a:pt x="246529" y="51547"/>
                    <a:pt x="257735" y="78441"/>
                    <a:pt x="282388" y="80682"/>
                  </a:cubicBezTo>
                  <a:cubicBezTo>
                    <a:pt x="307041" y="82923"/>
                    <a:pt x="345142" y="67235"/>
                    <a:pt x="376518" y="53788"/>
                  </a:cubicBezTo>
                  <a:cubicBezTo>
                    <a:pt x="407894" y="40341"/>
                    <a:pt x="470647" y="0"/>
                    <a:pt x="470647" y="0"/>
                  </a:cubicBezTo>
                  <a:lnTo>
                    <a:pt x="470647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 rot="13134675">
              <a:off x="5400218" y="1428290"/>
              <a:ext cx="470647" cy="134471"/>
            </a:xfrm>
            <a:custGeom>
              <a:avLst/>
              <a:gdLst>
                <a:gd name="connsiteX0" fmla="*/ 0 w 470647"/>
                <a:gd name="connsiteY0" fmla="*/ 134471 h 134471"/>
                <a:gd name="connsiteX1" fmla="*/ 67235 w 470647"/>
                <a:gd name="connsiteY1" fmla="*/ 40341 h 134471"/>
                <a:gd name="connsiteX2" fmla="*/ 174812 w 470647"/>
                <a:gd name="connsiteY2" fmla="*/ 13447 h 134471"/>
                <a:gd name="connsiteX3" fmla="*/ 174812 w 470647"/>
                <a:gd name="connsiteY3" fmla="*/ 13447 h 134471"/>
                <a:gd name="connsiteX4" fmla="*/ 228600 w 470647"/>
                <a:gd name="connsiteY4" fmla="*/ 40341 h 134471"/>
                <a:gd name="connsiteX5" fmla="*/ 282388 w 470647"/>
                <a:gd name="connsiteY5" fmla="*/ 80682 h 134471"/>
                <a:gd name="connsiteX6" fmla="*/ 376518 w 470647"/>
                <a:gd name="connsiteY6" fmla="*/ 53788 h 134471"/>
                <a:gd name="connsiteX7" fmla="*/ 470647 w 470647"/>
                <a:gd name="connsiteY7" fmla="*/ 0 h 134471"/>
                <a:gd name="connsiteX8" fmla="*/ 470647 w 470647"/>
                <a:gd name="connsiteY8" fmla="*/ 0 h 134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0647" h="134471">
                  <a:moveTo>
                    <a:pt x="0" y="134471"/>
                  </a:moveTo>
                  <a:cubicBezTo>
                    <a:pt x="19050" y="97491"/>
                    <a:pt x="38100" y="60512"/>
                    <a:pt x="67235" y="40341"/>
                  </a:cubicBezTo>
                  <a:cubicBezTo>
                    <a:pt x="96370" y="20170"/>
                    <a:pt x="174812" y="13447"/>
                    <a:pt x="174812" y="13447"/>
                  </a:cubicBezTo>
                  <a:lnTo>
                    <a:pt x="174812" y="13447"/>
                  </a:lnTo>
                  <a:cubicBezTo>
                    <a:pt x="183777" y="17929"/>
                    <a:pt x="210671" y="29135"/>
                    <a:pt x="228600" y="40341"/>
                  </a:cubicBezTo>
                  <a:cubicBezTo>
                    <a:pt x="246529" y="51547"/>
                    <a:pt x="257735" y="78441"/>
                    <a:pt x="282388" y="80682"/>
                  </a:cubicBezTo>
                  <a:cubicBezTo>
                    <a:pt x="307041" y="82923"/>
                    <a:pt x="345142" y="67235"/>
                    <a:pt x="376518" y="53788"/>
                  </a:cubicBezTo>
                  <a:cubicBezTo>
                    <a:pt x="407894" y="40341"/>
                    <a:pt x="470647" y="0"/>
                    <a:pt x="470647" y="0"/>
                  </a:cubicBezTo>
                  <a:lnTo>
                    <a:pt x="470647" y="0"/>
                  </a:lnTo>
                </a:path>
              </a:pathLst>
            </a:cu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Oval 18"/>
          <p:cNvSpPr/>
          <p:nvPr/>
        </p:nvSpPr>
        <p:spPr>
          <a:xfrm>
            <a:off x="3352800" y="4572000"/>
            <a:ext cx="838200" cy="1143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62"/>
          <p:cNvGrpSpPr/>
          <p:nvPr/>
        </p:nvGrpSpPr>
        <p:grpSpPr>
          <a:xfrm rot="18505336">
            <a:off x="3550748" y="5264531"/>
            <a:ext cx="480629" cy="153981"/>
            <a:chOff x="5400218" y="1428290"/>
            <a:chExt cx="480629" cy="153981"/>
          </a:xfrm>
        </p:grpSpPr>
        <p:sp>
          <p:nvSpPr>
            <p:cNvPr id="21" name="Freeform 20"/>
            <p:cNvSpPr/>
            <p:nvPr/>
          </p:nvSpPr>
          <p:spPr>
            <a:xfrm>
              <a:off x="5410200" y="1447800"/>
              <a:ext cx="470647" cy="134471"/>
            </a:xfrm>
            <a:custGeom>
              <a:avLst/>
              <a:gdLst>
                <a:gd name="connsiteX0" fmla="*/ 0 w 470647"/>
                <a:gd name="connsiteY0" fmla="*/ 134471 h 134471"/>
                <a:gd name="connsiteX1" fmla="*/ 67235 w 470647"/>
                <a:gd name="connsiteY1" fmla="*/ 40341 h 134471"/>
                <a:gd name="connsiteX2" fmla="*/ 174812 w 470647"/>
                <a:gd name="connsiteY2" fmla="*/ 13447 h 134471"/>
                <a:gd name="connsiteX3" fmla="*/ 174812 w 470647"/>
                <a:gd name="connsiteY3" fmla="*/ 13447 h 134471"/>
                <a:gd name="connsiteX4" fmla="*/ 228600 w 470647"/>
                <a:gd name="connsiteY4" fmla="*/ 40341 h 134471"/>
                <a:gd name="connsiteX5" fmla="*/ 282388 w 470647"/>
                <a:gd name="connsiteY5" fmla="*/ 80682 h 134471"/>
                <a:gd name="connsiteX6" fmla="*/ 376518 w 470647"/>
                <a:gd name="connsiteY6" fmla="*/ 53788 h 134471"/>
                <a:gd name="connsiteX7" fmla="*/ 470647 w 470647"/>
                <a:gd name="connsiteY7" fmla="*/ 0 h 134471"/>
                <a:gd name="connsiteX8" fmla="*/ 470647 w 470647"/>
                <a:gd name="connsiteY8" fmla="*/ 0 h 134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0647" h="134471">
                  <a:moveTo>
                    <a:pt x="0" y="134471"/>
                  </a:moveTo>
                  <a:cubicBezTo>
                    <a:pt x="19050" y="97491"/>
                    <a:pt x="38100" y="60512"/>
                    <a:pt x="67235" y="40341"/>
                  </a:cubicBezTo>
                  <a:cubicBezTo>
                    <a:pt x="96370" y="20170"/>
                    <a:pt x="174812" y="13447"/>
                    <a:pt x="174812" y="13447"/>
                  </a:cubicBezTo>
                  <a:lnTo>
                    <a:pt x="174812" y="13447"/>
                  </a:lnTo>
                  <a:cubicBezTo>
                    <a:pt x="183777" y="17929"/>
                    <a:pt x="210671" y="29135"/>
                    <a:pt x="228600" y="40341"/>
                  </a:cubicBezTo>
                  <a:cubicBezTo>
                    <a:pt x="246529" y="51547"/>
                    <a:pt x="257735" y="78441"/>
                    <a:pt x="282388" y="80682"/>
                  </a:cubicBezTo>
                  <a:cubicBezTo>
                    <a:pt x="307041" y="82923"/>
                    <a:pt x="345142" y="67235"/>
                    <a:pt x="376518" y="53788"/>
                  </a:cubicBezTo>
                  <a:cubicBezTo>
                    <a:pt x="407894" y="40341"/>
                    <a:pt x="470647" y="0"/>
                    <a:pt x="470647" y="0"/>
                  </a:cubicBezTo>
                  <a:lnTo>
                    <a:pt x="470647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 rot="13134675">
              <a:off x="5400218" y="1428290"/>
              <a:ext cx="470647" cy="134471"/>
            </a:xfrm>
            <a:custGeom>
              <a:avLst/>
              <a:gdLst>
                <a:gd name="connsiteX0" fmla="*/ 0 w 470647"/>
                <a:gd name="connsiteY0" fmla="*/ 134471 h 134471"/>
                <a:gd name="connsiteX1" fmla="*/ 67235 w 470647"/>
                <a:gd name="connsiteY1" fmla="*/ 40341 h 134471"/>
                <a:gd name="connsiteX2" fmla="*/ 174812 w 470647"/>
                <a:gd name="connsiteY2" fmla="*/ 13447 h 134471"/>
                <a:gd name="connsiteX3" fmla="*/ 174812 w 470647"/>
                <a:gd name="connsiteY3" fmla="*/ 13447 h 134471"/>
                <a:gd name="connsiteX4" fmla="*/ 228600 w 470647"/>
                <a:gd name="connsiteY4" fmla="*/ 40341 h 134471"/>
                <a:gd name="connsiteX5" fmla="*/ 282388 w 470647"/>
                <a:gd name="connsiteY5" fmla="*/ 80682 h 134471"/>
                <a:gd name="connsiteX6" fmla="*/ 376518 w 470647"/>
                <a:gd name="connsiteY6" fmla="*/ 53788 h 134471"/>
                <a:gd name="connsiteX7" fmla="*/ 470647 w 470647"/>
                <a:gd name="connsiteY7" fmla="*/ 0 h 134471"/>
                <a:gd name="connsiteX8" fmla="*/ 470647 w 470647"/>
                <a:gd name="connsiteY8" fmla="*/ 0 h 134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0647" h="134471">
                  <a:moveTo>
                    <a:pt x="0" y="134471"/>
                  </a:moveTo>
                  <a:cubicBezTo>
                    <a:pt x="19050" y="97491"/>
                    <a:pt x="38100" y="60512"/>
                    <a:pt x="67235" y="40341"/>
                  </a:cubicBezTo>
                  <a:cubicBezTo>
                    <a:pt x="96370" y="20170"/>
                    <a:pt x="174812" y="13447"/>
                    <a:pt x="174812" y="13447"/>
                  </a:cubicBezTo>
                  <a:lnTo>
                    <a:pt x="174812" y="13447"/>
                  </a:lnTo>
                  <a:cubicBezTo>
                    <a:pt x="183777" y="17929"/>
                    <a:pt x="210671" y="29135"/>
                    <a:pt x="228600" y="40341"/>
                  </a:cubicBezTo>
                  <a:cubicBezTo>
                    <a:pt x="246529" y="51547"/>
                    <a:pt x="257735" y="78441"/>
                    <a:pt x="282388" y="80682"/>
                  </a:cubicBezTo>
                  <a:cubicBezTo>
                    <a:pt x="307041" y="82923"/>
                    <a:pt x="345142" y="67235"/>
                    <a:pt x="376518" y="53788"/>
                  </a:cubicBezTo>
                  <a:cubicBezTo>
                    <a:pt x="407894" y="40341"/>
                    <a:pt x="470647" y="0"/>
                    <a:pt x="470647" y="0"/>
                  </a:cubicBezTo>
                  <a:lnTo>
                    <a:pt x="470647" y="0"/>
                  </a:lnTo>
                </a:path>
              </a:pathLst>
            </a:cu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62"/>
          <p:cNvGrpSpPr/>
          <p:nvPr/>
        </p:nvGrpSpPr>
        <p:grpSpPr>
          <a:xfrm rot="18505336">
            <a:off x="3474549" y="4959731"/>
            <a:ext cx="480629" cy="153981"/>
            <a:chOff x="5400218" y="1428290"/>
            <a:chExt cx="480629" cy="153981"/>
          </a:xfrm>
        </p:grpSpPr>
        <p:sp>
          <p:nvSpPr>
            <p:cNvPr id="24" name="Freeform 23"/>
            <p:cNvSpPr/>
            <p:nvPr/>
          </p:nvSpPr>
          <p:spPr>
            <a:xfrm>
              <a:off x="5410200" y="1447800"/>
              <a:ext cx="470647" cy="134471"/>
            </a:xfrm>
            <a:custGeom>
              <a:avLst/>
              <a:gdLst>
                <a:gd name="connsiteX0" fmla="*/ 0 w 470647"/>
                <a:gd name="connsiteY0" fmla="*/ 134471 h 134471"/>
                <a:gd name="connsiteX1" fmla="*/ 67235 w 470647"/>
                <a:gd name="connsiteY1" fmla="*/ 40341 h 134471"/>
                <a:gd name="connsiteX2" fmla="*/ 174812 w 470647"/>
                <a:gd name="connsiteY2" fmla="*/ 13447 h 134471"/>
                <a:gd name="connsiteX3" fmla="*/ 174812 w 470647"/>
                <a:gd name="connsiteY3" fmla="*/ 13447 h 134471"/>
                <a:gd name="connsiteX4" fmla="*/ 228600 w 470647"/>
                <a:gd name="connsiteY4" fmla="*/ 40341 h 134471"/>
                <a:gd name="connsiteX5" fmla="*/ 282388 w 470647"/>
                <a:gd name="connsiteY5" fmla="*/ 80682 h 134471"/>
                <a:gd name="connsiteX6" fmla="*/ 376518 w 470647"/>
                <a:gd name="connsiteY6" fmla="*/ 53788 h 134471"/>
                <a:gd name="connsiteX7" fmla="*/ 470647 w 470647"/>
                <a:gd name="connsiteY7" fmla="*/ 0 h 134471"/>
                <a:gd name="connsiteX8" fmla="*/ 470647 w 470647"/>
                <a:gd name="connsiteY8" fmla="*/ 0 h 134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0647" h="134471">
                  <a:moveTo>
                    <a:pt x="0" y="134471"/>
                  </a:moveTo>
                  <a:cubicBezTo>
                    <a:pt x="19050" y="97491"/>
                    <a:pt x="38100" y="60512"/>
                    <a:pt x="67235" y="40341"/>
                  </a:cubicBezTo>
                  <a:cubicBezTo>
                    <a:pt x="96370" y="20170"/>
                    <a:pt x="174812" y="13447"/>
                    <a:pt x="174812" y="13447"/>
                  </a:cubicBezTo>
                  <a:lnTo>
                    <a:pt x="174812" y="13447"/>
                  </a:lnTo>
                  <a:cubicBezTo>
                    <a:pt x="183777" y="17929"/>
                    <a:pt x="210671" y="29135"/>
                    <a:pt x="228600" y="40341"/>
                  </a:cubicBezTo>
                  <a:cubicBezTo>
                    <a:pt x="246529" y="51547"/>
                    <a:pt x="257735" y="78441"/>
                    <a:pt x="282388" y="80682"/>
                  </a:cubicBezTo>
                  <a:cubicBezTo>
                    <a:pt x="307041" y="82923"/>
                    <a:pt x="345142" y="67235"/>
                    <a:pt x="376518" y="53788"/>
                  </a:cubicBezTo>
                  <a:cubicBezTo>
                    <a:pt x="407894" y="40341"/>
                    <a:pt x="470647" y="0"/>
                    <a:pt x="470647" y="0"/>
                  </a:cubicBezTo>
                  <a:lnTo>
                    <a:pt x="470647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 rot="13134675">
              <a:off x="5400218" y="1428290"/>
              <a:ext cx="470647" cy="134471"/>
            </a:xfrm>
            <a:custGeom>
              <a:avLst/>
              <a:gdLst>
                <a:gd name="connsiteX0" fmla="*/ 0 w 470647"/>
                <a:gd name="connsiteY0" fmla="*/ 134471 h 134471"/>
                <a:gd name="connsiteX1" fmla="*/ 67235 w 470647"/>
                <a:gd name="connsiteY1" fmla="*/ 40341 h 134471"/>
                <a:gd name="connsiteX2" fmla="*/ 174812 w 470647"/>
                <a:gd name="connsiteY2" fmla="*/ 13447 h 134471"/>
                <a:gd name="connsiteX3" fmla="*/ 174812 w 470647"/>
                <a:gd name="connsiteY3" fmla="*/ 13447 h 134471"/>
                <a:gd name="connsiteX4" fmla="*/ 228600 w 470647"/>
                <a:gd name="connsiteY4" fmla="*/ 40341 h 134471"/>
                <a:gd name="connsiteX5" fmla="*/ 282388 w 470647"/>
                <a:gd name="connsiteY5" fmla="*/ 80682 h 134471"/>
                <a:gd name="connsiteX6" fmla="*/ 376518 w 470647"/>
                <a:gd name="connsiteY6" fmla="*/ 53788 h 134471"/>
                <a:gd name="connsiteX7" fmla="*/ 470647 w 470647"/>
                <a:gd name="connsiteY7" fmla="*/ 0 h 134471"/>
                <a:gd name="connsiteX8" fmla="*/ 470647 w 470647"/>
                <a:gd name="connsiteY8" fmla="*/ 0 h 134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0647" h="134471">
                  <a:moveTo>
                    <a:pt x="0" y="134471"/>
                  </a:moveTo>
                  <a:cubicBezTo>
                    <a:pt x="19050" y="97491"/>
                    <a:pt x="38100" y="60512"/>
                    <a:pt x="67235" y="40341"/>
                  </a:cubicBezTo>
                  <a:cubicBezTo>
                    <a:pt x="96370" y="20170"/>
                    <a:pt x="174812" y="13447"/>
                    <a:pt x="174812" y="13447"/>
                  </a:cubicBezTo>
                  <a:lnTo>
                    <a:pt x="174812" y="13447"/>
                  </a:lnTo>
                  <a:cubicBezTo>
                    <a:pt x="183777" y="17929"/>
                    <a:pt x="210671" y="29135"/>
                    <a:pt x="228600" y="40341"/>
                  </a:cubicBezTo>
                  <a:cubicBezTo>
                    <a:pt x="246529" y="51547"/>
                    <a:pt x="257735" y="78441"/>
                    <a:pt x="282388" y="80682"/>
                  </a:cubicBezTo>
                  <a:cubicBezTo>
                    <a:pt x="307041" y="82923"/>
                    <a:pt x="345142" y="67235"/>
                    <a:pt x="376518" y="53788"/>
                  </a:cubicBezTo>
                  <a:cubicBezTo>
                    <a:pt x="407894" y="40341"/>
                    <a:pt x="470647" y="0"/>
                    <a:pt x="470647" y="0"/>
                  </a:cubicBezTo>
                  <a:lnTo>
                    <a:pt x="470647" y="0"/>
                  </a:lnTo>
                </a:path>
              </a:pathLst>
            </a:cu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0" y="35814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ক্রোমাটিড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গুচ্ছ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1905000" y="3962400"/>
            <a:ext cx="1447800" cy="11430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1981200" y="2819400"/>
            <a:ext cx="1295400" cy="10668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019800" y="32766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অপত্য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নিউক্লিয়াস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4" name="Straight Arrow Connector 33"/>
          <p:cNvCxnSpPr>
            <a:stCxn id="33" idx="1"/>
            <a:endCxn id="19" idx="6"/>
          </p:cNvCxnSpPr>
          <p:nvPr/>
        </p:nvCxnSpPr>
        <p:spPr>
          <a:xfrm rot="10800000" flipV="1">
            <a:off x="4191000" y="3568988"/>
            <a:ext cx="1828800" cy="157451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3" idx="1"/>
            <a:endCxn id="4" idx="6"/>
          </p:cNvCxnSpPr>
          <p:nvPr/>
        </p:nvCxnSpPr>
        <p:spPr>
          <a:xfrm rot="10800000">
            <a:off x="4114800" y="2476500"/>
            <a:ext cx="1905000" cy="109248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953000" y="457200"/>
            <a:ext cx="32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টেলোফেজ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9" grpId="0" animBg="1"/>
      <p:bldP spid="26" grpId="0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1143000" y="3657600"/>
            <a:ext cx="1143000" cy="1828800"/>
            <a:chOff x="4114800" y="3352800"/>
            <a:chExt cx="1143000" cy="1828800"/>
          </a:xfrm>
        </p:grpSpPr>
        <p:sp>
          <p:nvSpPr>
            <p:cNvPr id="44" name="Oval 43"/>
            <p:cNvSpPr/>
            <p:nvPr/>
          </p:nvSpPr>
          <p:spPr>
            <a:xfrm>
              <a:off x="4114800" y="3352800"/>
              <a:ext cx="1143000" cy="18288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Group 87"/>
            <p:cNvGrpSpPr/>
            <p:nvPr/>
          </p:nvGrpSpPr>
          <p:grpSpPr>
            <a:xfrm>
              <a:off x="4343400" y="3733800"/>
              <a:ext cx="685800" cy="914400"/>
              <a:chOff x="7543800" y="3124200"/>
              <a:chExt cx="838200" cy="1143000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7543800" y="3124200"/>
                <a:ext cx="838200" cy="114300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7" name="Group 62"/>
              <p:cNvGrpSpPr/>
              <p:nvPr/>
            </p:nvGrpSpPr>
            <p:grpSpPr>
              <a:xfrm>
                <a:off x="7772400" y="3657600"/>
                <a:ext cx="480629" cy="153981"/>
                <a:chOff x="5400218" y="1428290"/>
                <a:chExt cx="480629" cy="153981"/>
              </a:xfrm>
            </p:grpSpPr>
            <p:sp>
              <p:nvSpPr>
                <p:cNvPr id="51" name="Freeform 50"/>
                <p:cNvSpPr/>
                <p:nvPr/>
              </p:nvSpPr>
              <p:spPr>
                <a:xfrm>
                  <a:off x="5410200" y="1447800"/>
                  <a:ext cx="470647" cy="134471"/>
                </a:xfrm>
                <a:custGeom>
                  <a:avLst/>
                  <a:gdLst>
                    <a:gd name="connsiteX0" fmla="*/ 0 w 470647"/>
                    <a:gd name="connsiteY0" fmla="*/ 134471 h 134471"/>
                    <a:gd name="connsiteX1" fmla="*/ 67235 w 470647"/>
                    <a:gd name="connsiteY1" fmla="*/ 40341 h 134471"/>
                    <a:gd name="connsiteX2" fmla="*/ 174812 w 470647"/>
                    <a:gd name="connsiteY2" fmla="*/ 13447 h 134471"/>
                    <a:gd name="connsiteX3" fmla="*/ 174812 w 470647"/>
                    <a:gd name="connsiteY3" fmla="*/ 13447 h 134471"/>
                    <a:gd name="connsiteX4" fmla="*/ 228600 w 470647"/>
                    <a:gd name="connsiteY4" fmla="*/ 40341 h 134471"/>
                    <a:gd name="connsiteX5" fmla="*/ 282388 w 470647"/>
                    <a:gd name="connsiteY5" fmla="*/ 80682 h 134471"/>
                    <a:gd name="connsiteX6" fmla="*/ 376518 w 470647"/>
                    <a:gd name="connsiteY6" fmla="*/ 53788 h 134471"/>
                    <a:gd name="connsiteX7" fmla="*/ 470647 w 470647"/>
                    <a:gd name="connsiteY7" fmla="*/ 0 h 134471"/>
                    <a:gd name="connsiteX8" fmla="*/ 470647 w 470647"/>
                    <a:gd name="connsiteY8" fmla="*/ 0 h 134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70647" h="134471">
                      <a:moveTo>
                        <a:pt x="0" y="134471"/>
                      </a:moveTo>
                      <a:cubicBezTo>
                        <a:pt x="19050" y="97491"/>
                        <a:pt x="38100" y="60512"/>
                        <a:pt x="67235" y="40341"/>
                      </a:cubicBezTo>
                      <a:cubicBezTo>
                        <a:pt x="96370" y="20170"/>
                        <a:pt x="174812" y="13447"/>
                        <a:pt x="174812" y="13447"/>
                      </a:cubicBezTo>
                      <a:lnTo>
                        <a:pt x="174812" y="13447"/>
                      </a:lnTo>
                      <a:cubicBezTo>
                        <a:pt x="183777" y="17929"/>
                        <a:pt x="210671" y="29135"/>
                        <a:pt x="228600" y="40341"/>
                      </a:cubicBezTo>
                      <a:cubicBezTo>
                        <a:pt x="246529" y="51547"/>
                        <a:pt x="257735" y="78441"/>
                        <a:pt x="282388" y="80682"/>
                      </a:cubicBezTo>
                      <a:cubicBezTo>
                        <a:pt x="307041" y="82923"/>
                        <a:pt x="345142" y="67235"/>
                        <a:pt x="376518" y="53788"/>
                      </a:cubicBezTo>
                      <a:cubicBezTo>
                        <a:pt x="407894" y="40341"/>
                        <a:pt x="470647" y="0"/>
                        <a:pt x="470647" y="0"/>
                      </a:cubicBezTo>
                      <a:lnTo>
                        <a:pt x="470647" y="0"/>
                      </a:lnTo>
                    </a:path>
                  </a:pathLst>
                </a:cu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Freeform 51"/>
                <p:cNvSpPr/>
                <p:nvPr/>
              </p:nvSpPr>
              <p:spPr>
                <a:xfrm rot="13134675">
                  <a:off x="5400218" y="1428290"/>
                  <a:ext cx="470647" cy="134471"/>
                </a:xfrm>
                <a:custGeom>
                  <a:avLst/>
                  <a:gdLst>
                    <a:gd name="connsiteX0" fmla="*/ 0 w 470647"/>
                    <a:gd name="connsiteY0" fmla="*/ 134471 h 134471"/>
                    <a:gd name="connsiteX1" fmla="*/ 67235 w 470647"/>
                    <a:gd name="connsiteY1" fmla="*/ 40341 h 134471"/>
                    <a:gd name="connsiteX2" fmla="*/ 174812 w 470647"/>
                    <a:gd name="connsiteY2" fmla="*/ 13447 h 134471"/>
                    <a:gd name="connsiteX3" fmla="*/ 174812 w 470647"/>
                    <a:gd name="connsiteY3" fmla="*/ 13447 h 134471"/>
                    <a:gd name="connsiteX4" fmla="*/ 228600 w 470647"/>
                    <a:gd name="connsiteY4" fmla="*/ 40341 h 134471"/>
                    <a:gd name="connsiteX5" fmla="*/ 282388 w 470647"/>
                    <a:gd name="connsiteY5" fmla="*/ 80682 h 134471"/>
                    <a:gd name="connsiteX6" fmla="*/ 376518 w 470647"/>
                    <a:gd name="connsiteY6" fmla="*/ 53788 h 134471"/>
                    <a:gd name="connsiteX7" fmla="*/ 470647 w 470647"/>
                    <a:gd name="connsiteY7" fmla="*/ 0 h 134471"/>
                    <a:gd name="connsiteX8" fmla="*/ 470647 w 470647"/>
                    <a:gd name="connsiteY8" fmla="*/ 0 h 134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70647" h="134471">
                      <a:moveTo>
                        <a:pt x="0" y="134471"/>
                      </a:moveTo>
                      <a:cubicBezTo>
                        <a:pt x="19050" y="97491"/>
                        <a:pt x="38100" y="60512"/>
                        <a:pt x="67235" y="40341"/>
                      </a:cubicBezTo>
                      <a:cubicBezTo>
                        <a:pt x="96370" y="20170"/>
                        <a:pt x="174812" y="13447"/>
                        <a:pt x="174812" y="13447"/>
                      </a:cubicBezTo>
                      <a:lnTo>
                        <a:pt x="174812" y="13447"/>
                      </a:lnTo>
                      <a:cubicBezTo>
                        <a:pt x="183777" y="17929"/>
                        <a:pt x="210671" y="29135"/>
                        <a:pt x="228600" y="40341"/>
                      </a:cubicBezTo>
                      <a:cubicBezTo>
                        <a:pt x="246529" y="51547"/>
                        <a:pt x="257735" y="78441"/>
                        <a:pt x="282388" y="80682"/>
                      </a:cubicBezTo>
                      <a:cubicBezTo>
                        <a:pt x="307041" y="82923"/>
                        <a:pt x="345142" y="67235"/>
                        <a:pt x="376518" y="53788"/>
                      </a:cubicBezTo>
                      <a:cubicBezTo>
                        <a:pt x="407894" y="40341"/>
                        <a:pt x="470647" y="0"/>
                        <a:pt x="470647" y="0"/>
                      </a:cubicBezTo>
                      <a:lnTo>
                        <a:pt x="470647" y="0"/>
                      </a:lnTo>
                    </a:path>
                  </a:pathLst>
                </a:custGeom>
                <a:ln w="381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8" name="Group 65"/>
              <p:cNvGrpSpPr/>
              <p:nvPr/>
            </p:nvGrpSpPr>
            <p:grpSpPr>
              <a:xfrm>
                <a:off x="7772400" y="3352800"/>
                <a:ext cx="480629" cy="153981"/>
                <a:chOff x="5400218" y="1428290"/>
                <a:chExt cx="480629" cy="153981"/>
              </a:xfrm>
            </p:grpSpPr>
            <p:sp>
              <p:nvSpPr>
                <p:cNvPr id="49" name="Freeform 48"/>
                <p:cNvSpPr/>
                <p:nvPr/>
              </p:nvSpPr>
              <p:spPr>
                <a:xfrm>
                  <a:off x="5410200" y="1447800"/>
                  <a:ext cx="470647" cy="134471"/>
                </a:xfrm>
                <a:custGeom>
                  <a:avLst/>
                  <a:gdLst>
                    <a:gd name="connsiteX0" fmla="*/ 0 w 470647"/>
                    <a:gd name="connsiteY0" fmla="*/ 134471 h 134471"/>
                    <a:gd name="connsiteX1" fmla="*/ 67235 w 470647"/>
                    <a:gd name="connsiteY1" fmla="*/ 40341 h 134471"/>
                    <a:gd name="connsiteX2" fmla="*/ 174812 w 470647"/>
                    <a:gd name="connsiteY2" fmla="*/ 13447 h 134471"/>
                    <a:gd name="connsiteX3" fmla="*/ 174812 w 470647"/>
                    <a:gd name="connsiteY3" fmla="*/ 13447 h 134471"/>
                    <a:gd name="connsiteX4" fmla="*/ 228600 w 470647"/>
                    <a:gd name="connsiteY4" fmla="*/ 40341 h 134471"/>
                    <a:gd name="connsiteX5" fmla="*/ 282388 w 470647"/>
                    <a:gd name="connsiteY5" fmla="*/ 80682 h 134471"/>
                    <a:gd name="connsiteX6" fmla="*/ 376518 w 470647"/>
                    <a:gd name="connsiteY6" fmla="*/ 53788 h 134471"/>
                    <a:gd name="connsiteX7" fmla="*/ 470647 w 470647"/>
                    <a:gd name="connsiteY7" fmla="*/ 0 h 134471"/>
                    <a:gd name="connsiteX8" fmla="*/ 470647 w 470647"/>
                    <a:gd name="connsiteY8" fmla="*/ 0 h 134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70647" h="134471">
                      <a:moveTo>
                        <a:pt x="0" y="134471"/>
                      </a:moveTo>
                      <a:cubicBezTo>
                        <a:pt x="19050" y="97491"/>
                        <a:pt x="38100" y="60512"/>
                        <a:pt x="67235" y="40341"/>
                      </a:cubicBezTo>
                      <a:cubicBezTo>
                        <a:pt x="96370" y="20170"/>
                        <a:pt x="174812" y="13447"/>
                        <a:pt x="174812" y="13447"/>
                      </a:cubicBezTo>
                      <a:lnTo>
                        <a:pt x="174812" y="13447"/>
                      </a:lnTo>
                      <a:cubicBezTo>
                        <a:pt x="183777" y="17929"/>
                        <a:pt x="210671" y="29135"/>
                        <a:pt x="228600" y="40341"/>
                      </a:cubicBezTo>
                      <a:cubicBezTo>
                        <a:pt x="246529" y="51547"/>
                        <a:pt x="257735" y="78441"/>
                        <a:pt x="282388" y="80682"/>
                      </a:cubicBezTo>
                      <a:cubicBezTo>
                        <a:pt x="307041" y="82923"/>
                        <a:pt x="345142" y="67235"/>
                        <a:pt x="376518" y="53788"/>
                      </a:cubicBezTo>
                      <a:cubicBezTo>
                        <a:pt x="407894" y="40341"/>
                        <a:pt x="470647" y="0"/>
                        <a:pt x="470647" y="0"/>
                      </a:cubicBezTo>
                      <a:lnTo>
                        <a:pt x="470647" y="0"/>
                      </a:lnTo>
                    </a:path>
                  </a:pathLst>
                </a:cu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Freeform 49"/>
                <p:cNvSpPr/>
                <p:nvPr/>
              </p:nvSpPr>
              <p:spPr>
                <a:xfrm rot="13134675">
                  <a:off x="5400218" y="1428290"/>
                  <a:ext cx="470647" cy="134471"/>
                </a:xfrm>
                <a:custGeom>
                  <a:avLst/>
                  <a:gdLst>
                    <a:gd name="connsiteX0" fmla="*/ 0 w 470647"/>
                    <a:gd name="connsiteY0" fmla="*/ 134471 h 134471"/>
                    <a:gd name="connsiteX1" fmla="*/ 67235 w 470647"/>
                    <a:gd name="connsiteY1" fmla="*/ 40341 h 134471"/>
                    <a:gd name="connsiteX2" fmla="*/ 174812 w 470647"/>
                    <a:gd name="connsiteY2" fmla="*/ 13447 h 134471"/>
                    <a:gd name="connsiteX3" fmla="*/ 174812 w 470647"/>
                    <a:gd name="connsiteY3" fmla="*/ 13447 h 134471"/>
                    <a:gd name="connsiteX4" fmla="*/ 228600 w 470647"/>
                    <a:gd name="connsiteY4" fmla="*/ 40341 h 134471"/>
                    <a:gd name="connsiteX5" fmla="*/ 282388 w 470647"/>
                    <a:gd name="connsiteY5" fmla="*/ 80682 h 134471"/>
                    <a:gd name="connsiteX6" fmla="*/ 376518 w 470647"/>
                    <a:gd name="connsiteY6" fmla="*/ 53788 h 134471"/>
                    <a:gd name="connsiteX7" fmla="*/ 470647 w 470647"/>
                    <a:gd name="connsiteY7" fmla="*/ 0 h 134471"/>
                    <a:gd name="connsiteX8" fmla="*/ 470647 w 470647"/>
                    <a:gd name="connsiteY8" fmla="*/ 0 h 134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70647" h="134471">
                      <a:moveTo>
                        <a:pt x="0" y="134471"/>
                      </a:moveTo>
                      <a:cubicBezTo>
                        <a:pt x="19050" y="97491"/>
                        <a:pt x="38100" y="60512"/>
                        <a:pt x="67235" y="40341"/>
                      </a:cubicBezTo>
                      <a:cubicBezTo>
                        <a:pt x="96370" y="20170"/>
                        <a:pt x="174812" y="13447"/>
                        <a:pt x="174812" y="13447"/>
                      </a:cubicBezTo>
                      <a:lnTo>
                        <a:pt x="174812" y="13447"/>
                      </a:lnTo>
                      <a:cubicBezTo>
                        <a:pt x="183777" y="17929"/>
                        <a:pt x="210671" y="29135"/>
                        <a:pt x="228600" y="40341"/>
                      </a:cubicBezTo>
                      <a:cubicBezTo>
                        <a:pt x="246529" y="51547"/>
                        <a:pt x="257735" y="78441"/>
                        <a:pt x="282388" y="80682"/>
                      </a:cubicBezTo>
                      <a:cubicBezTo>
                        <a:pt x="307041" y="82923"/>
                        <a:pt x="345142" y="67235"/>
                        <a:pt x="376518" y="53788"/>
                      </a:cubicBezTo>
                      <a:cubicBezTo>
                        <a:pt x="407894" y="40341"/>
                        <a:pt x="470647" y="0"/>
                        <a:pt x="470647" y="0"/>
                      </a:cubicBezTo>
                      <a:lnTo>
                        <a:pt x="470647" y="0"/>
                      </a:lnTo>
                    </a:path>
                  </a:pathLst>
                </a:custGeom>
                <a:ln w="381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33" name="Group 32"/>
          <p:cNvGrpSpPr/>
          <p:nvPr/>
        </p:nvGrpSpPr>
        <p:grpSpPr>
          <a:xfrm>
            <a:off x="1295400" y="1752600"/>
            <a:ext cx="1143000" cy="1828800"/>
            <a:chOff x="4114800" y="3352800"/>
            <a:chExt cx="1143000" cy="1828800"/>
          </a:xfrm>
        </p:grpSpPr>
        <p:sp>
          <p:nvSpPr>
            <p:cNvPr id="34" name="Oval 33"/>
            <p:cNvSpPr/>
            <p:nvPr/>
          </p:nvSpPr>
          <p:spPr>
            <a:xfrm>
              <a:off x="4114800" y="3352800"/>
              <a:ext cx="1143000" cy="18288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 87"/>
            <p:cNvGrpSpPr/>
            <p:nvPr/>
          </p:nvGrpSpPr>
          <p:grpSpPr>
            <a:xfrm>
              <a:off x="4343400" y="3733800"/>
              <a:ext cx="685800" cy="914400"/>
              <a:chOff x="7543800" y="3124200"/>
              <a:chExt cx="838200" cy="1143000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7543800" y="3124200"/>
                <a:ext cx="838200" cy="114300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7" name="Group 62"/>
              <p:cNvGrpSpPr/>
              <p:nvPr/>
            </p:nvGrpSpPr>
            <p:grpSpPr>
              <a:xfrm>
                <a:off x="7772400" y="3657600"/>
                <a:ext cx="480629" cy="153981"/>
                <a:chOff x="5400218" y="1428290"/>
                <a:chExt cx="480629" cy="153981"/>
              </a:xfrm>
            </p:grpSpPr>
            <p:sp>
              <p:nvSpPr>
                <p:cNvPr id="41" name="Freeform 40"/>
                <p:cNvSpPr/>
                <p:nvPr/>
              </p:nvSpPr>
              <p:spPr>
                <a:xfrm>
                  <a:off x="5410200" y="1447800"/>
                  <a:ext cx="470647" cy="134471"/>
                </a:xfrm>
                <a:custGeom>
                  <a:avLst/>
                  <a:gdLst>
                    <a:gd name="connsiteX0" fmla="*/ 0 w 470647"/>
                    <a:gd name="connsiteY0" fmla="*/ 134471 h 134471"/>
                    <a:gd name="connsiteX1" fmla="*/ 67235 w 470647"/>
                    <a:gd name="connsiteY1" fmla="*/ 40341 h 134471"/>
                    <a:gd name="connsiteX2" fmla="*/ 174812 w 470647"/>
                    <a:gd name="connsiteY2" fmla="*/ 13447 h 134471"/>
                    <a:gd name="connsiteX3" fmla="*/ 174812 w 470647"/>
                    <a:gd name="connsiteY3" fmla="*/ 13447 h 134471"/>
                    <a:gd name="connsiteX4" fmla="*/ 228600 w 470647"/>
                    <a:gd name="connsiteY4" fmla="*/ 40341 h 134471"/>
                    <a:gd name="connsiteX5" fmla="*/ 282388 w 470647"/>
                    <a:gd name="connsiteY5" fmla="*/ 80682 h 134471"/>
                    <a:gd name="connsiteX6" fmla="*/ 376518 w 470647"/>
                    <a:gd name="connsiteY6" fmla="*/ 53788 h 134471"/>
                    <a:gd name="connsiteX7" fmla="*/ 470647 w 470647"/>
                    <a:gd name="connsiteY7" fmla="*/ 0 h 134471"/>
                    <a:gd name="connsiteX8" fmla="*/ 470647 w 470647"/>
                    <a:gd name="connsiteY8" fmla="*/ 0 h 134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70647" h="134471">
                      <a:moveTo>
                        <a:pt x="0" y="134471"/>
                      </a:moveTo>
                      <a:cubicBezTo>
                        <a:pt x="19050" y="97491"/>
                        <a:pt x="38100" y="60512"/>
                        <a:pt x="67235" y="40341"/>
                      </a:cubicBezTo>
                      <a:cubicBezTo>
                        <a:pt x="96370" y="20170"/>
                        <a:pt x="174812" y="13447"/>
                        <a:pt x="174812" y="13447"/>
                      </a:cubicBezTo>
                      <a:lnTo>
                        <a:pt x="174812" y="13447"/>
                      </a:lnTo>
                      <a:cubicBezTo>
                        <a:pt x="183777" y="17929"/>
                        <a:pt x="210671" y="29135"/>
                        <a:pt x="228600" y="40341"/>
                      </a:cubicBezTo>
                      <a:cubicBezTo>
                        <a:pt x="246529" y="51547"/>
                        <a:pt x="257735" y="78441"/>
                        <a:pt x="282388" y="80682"/>
                      </a:cubicBezTo>
                      <a:cubicBezTo>
                        <a:pt x="307041" y="82923"/>
                        <a:pt x="345142" y="67235"/>
                        <a:pt x="376518" y="53788"/>
                      </a:cubicBezTo>
                      <a:cubicBezTo>
                        <a:pt x="407894" y="40341"/>
                        <a:pt x="470647" y="0"/>
                        <a:pt x="470647" y="0"/>
                      </a:cubicBezTo>
                      <a:lnTo>
                        <a:pt x="470647" y="0"/>
                      </a:lnTo>
                    </a:path>
                  </a:pathLst>
                </a:cu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Freeform 41"/>
                <p:cNvSpPr/>
                <p:nvPr/>
              </p:nvSpPr>
              <p:spPr>
                <a:xfrm rot="13134675">
                  <a:off x="5400218" y="1428290"/>
                  <a:ext cx="470647" cy="134471"/>
                </a:xfrm>
                <a:custGeom>
                  <a:avLst/>
                  <a:gdLst>
                    <a:gd name="connsiteX0" fmla="*/ 0 w 470647"/>
                    <a:gd name="connsiteY0" fmla="*/ 134471 h 134471"/>
                    <a:gd name="connsiteX1" fmla="*/ 67235 w 470647"/>
                    <a:gd name="connsiteY1" fmla="*/ 40341 h 134471"/>
                    <a:gd name="connsiteX2" fmla="*/ 174812 w 470647"/>
                    <a:gd name="connsiteY2" fmla="*/ 13447 h 134471"/>
                    <a:gd name="connsiteX3" fmla="*/ 174812 w 470647"/>
                    <a:gd name="connsiteY3" fmla="*/ 13447 h 134471"/>
                    <a:gd name="connsiteX4" fmla="*/ 228600 w 470647"/>
                    <a:gd name="connsiteY4" fmla="*/ 40341 h 134471"/>
                    <a:gd name="connsiteX5" fmla="*/ 282388 w 470647"/>
                    <a:gd name="connsiteY5" fmla="*/ 80682 h 134471"/>
                    <a:gd name="connsiteX6" fmla="*/ 376518 w 470647"/>
                    <a:gd name="connsiteY6" fmla="*/ 53788 h 134471"/>
                    <a:gd name="connsiteX7" fmla="*/ 470647 w 470647"/>
                    <a:gd name="connsiteY7" fmla="*/ 0 h 134471"/>
                    <a:gd name="connsiteX8" fmla="*/ 470647 w 470647"/>
                    <a:gd name="connsiteY8" fmla="*/ 0 h 134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70647" h="134471">
                      <a:moveTo>
                        <a:pt x="0" y="134471"/>
                      </a:moveTo>
                      <a:cubicBezTo>
                        <a:pt x="19050" y="97491"/>
                        <a:pt x="38100" y="60512"/>
                        <a:pt x="67235" y="40341"/>
                      </a:cubicBezTo>
                      <a:cubicBezTo>
                        <a:pt x="96370" y="20170"/>
                        <a:pt x="174812" y="13447"/>
                        <a:pt x="174812" y="13447"/>
                      </a:cubicBezTo>
                      <a:lnTo>
                        <a:pt x="174812" y="13447"/>
                      </a:lnTo>
                      <a:cubicBezTo>
                        <a:pt x="183777" y="17929"/>
                        <a:pt x="210671" y="29135"/>
                        <a:pt x="228600" y="40341"/>
                      </a:cubicBezTo>
                      <a:cubicBezTo>
                        <a:pt x="246529" y="51547"/>
                        <a:pt x="257735" y="78441"/>
                        <a:pt x="282388" y="80682"/>
                      </a:cubicBezTo>
                      <a:cubicBezTo>
                        <a:pt x="307041" y="82923"/>
                        <a:pt x="345142" y="67235"/>
                        <a:pt x="376518" y="53788"/>
                      </a:cubicBezTo>
                      <a:cubicBezTo>
                        <a:pt x="407894" y="40341"/>
                        <a:pt x="470647" y="0"/>
                        <a:pt x="470647" y="0"/>
                      </a:cubicBezTo>
                      <a:lnTo>
                        <a:pt x="470647" y="0"/>
                      </a:lnTo>
                    </a:path>
                  </a:pathLst>
                </a:custGeom>
                <a:ln w="381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8" name="Group 65"/>
              <p:cNvGrpSpPr/>
              <p:nvPr/>
            </p:nvGrpSpPr>
            <p:grpSpPr>
              <a:xfrm>
                <a:off x="7772400" y="3352800"/>
                <a:ext cx="480629" cy="153981"/>
                <a:chOff x="5400218" y="1428290"/>
                <a:chExt cx="480629" cy="153981"/>
              </a:xfrm>
            </p:grpSpPr>
            <p:sp>
              <p:nvSpPr>
                <p:cNvPr id="39" name="Freeform 38"/>
                <p:cNvSpPr/>
                <p:nvPr/>
              </p:nvSpPr>
              <p:spPr>
                <a:xfrm>
                  <a:off x="5410200" y="1447800"/>
                  <a:ext cx="470647" cy="134471"/>
                </a:xfrm>
                <a:custGeom>
                  <a:avLst/>
                  <a:gdLst>
                    <a:gd name="connsiteX0" fmla="*/ 0 w 470647"/>
                    <a:gd name="connsiteY0" fmla="*/ 134471 h 134471"/>
                    <a:gd name="connsiteX1" fmla="*/ 67235 w 470647"/>
                    <a:gd name="connsiteY1" fmla="*/ 40341 h 134471"/>
                    <a:gd name="connsiteX2" fmla="*/ 174812 w 470647"/>
                    <a:gd name="connsiteY2" fmla="*/ 13447 h 134471"/>
                    <a:gd name="connsiteX3" fmla="*/ 174812 w 470647"/>
                    <a:gd name="connsiteY3" fmla="*/ 13447 h 134471"/>
                    <a:gd name="connsiteX4" fmla="*/ 228600 w 470647"/>
                    <a:gd name="connsiteY4" fmla="*/ 40341 h 134471"/>
                    <a:gd name="connsiteX5" fmla="*/ 282388 w 470647"/>
                    <a:gd name="connsiteY5" fmla="*/ 80682 h 134471"/>
                    <a:gd name="connsiteX6" fmla="*/ 376518 w 470647"/>
                    <a:gd name="connsiteY6" fmla="*/ 53788 h 134471"/>
                    <a:gd name="connsiteX7" fmla="*/ 470647 w 470647"/>
                    <a:gd name="connsiteY7" fmla="*/ 0 h 134471"/>
                    <a:gd name="connsiteX8" fmla="*/ 470647 w 470647"/>
                    <a:gd name="connsiteY8" fmla="*/ 0 h 134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70647" h="134471">
                      <a:moveTo>
                        <a:pt x="0" y="134471"/>
                      </a:moveTo>
                      <a:cubicBezTo>
                        <a:pt x="19050" y="97491"/>
                        <a:pt x="38100" y="60512"/>
                        <a:pt x="67235" y="40341"/>
                      </a:cubicBezTo>
                      <a:cubicBezTo>
                        <a:pt x="96370" y="20170"/>
                        <a:pt x="174812" y="13447"/>
                        <a:pt x="174812" y="13447"/>
                      </a:cubicBezTo>
                      <a:lnTo>
                        <a:pt x="174812" y="13447"/>
                      </a:lnTo>
                      <a:cubicBezTo>
                        <a:pt x="183777" y="17929"/>
                        <a:pt x="210671" y="29135"/>
                        <a:pt x="228600" y="40341"/>
                      </a:cubicBezTo>
                      <a:cubicBezTo>
                        <a:pt x="246529" y="51547"/>
                        <a:pt x="257735" y="78441"/>
                        <a:pt x="282388" y="80682"/>
                      </a:cubicBezTo>
                      <a:cubicBezTo>
                        <a:pt x="307041" y="82923"/>
                        <a:pt x="345142" y="67235"/>
                        <a:pt x="376518" y="53788"/>
                      </a:cubicBezTo>
                      <a:cubicBezTo>
                        <a:pt x="407894" y="40341"/>
                        <a:pt x="470647" y="0"/>
                        <a:pt x="470647" y="0"/>
                      </a:cubicBezTo>
                      <a:lnTo>
                        <a:pt x="470647" y="0"/>
                      </a:lnTo>
                    </a:path>
                  </a:pathLst>
                </a:cu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Freeform 39"/>
                <p:cNvSpPr/>
                <p:nvPr/>
              </p:nvSpPr>
              <p:spPr>
                <a:xfrm rot="13134675">
                  <a:off x="5400218" y="1428290"/>
                  <a:ext cx="470647" cy="134471"/>
                </a:xfrm>
                <a:custGeom>
                  <a:avLst/>
                  <a:gdLst>
                    <a:gd name="connsiteX0" fmla="*/ 0 w 470647"/>
                    <a:gd name="connsiteY0" fmla="*/ 134471 h 134471"/>
                    <a:gd name="connsiteX1" fmla="*/ 67235 w 470647"/>
                    <a:gd name="connsiteY1" fmla="*/ 40341 h 134471"/>
                    <a:gd name="connsiteX2" fmla="*/ 174812 w 470647"/>
                    <a:gd name="connsiteY2" fmla="*/ 13447 h 134471"/>
                    <a:gd name="connsiteX3" fmla="*/ 174812 w 470647"/>
                    <a:gd name="connsiteY3" fmla="*/ 13447 h 134471"/>
                    <a:gd name="connsiteX4" fmla="*/ 228600 w 470647"/>
                    <a:gd name="connsiteY4" fmla="*/ 40341 h 134471"/>
                    <a:gd name="connsiteX5" fmla="*/ 282388 w 470647"/>
                    <a:gd name="connsiteY5" fmla="*/ 80682 h 134471"/>
                    <a:gd name="connsiteX6" fmla="*/ 376518 w 470647"/>
                    <a:gd name="connsiteY6" fmla="*/ 53788 h 134471"/>
                    <a:gd name="connsiteX7" fmla="*/ 470647 w 470647"/>
                    <a:gd name="connsiteY7" fmla="*/ 0 h 134471"/>
                    <a:gd name="connsiteX8" fmla="*/ 470647 w 470647"/>
                    <a:gd name="connsiteY8" fmla="*/ 0 h 134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70647" h="134471">
                      <a:moveTo>
                        <a:pt x="0" y="134471"/>
                      </a:moveTo>
                      <a:cubicBezTo>
                        <a:pt x="19050" y="97491"/>
                        <a:pt x="38100" y="60512"/>
                        <a:pt x="67235" y="40341"/>
                      </a:cubicBezTo>
                      <a:cubicBezTo>
                        <a:pt x="96370" y="20170"/>
                        <a:pt x="174812" y="13447"/>
                        <a:pt x="174812" y="13447"/>
                      </a:cubicBezTo>
                      <a:lnTo>
                        <a:pt x="174812" y="13447"/>
                      </a:lnTo>
                      <a:cubicBezTo>
                        <a:pt x="183777" y="17929"/>
                        <a:pt x="210671" y="29135"/>
                        <a:pt x="228600" y="40341"/>
                      </a:cubicBezTo>
                      <a:cubicBezTo>
                        <a:pt x="246529" y="51547"/>
                        <a:pt x="257735" y="78441"/>
                        <a:pt x="282388" y="80682"/>
                      </a:cubicBezTo>
                      <a:cubicBezTo>
                        <a:pt x="307041" y="82923"/>
                        <a:pt x="345142" y="67235"/>
                        <a:pt x="376518" y="53788"/>
                      </a:cubicBezTo>
                      <a:cubicBezTo>
                        <a:pt x="407894" y="40341"/>
                        <a:pt x="470647" y="0"/>
                        <a:pt x="470647" y="0"/>
                      </a:cubicBezTo>
                      <a:lnTo>
                        <a:pt x="470647" y="0"/>
                      </a:lnTo>
                    </a:path>
                  </a:pathLst>
                </a:custGeom>
                <a:ln w="381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4" name="Group 3"/>
          <p:cNvGrpSpPr/>
          <p:nvPr/>
        </p:nvGrpSpPr>
        <p:grpSpPr>
          <a:xfrm>
            <a:off x="762000" y="1295400"/>
            <a:ext cx="1981200" cy="4495800"/>
            <a:chOff x="5486400" y="762000"/>
            <a:chExt cx="1600200" cy="3276600"/>
          </a:xfrm>
        </p:grpSpPr>
        <p:sp>
          <p:nvSpPr>
            <p:cNvPr id="5" name="Oval 4"/>
            <p:cNvSpPr/>
            <p:nvPr/>
          </p:nvSpPr>
          <p:spPr>
            <a:xfrm>
              <a:off x="5486400" y="762000"/>
              <a:ext cx="1600200" cy="32766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68"/>
            <p:cNvGrpSpPr/>
            <p:nvPr/>
          </p:nvGrpSpPr>
          <p:grpSpPr>
            <a:xfrm>
              <a:off x="5943600" y="1143000"/>
              <a:ext cx="838200" cy="1143000"/>
              <a:chOff x="7543800" y="3124200"/>
              <a:chExt cx="838200" cy="1143000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7543800" y="3124200"/>
                <a:ext cx="838200" cy="114300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62"/>
              <p:cNvGrpSpPr/>
              <p:nvPr/>
            </p:nvGrpSpPr>
            <p:grpSpPr>
              <a:xfrm>
                <a:off x="7772400" y="3657600"/>
                <a:ext cx="480629" cy="153981"/>
                <a:chOff x="5400218" y="1428290"/>
                <a:chExt cx="480629" cy="153981"/>
              </a:xfrm>
            </p:grpSpPr>
            <p:sp>
              <p:nvSpPr>
                <p:cNvPr id="20" name="Freeform 19"/>
                <p:cNvSpPr/>
                <p:nvPr/>
              </p:nvSpPr>
              <p:spPr>
                <a:xfrm>
                  <a:off x="5410200" y="1447800"/>
                  <a:ext cx="470647" cy="134471"/>
                </a:xfrm>
                <a:custGeom>
                  <a:avLst/>
                  <a:gdLst>
                    <a:gd name="connsiteX0" fmla="*/ 0 w 470647"/>
                    <a:gd name="connsiteY0" fmla="*/ 134471 h 134471"/>
                    <a:gd name="connsiteX1" fmla="*/ 67235 w 470647"/>
                    <a:gd name="connsiteY1" fmla="*/ 40341 h 134471"/>
                    <a:gd name="connsiteX2" fmla="*/ 174812 w 470647"/>
                    <a:gd name="connsiteY2" fmla="*/ 13447 h 134471"/>
                    <a:gd name="connsiteX3" fmla="*/ 174812 w 470647"/>
                    <a:gd name="connsiteY3" fmla="*/ 13447 h 134471"/>
                    <a:gd name="connsiteX4" fmla="*/ 228600 w 470647"/>
                    <a:gd name="connsiteY4" fmla="*/ 40341 h 134471"/>
                    <a:gd name="connsiteX5" fmla="*/ 282388 w 470647"/>
                    <a:gd name="connsiteY5" fmla="*/ 80682 h 134471"/>
                    <a:gd name="connsiteX6" fmla="*/ 376518 w 470647"/>
                    <a:gd name="connsiteY6" fmla="*/ 53788 h 134471"/>
                    <a:gd name="connsiteX7" fmla="*/ 470647 w 470647"/>
                    <a:gd name="connsiteY7" fmla="*/ 0 h 134471"/>
                    <a:gd name="connsiteX8" fmla="*/ 470647 w 470647"/>
                    <a:gd name="connsiteY8" fmla="*/ 0 h 134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70647" h="134471">
                      <a:moveTo>
                        <a:pt x="0" y="134471"/>
                      </a:moveTo>
                      <a:cubicBezTo>
                        <a:pt x="19050" y="97491"/>
                        <a:pt x="38100" y="60512"/>
                        <a:pt x="67235" y="40341"/>
                      </a:cubicBezTo>
                      <a:cubicBezTo>
                        <a:pt x="96370" y="20170"/>
                        <a:pt x="174812" y="13447"/>
                        <a:pt x="174812" y="13447"/>
                      </a:cubicBezTo>
                      <a:lnTo>
                        <a:pt x="174812" y="13447"/>
                      </a:lnTo>
                      <a:cubicBezTo>
                        <a:pt x="183777" y="17929"/>
                        <a:pt x="210671" y="29135"/>
                        <a:pt x="228600" y="40341"/>
                      </a:cubicBezTo>
                      <a:cubicBezTo>
                        <a:pt x="246529" y="51547"/>
                        <a:pt x="257735" y="78441"/>
                        <a:pt x="282388" y="80682"/>
                      </a:cubicBezTo>
                      <a:cubicBezTo>
                        <a:pt x="307041" y="82923"/>
                        <a:pt x="345142" y="67235"/>
                        <a:pt x="376518" y="53788"/>
                      </a:cubicBezTo>
                      <a:cubicBezTo>
                        <a:pt x="407894" y="40341"/>
                        <a:pt x="470647" y="0"/>
                        <a:pt x="470647" y="0"/>
                      </a:cubicBezTo>
                      <a:lnTo>
                        <a:pt x="470647" y="0"/>
                      </a:lnTo>
                    </a:path>
                  </a:pathLst>
                </a:cu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Freeform 20"/>
                <p:cNvSpPr/>
                <p:nvPr/>
              </p:nvSpPr>
              <p:spPr>
                <a:xfrm rot="13134675">
                  <a:off x="5400218" y="1428290"/>
                  <a:ext cx="470647" cy="134471"/>
                </a:xfrm>
                <a:custGeom>
                  <a:avLst/>
                  <a:gdLst>
                    <a:gd name="connsiteX0" fmla="*/ 0 w 470647"/>
                    <a:gd name="connsiteY0" fmla="*/ 134471 h 134471"/>
                    <a:gd name="connsiteX1" fmla="*/ 67235 w 470647"/>
                    <a:gd name="connsiteY1" fmla="*/ 40341 h 134471"/>
                    <a:gd name="connsiteX2" fmla="*/ 174812 w 470647"/>
                    <a:gd name="connsiteY2" fmla="*/ 13447 h 134471"/>
                    <a:gd name="connsiteX3" fmla="*/ 174812 w 470647"/>
                    <a:gd name="connsiteY3" fmla="*/ 13447 h 134471"/>
                    <a:gd name="connsiteX4" fmla="*/ 228600 w 470647"/>
                    <a:gd name="connsiteY4" fmla="*/ 40341 h 134471"/>
                    <a:gd name="connsiteX5" fmla="*/ 282388 w 470647"/>
                    <a:gd name="connsiteY5" fmla="*/ 80682 h 134471"/>
                    <a:gd name="connsiteX6" fmla="*/ 376518 w 470647"/>
                    <a:gd name="connsiteY6" fmla="*/ 53788 h 134471"/>
                    <a:gd name="connsiteX7" fmla="*/ 470647 w 470647"/>
                    <a:gd name="connsiteY7" fmla="*/ 0 h 134471"/>
                    <a:gd name="connsiteX8" fmla="*/ 470647 w 470647"/>
                    <a:gd name="connsiteY8" fmla="*/ 0 h 134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70647" h="134471">
                      <a:moveTo>
                        <a:pt x="0" y="134471"/>
                      </a:moveTo>
                      <a:cubicBezTo>
                        <a:pt x="19050" y="97491"/>
                        <a:pt x="38100" y="60512"/>
                        <a:pt x="67235" y="40341"/>
                      </a:cubicBezTo>
                      <a:cubicBezTo>
                        <a:pt x="96370" y="20170"/>
                        <a:pt x="174812" y="13447"/>
                        <a:pt x="174812" y="13447"/>
                      </a:cubicBezTo>
                      <a:lnTo>
                        <a:pt x="174812" y="13447"/>
                      </a:lnTo>
                      <a:cubicBezTo>
                        <a:pt x="183777" y="17929"/>
                        <a:pt x="210671" y="29135"/>
                        <a:pt x="228600" y="40341"/>
                      </a:cubicBezTo>
                      <a:cubicBezTo>
                        <a:pt x="246529" y="51547"/>
                        <a:pt x="257735" y="78441"/>
                        <a:pt x="282388" y="80682"/>
                      </a:cubicBezTo>
                      <a:cubicBezTo>
                        <a:pt x="307041" y="82923"/>
                        <a:pt x="345142" y="67235"/>
                        <a:pt x="376518" y="53788"/>
                      </a:cubicBezTo>
                      <a:cubicBezTo>
                        <a:pt x="407894" y="40341"/>
                        <a:pt x="470647" y="0"/>
                        <a:pt x="470647" y="0"/>
                      </a:cubicBezTo>
                      <a:lnTo>
                        <a:pt x="470647" y="0"/>
                      </a:lnTo>
                    </a:path>
                  </a:pathLst>
                </a:custGeom>
                <a:ln w="381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" name="Group 65"/>
              <p:cNvGrpSpPr/>
              <p:nvPr/>
            </p:nvGrpSpPr>
            <p:grpSpPr>
              <a:xfrm>
                <a:off x="7772400" y="3352800"/>
                <a:ext cx="480629" cy="153981"/>
                <a:chOff x="5400218" y="1428290"/>
                <a:chExt cx="480629" cy="153981"/>
              </a:xfrm>
            </p:grpSpPr>
            <p:sp>
              <p:nvSpPr>
                <p:cNvPr id="18" name="Freeform 17"/>
                <p:cNvSpPr/>
                <p:nvPr/>
              </p:nvSpPr>
              <p:spPr>
                <a:xfrm>
                  <a:off x="5410200" y="1447800"/>
                  <a:ext cx="470647" cy="134471"/>
                </a:xfrm>
                <a:custGeom>
                  <a:avLst/>
                  <a:gdLst>
                    <a:gd name="connsiteX0" fmla="*/ 0 w 470647"/>
                    <a:gd name="connsiteY0" fmla="*/ 134471 h 134471"/>
                    <a:gd name="connsiteX1" fmla="*/ 67235 w 470647"/>
                    <a:gd name="connsiteY1" fmla="*/ 40341 h 134471"/>
                    <a:gd name="connsiteX2" fmla="*/ 174812 w 470647"/>
                    <a:gd name="connsiteY2" fmla="*/ 13447 h 134471"/>
                    <a:gd name="connsiteX3" fmla="*/ 174812 w 470647"/>
                    <a:gd name="connsiteY3" fmla="*/ 13447 h 134471"/>
                    <a:gd name="connsiteX4" fmla="*/ 228600 w 470647"/>
                    <a:gd name="connsiteY4" fmla="*/ 40341 h 134471"/>
                    <a:gd name="connsiteX5" fmla="*/ 282388 w 470647"/>
                    <a:gd name="connsiteY5" fmla="*/ 80682 h 134471"/>
                    <a:gd name="connsiteX6" fmla="*/ 376518 w 470647"/>
                    <a:gd name="connsiteY6" fmla="*/ 53788 h 134471"/>
                    <a:gd name="connsiteX7" fmla="*/ 470647 w 470647"/>
                    <a:gd name="connsiteY7" fmla="*/ 0 h 134471"/>
                    <a:gd name="connsiteX8" fmla="*/ 470647 w 470647"/>
                    <a:gd name="connsiteY8" fmla="*/ 0 h 134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70647" h="134471">
                      <a:moveTo>
                        <a:pt x="0" y="134471"/>
                      </a:moveTo>
                      <a:cubicBezTo>
                        <a:pt x="19050" y="97491"/>
                        <a:pt x="38100" y="60512"/>
                        <a:pt x="67235" y="40341"/>
                      </a:cubicBezTo>
                      <a:cubicBezTo>
                        <a:pt x="96370" y="20170"/>
                        <a:pt x="174812" y="13447"/>
                        <a:pt x="174812" y="13447"/>
                      </a:cubicBezTo>
                      <a:lnTo>
                        <a:pt x="174812" y="13447"/>
                      </a:lnTo>
                      <a:cubicBezTo>
                        <a:pt x="183777" y="17929"/>
                        <a:pt x="210671" y="29135"/>
                        <a:pt x="228600" y="40341"/>
                      </a:cubicBezTo>
                      <a:cubicBezTo>
                        <a:pt x="246529" y="51547"/>
                        <a:pt x="257735" y="78441"/>
                        <a:pt x="282388" y="80682"/>
                      </a:cubicBezTo>
                      <a:cubicBezTo>
                        <a:pt x="307041" y="82923"/>
                        <a:pt x="345142" y="67235"/>
                        <a:pt x="376518" y="53788"/>
                      </a:cubicBezTo>
                      <a:cubicBezTo>
                        <a:pt x="407894" y="40341"/>
                        <a:pt x="470647" y="0"/>
                        <a:pt x="470647" y="0"/>
                      </a:cubicBezTo>
                      <a:lnTo>
                        <a:pt x="470647" y="0"/>
                      </a:lnTo>
                    </a:path>
                  </a:pathLst>
                </a:cu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Freeform 18"/>
                <p:cNvSpPr/>
                <p:nvPr/>
              </p:nvSpPr>
              <p:spPr>
                <a:xfrm rot="13134675">
                  <a:off x="5400218" y="1428290"/>
                  <a:ext cx="470647" cy="134471"/>
                </a:xfrm>
                <a:custGeom>
                  <a:avLst/>
                  <a:gdLst>
                    <a:gd name="connsiteX0" fmla="*/ 0 w 470647"/>
                    <a:gd name="connsiteY0" fmla="*/ 134471 h 134471"/>
                    <a:gd name="connsiteX1" fmla="*/ 67235 w 470647"/>
                    <a:gd name="connsiteY1" fmla="*/ 40341 h 134471"/>
                    <a:gd name="connsiteX2" fmla="*/ 174812 w 470647"/>
                    <a:gd name="connsiteY2" fmla="*/ 13447 h 134471"/>
                    <a:gd name="connsiteX3" fmla="*/ 174812 w 470647"/>
                    <a:gd name="connsiteY3" fmla="*/ 13447 h 134471"/>
                    <a:gd name="connsiteX4" fmla="*/ 228600 w 470647"/>
                    <a:gd name="connsiteY4" fmla="*/ 40341 h 134471"/>
                    <a:gd name="connsiteX5" fmla="*/ 282388 w 470647"/>
                    <a:gd name="connsiteY5" fmla="*/ 80682 h 134471"/>
                    <a:gd name="connsiteX6" fmla="*/ 376518 w 470647"/>
                    <a:gd name="connsiteY6" fmla="*/ 53788 h 134471"/>
                    <a:gd name="connsiteX7" fmla="*/ 470647 w 470647"/>
                    <a:gd name="connsiteY7" fmla="*/ 0 h 134471"/>
                    <a:gd name="connsiteX8" fmla="*/ 470647 w 470647"/>
                    <a:gd name="connsiteY8" fmla="*/ 0 h 134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70647" h="134471">
                      <a:moveTo>
                        <a:pt x="0" y="134471"/>
                      </a:moveTo>
                      <a:cubicBezTo>
                        <a:pt x="19050" y="97491"/>
                        <a:pt x="38100" y="60512"/>
                        <a:pt x="67235" y="40341"/>
                      </a:cubicBezTo>
                      <a:cubicBezTo>
                        <a:pt x="96370" y="20170"/>
                        <a:pt x="174812" y="13447"/>
                        <a:pt x="174812" y="13447"/>
                      </a:cubicBezTo>
                      <a:lnTo>
                        <a:pt x="174812" y="13447"/>
                      </a:lnTo>
                      <a:cubicBezTo>
                        <a:pt x="183777" y="17929"/>
                        <a:pt x="210671" y="29135"/>
                        <a:pt x="228600" y="40341"/>
                      </a:cubicBezTo>
                      <a:cubicBezTo>
                        <a:pt x="246529" y="51547"/>
                        <a:pt x="257735" y="78441"/>
                        <a:pt x="282388" y="80682"/>
                      </a:cubicBezTo>
                      <a:cubicBezTo>
                        <a:pt x="307041" y="82923"/>
                        <a:pt x="345142" y="67235"/>
                        <a:pt x="376518" y="53788"/>
                      </a:cubicBezTo>
                      <a:cubicBezTo>
                        <a:pt x="407894" y="40341"/>
                        <a:pt x="470647" y="0"/>
                        <a:pt x="470647" y="0"/>
                      </a:cubicBezTo>
                      <a:lnTo>
                        <a:pt x="470647" y="0"/>
                      </a:lnTo>
                    </a:path>
                  </a:pathLst>
                </a:custGeom>
                <a:ln w="381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" name="Group 95"/>
            <p:cNvGrpSpPr/>
            <p:nvPr/>
          </p:nvGrpSpPr>
          <p:grpSpPr>
            <a:xfrm>
              <a:off x="5867400" y="2590800"/>
              <a:ext cx="838200" cy="1143000"/>
              <a:chOff x="7543800" y="3124200"/>
              <a:chExt cx="838200" cy="1143000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7543800" y="3124200"/>
                <a:ext cx="838200" cy="114300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" name="Group 62"/>
              <p:cNvGrpSpPr/>
              <p:nvPr/>
            </p:nvGrpSpPr>
            <p:grpSpPr>
              <a:xfrm>
                <a:off x="7772400" y="3657600"/>
                <a:ext cx="480629" cy="153981"/>
                <a:chOff x="5400218" y="1428290"/>
                <a:chExt cx="480629" cy="153981"/>
              </a:xfrm>
            </p:grpSpPr>
            <p:sp>
              <p:nvSpPr>
                <p:cNvPr id="13" name="Freeform 12"/>
                <p:cNvSpPr/>
                <p:nvPr/>
              </p:nvSpPr>
              <p:spPr>
                <a:xfrm>
                  <a:off x="5410200" y="1447800"/>
                  <a:ext cx="470647" cy="134471"/>
                </a:xfrm>
                <a:custGeom>
                  <a:avLst/>
                  <a:gdLst>
                    <a:gd name="connsiteX0" fmla="*/ 0 w 470647"/>
                    <a:gd name="connsiteY0" fmla="*/ 134471 h 134471"/>
                    <a:gd name="connsiteX1" fmla="*/ 67235 w 470647"/>
                    <a:gd name="connsiteY1" fmla="*/ 40341 h 134471"/>
                    <a:gd name="connsiteX2" fmla="*/ 174812 w 470647"/>
                    <a:gd name="connsiteY2" fmla="*/ 13447 h 134471"/>
                    <a:gd name="connsiteX3" fmla="*/ 174812 w 470647"/>
                    <a:gd name="connsiteY3" fmla="*/ 13447 h 134471"/>
                    <a:gd name="connsiteX4" fmla="*/ 228600 w 470647"/>
                    <a:gd name="connsiteY4" fmla="*/ 40341 h 134471"/>
                    <a:gd name="connsiteX5" fmla="*/ 282388 w 470647"/>
                    <a:gd name="connsiteY5" fmla="*/ 80682 h 134471"/>
                    <a:gd name="connsiteX6" fmla="*/ 376518 w 470647"/>
                    <a:gd name="connsiteY6" fmla="*/ 53788 h 134471"/>
                    <a:gd name="connsiteX7" fmla="*/ 470647 w 470647"/>
                    <a:gd name="connsiteY7" fmla="*/ 0 h 134471"/>
                    <a:gd name="connsiteX8" fmla="*/ 470647 w 470647"/>
                    <a:gd name="connsiteY8" fmla="*/ 0 h 134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70647" h="134471">
                      <a:moveTo>
                        <a:pt x="0" y="134471"/>
                      </a:moveTo>
                      <a:cubicBezTo>
                        <a:pt x="19050" y="97491"/>
                        <a:pt x="38100" y="60512"/>
                        <a:pt x="67235" y="40341"/>
                      </a:cubicBezTo>
                      <a:cubicBezTo>
                        <a:pt x="96370" y="20170"/>
                        <a:pt x="174812" y="13447"/>
                        <a:pt x="174812" y="13447"/>
                      </a:cubicBezTo>
                      <a:lnTo>
                        <a:pt x="174812" y="13447"/>
                      </a:lnTo>
                      <a:cubicBezTo>
                        <a:pt x="183777" y="17929"/>
                        <a:pt x="210671" y="29135"/>
                        <a:pt x="228600" y="40341"/>
                      </a:cubicBezTo>
                      <a:cubicBezTo>
                        <a:pt x="246529" y="51547"/>
                        <a:pt x="257735" y="78441"/>
                        <a:pt x="282388" y="80682"/>
                      </a:cubicBezTo>
                      <a:cubicBezTo>
                        <a:pt x="307041" y="82923"/>
                        <a:pt x="345142" y="67235"/>
                        <a:pt x="376518" y="53788"/>
                      </a:cubicBezTo>
                      <a:cubicBezTo>
                        <a:pt x="407894" y="40341"/>
                        <a:pt x="470647" y="0"/>
                        <a:pt x="470647" y="0"/>
                      </a:cubicBezTo>
                      <a:lnTo>
                        <a:pt x="470647" y="0"/>
                      </a:lnTo>
                    </a:path>
                  </a:pathLst>
                </a:cu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Freeform 13"/>
                <p:cNvSpPr/>
                <p:nvPr/>
              </p:nvSpPr>
              <p:spPr>
                <a:xfrm rot="13134675">
                  <a:off x="5400218" y="1428290"/>
                  <a:ext cx="470647" cy="134471"/>
                </a:xfrm>
                <a:custGeom>
                  <a:avLst/>
                  <a:gdLst>
                    <a:gd name="connsiteX0" fmla="*/ 0 w 470647"/>
                    <a:gd name="connsiteY0" fmla="*/ 134471 h 134471"/>
                    <a:gd name="connsiteX1" fmla="*/ 67235 w 470647"/>
                    <a:gd name="connsiteY1" fmla="*/ 40341 h 134471"/>
                    <a:gd name="connsiteX2" fmla="*/ 174812 w 470647"/>
                    <a:gd name="connsiteY2" fmla="*/ 13447 h 134471"/>
                    <a:gd name="connsiteX3" fmla="*/ 174812 w 470647"/>
                    <a:gd name="connsiteY3" fmla="*/ 13447 h 134471"/>
                    <a:gd name="connsiteX4" fmla="*/ 228600 w 470647"/>
                    <a:gd name="connsiteY4" fmla="*/ 40341 h 134471"/>
                    <a:gd name="connsiteX5" fmla="*/ 282388 w 470647"/>
                    <a:gd name="connsiteY5" fmla="*/ 80682 h 134471"/>
                    <a:gd name="connsiteX6" fmla="*/ 376518 w 470647"/>
                    <a:gd name="connsiteY6" fmla="*/ 53788 h 134471"/>
                    <a:gd name="connsiteX7" fmla="*/ 470647 w 470647"/>
                    <a:gd name="connsiteY7" fmla="*/ 0 h 134471"/>
                    <a:gd name="connsiteX8" fmla="*/ 470647 w 470647"/>
                    <a:gd name="connsiteY8" fmla="*/ 0 h 134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70647" h="134471">
                      <a:moveTo>
                        <a:pt x="0" y="134471"/>
                      </a:moveTo>
                      <a:cubicBezTo>
                        <a:pt x="19050" y="97491"/>
                        <a:pt x="38100" y="60512"/>
                        <a:pt x="67235" y="40341"/>
                      </a:cubicBezTo>
                      <a:cubicBezTo>
                        <a:pt x="96370" y="20170"/>
                        <a:pt x="174812" y="13447"/>
                        <a:pt x="174812" y="13447"/>
                      </a:cubicBezTo>
                      <a:lnTo>
                        <a:pt x="174812" y="13447"/>
                      </a:lnTo>
                      <a:cubicBezTo>
                        <a:pt x="183777" y="17929"/>
                        <a:pt x="210671" y="29135"/>
                        <a:pt x="228600" y="40341"/>
                      </a:cubicBezTo>
                      <a:cubicBezTo>
                        <a:pt x="246529" y="51547"/>
                        <a:pt x="257735" y="78441"/>
                        <a:pt x="282388" y="80682"/>
                      </a:cubicBezTo>
                      <a:cubicBezTo>
                        <a:pt x="307041" y="82923"/>
                        <a:pt x="345142" y="67235"/>
                        <a:pt x="376518" y="53788"/>
                      </a:cubicBezTo>
                      <a:cubicBezTo>
                        <a:pt x="407894" y="40341"/>
                        <a:pt x="470647" y="0"/>
                        <a:pt x="470647" y="0"/>
                      </a:cubicBezTo>
                      <a:lnTo>
                        <a:pt x="470647" y="0"/>
                      </a:lnTo>
                    </a:path>
                  </a:pathLst>
                </a:custGeom>
                <a:ln w="381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" name="Group 65"/>
              <p:cNvGrpSpPr/>
              <p:nvPr/>
            </p:nvGrpSpPr>
            <p:grpSpPr>
              <a:xfrm>
                <a:off x="7772400" y="3352800"/>
                <a:ext cx="480629" cy="153981"/>
                <a:chOff x="5400218" y="1428290"/>
                <a:chExt cx="480629" cy="153981"/>
              </a:xfrm>
            </p:grpSpPr>
            <p:sp>
              <p:nvSpPr>
                <p:cNvPr id="11" name="Freeform 10"/>
                <p:cNvSpPr/>
                <p:nvPr/>
              </p:nvSpPr>
              <p:spPr>
                <a:xfrm>
                  <a:off x="5410200" y="1447800"/>
                  <a:ext cx="470647" cy="134471"/>
                </a:xfrm>
                <a:custGeom>
                  <a:avLst/>
                  <a:gdLst>
                    <a:gd name="connsiteX0" fmla="*/ 0 w 470647"/>
                    <a:gd name="connsiteY0" fmla="*/ 134471 h 134471"/>
                    <a:gd name="connsiteX1" fmla="*/ 67235 w 470647"/>
                    <a:gd name="connsiteY1" fmla="*/ 40341 h 134471"/>
                    <a:gd name="connsiteX2" fmla="*/ 174812 w 470647"/>
                    <a:gd name="connsiteY2" fmla="*/ 13447 h 134471"/>
                    <a:gd name="connsiteX3" fmla="*/ 174812 w 470647"/>
                    <a:gd name="connsiteY3" fmla="*/ 13447 h 134471"/>
                    <a:gd name="connsiteX4" fmla="*/ 228600 w 470647"/>
                    <a:gd name="connsiteY4" fmla="*/ 40341 h 134471"/>
                    <a:gd name="connsiteX5" fmla="*/ 282388 w 470647"/>
                    <a:gd name="connsiteY5" fmla="*/ 80682 h 134471"/>
                    <a:gd name="connsiteX6" fmla="*/ 376518 w 470647"/>
                    <a:gd name="connsiteY6" fmla="*/ 53788 h 134471"/>
                    <a:gd name="connsiteX7" fmla="*/ 470647 w 470647"/>
                    <a:gd name="connsiteY7" fmla="*/ 0 h 134471"/>
                    <a:gd name="connsiteX8" fmla="*/ 470647 w 470647"/>
                    <a:gd name="connsiteY8" fmla="*/ 0 h 134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70647" h="134471">
                      <a:moveTo>
                        <a:pt x="0" y="134471"/>
                      </a:moveTo>
                      <a:cubicBezTo>
                        <a:pt x="19050" y="97491"/>
                        <a:pt x="38100" y="60512"/>
                        <a:pt x="67235" y="40341"/>
                      </a:cubicBezTo>
                      <a:cubicBezTo>
                        <a:pt x="96370" y="20170"/>
                        <a:pt x="174812" y="13447"/>
                        <a:pt x="174812" y="13447"/>
                      </a:cubicBezTo>
                      <a:lnTo>
                        <a:pt x="174812" y="13447"/>
                      </a:lnTo>
                      <a:cubicBezTo>
                        <a:pt x="183777" y="17929"/>
                        <a:pt x="210671" y="29135"/>
                        <a:pt x="228600" y="40341"/>
                      </a:cubicBezTo>
                      <a:cubicBezTo>
                        <a:pt x="246529" y="51547"/>
                        <a:pt x="257735" y="78441"/>
                        <a:pt x="282388" y="80682"/>
                      </a:cubicBezTo>
                      <a:cubicBezTo>
                        <a:pt x="307041" y="82923"/>
                        <a:pt x="345142" y="67235"/>
                        <a:pt x="376518" y="53788"/>
                      </a:cubicBezTo>
                      <a:cubicBezTo>
                        <a:pt x="407894" y="40341"/>
                        <a:pt x="470647" y="0"/>
                        <a:pt x="470647" y="0"/>
                      </a:cubicBezTo>
                      <a:lnTo>
                        <a:pt x="470647" y="0"/>
                      </a:lnTo>
                    </a:path>
                  </a:pathLst>
                </a:cu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Freeform 11"/>
                <p:cNvSpPr/>
                <p:nvPr/>
              </p:nvSpPr>
              <p:spPr>
                <a:xfrm rot="13134675">
                  <a:off x="5400218" y="1428290"/>
                  <a:ext cx="470647" cy="134471"/>
                </a:xfrm>
                <a:custGeom>
                  <a:avLst/>
                  <a:gdLst>
                    <a:gd name="connsiteX0" fmla="*/ 0 w 470647"/>
                    <a:gd name="connsiteY0" fmla="*/ 134471 h 134471"/>
                    <a:gd name="connsiteX1" fmla="*/ 67235 w 470647"/>
                    <a:gd name="connsiteY1" fmla="*/ 40341 h 134471"/>
                    <a:gd name="connsiteX2" fmla="*/ 174812 w 470647"/>
                    <a:gd name="connsiteY2" fmla="*/ 13447 h 134471"/>
                    <a:gd name="connsiteX3" fmla="*/ 174812 w 470647"/>
                    <a:gd name="connsiteY3" fmla="*/ 13447 h 134471"/>
                    <a:gd name="connsiteX4" fmla="*/ 228600 w 470647"/>
                    <a:gd name="connsiteY4" fmla="*/ 40341 h 134471"/>
                    <a:gd name="connsiteX5" fmla="*/ 282388 w 470647"/>
                    <a:gd name="connsiteY5" fmla="*/ 80682 h 134471"/>
                    <a:gd name="connsiteX6" fmla="*/ 376518 w 470647"/>
                    <a:gd name="connsiteY6" fmla="*/ 53788 h 134471"/>
                    <a:gd name="connsiteX7" fmla="*/ 470647 w 470647"/>
                    <a:gd name="connsiteY7" fmla="*/ 0 h 134471"/>
                    <a:gd name="connsiteX8" fmla="*/ 470647 w 470647"/>
                    <a:gd name="connsiteY8" fmla="*/ 0 h 134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70647" h="134471">
                      <a:moveTo>
                        <a:pt x="0" y="134471"/>
                      </a:moveTo>
                      <a:cubicBezTo>
                        <a:pt x="19050" y="97491"/>
                        <a:pt x="38100" y="60512"/>
                        <a:pt x="67235" y="40341"/>
                      </a:cubicBezTo>
                      <a:cubicBezTo>
                        <a:pt x="96370" y="20170"/>
                        <a:pt x="174812" y="13447"/>
                        <a:pt x="174812" y="13447"/>
                      </a:cubicBezTo>
                      <a:lnTo>
                        <a:pt x="174812" y="13447"/>
                      </a:lnTo>
                      <a:cubicBezTo>
                        <a:pt x="183777" y="17929"/>
                        <a:pt x="210671" y="29135"/>
                        <a:pt x="228600" y="40341"/>
                      </a:cubicBezTo>
                      <a:cubicBezTo>
                        <a:pt x="246529" y="51547"/>
                        <a:pt x="257735" y="78441"/>
                        <a:pt x="282388" y="80682"/>
                      </a:cubicBezTo>
                      <a:cubicBezTo>
                        <a:pt x="307041" y="82923"/>
                        <a:pt x="345142" y="67235"/>
                        <a:pt x="376518" y="53788"/>
                      </a:cubicBezTo>
                      <a:cubicBezTo>
                        <a:pt x="407894" y="40341"/>
                        <a:pt x="470647" y="0"/>
                        <a:pt x="470647" y="0"/>
                      </a:cubicBezTo>
                      <a:lnTo>
                        <a:pt x="470647" y="0"/>
                      </a:lnTo>
                    </a:path>
                  </a:pathLst>
                </a:custGeom>
                <a:ln w="381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cxnSp>
        <p:nvCxnSpPr>
          <p:cNvPr id="23" name="Straight Connector 22"/>
          <p:cNvCxnSpPr/>
          <p:nvPr/>
        </p:nvCxnSpPr>
        <p:spPr>
          <a:xfrm>
            <a:off x="1066800" y="3581400"/>
            <a:ext cx="1371600" cy="762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28600" y="3200400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সাইটোকাইনোসিস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0.00625 L 0.1875 -0.4048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0" y="-206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51667 -0.0777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00" y="-39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55 0.0222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00" y="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457200"/>
            <a:ext cx="6477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 ৫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prometaphase-141F22D9B936B968194.jpg"/>
          <p:cNvPicPr>
            <a:picLocks noChangeAspect="1"/>
          </p:cNvPicPr>
          <p:nvPr/>
        </p:nvPicPr>
        <p:blipFill>
          <a:blip r:embed="rId2"/>
          <a:srcRect t="13656" r="12095" b="15789"/>
          <a:stretch>
            <a:fillRect/>
          </a:stretch>
        </p:blipFill>
        <p:spPr>
          <a:xfrm>
            <a:off x="2057400" y="2057400"/>
            <a:ext cx="2936465" cy="2895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49530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মাইটোসিসের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ধাপে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dirty="0" smtClean="0"/>
              <a:t>।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28600" y="152400"/>
          <a:ext cx="86868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1E6B65-EA0A-491B-8CF9-FDD89BFA39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241E6B65-EA0A-491B-8CF9-FDD89BFA39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7CBA27-7CE8-4B2A-8484-8184012AF4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B57CBA27-7CE8-4B2A-8484-8184012AF4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322DCC-5185-4C77-BE2F-6AFA84DDB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1A322DCC-5185-4C77-BE2F-6AFA84DDB0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0E44CA-4274-4B0A-AC82-8EF11E4058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DD0E44CA-4274-4B0A-AC82-8EF11E4058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B6A07E-561B-4916-AB93-9EC831EB64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47B6A07E-561B-4916-AB93-9EC831EB64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1CE4F5-8C36-4163-A5A5-286672AB1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9F1CE4F5-8C36-4163-A5A5-286672AB16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66A708-8BF3-4267-9178-44CD17C94A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E266A708-8BF3-4267-9178-44CD17C94A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4FA8A1-4F75-400D-93F5-73373BA9FB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ED4FA8A1-4F75-400D-93F5-73373BA9FB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928434-40EA-4C8B-A9AC-700A9AFE86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13928434-40EA-4C8B-A9AC-700A9AFE86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FCC559-9E96-43EB-BFBA-E7BB2EE976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">
                                            <p:graphicEl>
                                              <a:dgm id="{16FCC559-9E96-43EB-BFBA-E7BB2EE976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5C9277D-533D-4078-A9AA-761E0C30B5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">
                                            <p:graphicEl>
                                              <a:dgm id="{A5C9277D-533D-4078-A9AA-761E0C30B5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76D17D-C09C-4853-9849-F171B25C65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">
                                            <p:graphicEl>
                                              <a:dgm id="{BF76D17D-C09C-4853-9849-F171B25C65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ACA388-867F-4A6B-83A3-FA93D17B0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">
                                            <p:graphicEl>
                                              <a:dgm id="{24ACA388-867F-4A6B-83A3-FA93D17B03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5257800" cy="45259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স্বজল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চন্দ্র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দাস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পাকশিমুল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হাজী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ডাকঘরঃ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অরুয়াইল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সরাইল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ব্রাহ্মণবাড়িয়া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আইডি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 ১৫</a:t>
            </a:r>
          </a:p>
          <a:p>
            <a:pPr>
              <a:buNone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মেইলঃ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600200"/>
            <a:ext cx="3505200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দশম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তৃতীয়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১১/০৭/২০১৫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খ্রিঃ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৪০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roup 140"/>
          <p:cNvGrpSpPr/>
          <p:nvPr/>
        </p:nvGrpSpPr>
        <p:grpSpPr>
          <a:xfrm>
            <a:off x="3429000" y="4191000"/>
            <a:ext cx="838200" cy="1295400"/>
            <a:chOff x="7543800" y="3505200"/>
            <a:chExt cx="838200" cy="1295400"/>
          </a:xfrm>
        </p:grpSpPr>
        <p:grpSp>
          <p:nvGrpSpPr>
            <p:cNvPr id="142" name="Group 98"/>
            <p:cNvGrpSpPr/>
            <p:nvPr/>
          </p:nvGrpSpPr>
          <p:grpSpPr>
            <a:xfrm>
              <a:off x="7543800" y="3505200"/>
              <a:ext cx="838200" cy="1295400"/>
              <a:chOff x="4191000" y="3429000"/>
              <a:chExt cx="838200" cy="1295400"/>
            </a:xfrm>
          </p:grpSpPr>
          <p:sp>
            <p:nvSpPr>
              <p:cNvPr id="151" name="Oval 150"/>
              <p:cNvSpPr/>
              <p:nvPr/>
            </p:nvSpPr>
            <p:spPr>
              <a:xfrm>
                <a:off x="4191000" y="3429000"/>
                <a:ext cx="838200" cy="12954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Oval 151"/>
              <p:cNvSpPr/>
              <p:nvPr/>
            </p:nvSpPr>
            <p:spPr>
              <a:xfrm>
                <a:off x="4343400" y="3581400"/>
                <a:ext cx="533400" cy="91440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3" name="Group 34"/>
            <p:cNvGrpSpPr/>
            <p:nvPr/>
          </p:nvGrpSpPr>
          <p:grpSpPr>
            <a:xfrm rot="19027173">
              <a:off x="7761676" y="4006222"/>
              <a:ext cx="402448" cy="126525"/>
              <a:chOff x="4349613" y="2533718"/>
              <a:chExt cx="854399" cy="222929"/>
            </a:xfrm>
            <a:solidFill>
              <a:srgbClr val="00B050"/>
            </a:solidFill>
          </p:grpSpPr>
          <p:sp>
            <p:nvSpPr>
              <p:cNvPr id="148" name="Freeform 147"/>
              <p:cNvSpPr/>
              <p:nvPr/>
            </p:nvSpPr>
            <p:spPr>
              <a:xfrm>
                <a:off x="4760259" y="2595282"/>
                <a:ext cx="443753" cy="161365"/>
              </a:xfrm>
              <a:custGeom>
                <a:avLst/>
                <a:gdLst>
                  <a:gd name="connsiteX0" fmla="*/ 94129 w 443753"/>
                  <a:gd name="connsiteY0" fmla="*/ 13447 h 161365"/>
                  <a:gd name="connsiteX1" fmla="*/ 282388 w 443753"/>
                  <a:gd name="connsiteY1" fmla="*/ 0 h 161365"/>
                  <a:gd name="connsiteX2" fmla="*/ 416859 w 443753"/>
                  <a:gd name="connsiteY2" fmla="*/ 26894 h 161365"/>
                  <a:gd name="connsiteX3" fmla="*/ 443753 w 443753"/>
                  <a:gd name="connsiteY3" fmla="*/ 107577 h 161365"/>
                  <a:gd name="connsiteX4" fmla="*/ 430306 w 443753"/>
                  <a:gd name="connsiteY4" fmla="*/ 147918 h 161365"/>
                  <a:gd name="connsiteX5" fmla="*/ 389965 w 443753"/>
                  <a:gd name="connsiteY5" fmla="*/ 161365 h 161365"/>
                  <a:gd name="connsiteX6" fmla="*/ 255494 w 443753"/>
                  <a:gd name="connsiteY6" fmla="*/ 147918 h 161365"/>
                  <a:gd name="connsiteX7" fmla="*/ 134470 w 443753"/>
                  <a:gd name="connsiteY7" fmla="*/ 107577 h 161365"/>
                  <a:gd name="connsiteX8" fmla="*/ 53788 w 443753"/>
                  <a:gd name="connsiteY8" fmla="*/ 80683 h 161365"/>
                  <a:gd name="connsiteX9" fmla="*/ 0 w 443753"/>
                  <a:gd name="connsiteY9" fmla="*/ 40342 h 161365"/>
                  <a:gd name="connsiteX10" fmla="*/ 94129 w 443753"/>
                  <a:gd name="connsiteY10" fmla="*/ 13447 h 161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3753" h="161365">
                    <a:moveTo>
                      <a:pt x="94129" y="13447"/>
                    </a:moveTo>
                    <a:lnTo>
                      <a:pt x="282388" y="0"/>
                    </a:lnTo>
                    <a:lnTo>
                      <a:pt x="416859" y="26894"/>
                    </a:lnTo>
                    <a:lnTo>
                      <a:pt x="443753" y="107577"/>
                    </a:lnTo>
                    <a:cubicBezTo>
                      <a:pt x="439271" y="121024"/>
                      <a:pt x="440329" y="137895"/>
                      <a:pt x="430306" y="147918"/>
                    </a:cubicBezTo>
                    <a:cubicBezTo>
                      <a:pt x="420283" y="157941"/>
                      <a:pt x="404139" y="161365"/>
                      <a:pt x="389965" y="161365"/>
                    </a:cubicBezTo>
                    <a:cubicBezTo>
                      <a:pt x="344918" y="161365"/>
                      <a:pt x="300318" y="152400"/>
                      <a:pt x="255494" y="147918"/>
                    </a:cubicBezTo>
                    <a:cubicBezTo>
                      <a:pt x="120680" y="93992"/>
                      <a:pt x="250281" y="142320"/>
                      <a:pt x="134470" y="107577"/>
                    </a:cubicBezTo>
                    <a:cubicBezTo>
                      <a:pt x="107317" y="99431"/>
                      <a:pt x="53788" y="80683"/>
                      <a:pt x="53788" y="80683"/>
                    </a:cubicBezTo>
                    <a:lnTo>
                      <a:pt x="0" y="40342"/>
                    </a:lnTo>
                    <a:lnTo>
                      <a:pt x="94129" y="1344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Freeform 148"/>
              <p:cNvSpPr/>
              <p:nvPr/>
            </p:nvSpPr>
            <p:spPr>
              <a:xfrm rot="10498600">
                <a:off x="4349613" y="2533718"/>
                <a:ext cx="443753" cy="161365"/>
              </a:xfrm>
              <a:custGeom>
                <a:avLst/>
                <a:gdLst>
                  <a:gd name="connsiteX0" fmla="*/ 94129 w 443753"/>
                  <a:gd name="connsiteY0" fmla="*/ 13447 h 161365"/>
                  <a:gd name="connsiteX1" fmla="*/ 282388 w 443753"/>
                  <a:gd name="connsiteY1" fmla="*/ 0 h 161365"/>
                  <a:gd name="connsiteX2" fmla="*/ 416859 w 443753"/>
                  <a:gd name="connsiteY2" fmla="*/ 26894 h 161365"/>
                  <a:gd name="connsiteX3" fmla="*/ 443753 w 443753"/>
                  <a:gd name="connsiteY3" fmla="*/ 107577 h 161365"/>
                  <a:gd name="connsiteX4" fmla="*/ 430306 w 443753"/>
                  <a:gd name="connsiteY4" fmla="*/ 147918 h 161365"/>
                  <a:gd name="connsiteX5" fmla="*/ 389965 w 443753"/>
                  <a:gd name="connsiteY5" fmla="*/ 161365 h 161365"/>
                  <a:gd name="connsiteX6" fmla="*/ 255494 w 443753"/>
                  <a:gd name="connsiteY6" fmla="*/ 147918 h 161365"/>
                  <a:gd name="connsiteX7" fmla="*/ 134470 w 443753"/>
                  <a:gd name="connsiteY7" fmla="*/ 107577 h 161365"/>
                  <a:gd name="connsiteX8" fmla="*/ 53788 w 443753"/>
                  <a:gd name="connsiteY8" fmla="*/ 80683 h 161365"/>
                  <a:gd name="connsiteX9" fmla="*/ 0 w 443753"/>
                  <a:gd name="connsiteY9" fmla="*/ 40342 h 161365"/>
                  <a:gd name="connsiteX10" fmla="*/ 94129 w 443753"/>
                  <a:gd name="connsiteY10" fmla="*/ 13447 h 161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3753" h="161365">
                    <a:moveTo>
                      <a:pt x="94129" y="13447"/>
                    </a:moveTo>
                    <a:lnTo>
                      <a:pt x="282388" y="0"/>
                    </a:lnTo>
                    <a:lnTo>
                      <a:pt x="416859" y="26894"/>
                    </a:lnTo>
                    <a:lnTo>
                      <a:pt x="443753" y="107577"/>
                    </a:lnTo>
                    <a:cubicBezTo>
                      <a:pt x="439271" y="121024"/>
                      <a:pt x="440329" y="137895"/>
                      <a:pt x="430306" y="147918"/>
                    </a:cubicBezTo>
                    <a:cubicBezTo>
                      <a:pt x="420283" y="157941"/>
                      <a:pt x="404139" y="161365"/>
                      <a:pt x="389965" y="161365"/>
                    </a:cubicBezTo>
                    <a:cubicBezTo>
                      <a:pt x="344918" y="161365"/>
                      <a:pt x="300318" y="152400"/>
                      <a:pt x="255494" y="147918"/>
                    </a:cubicBezTo>
                    <a:cubicBezTo>
                      <a:pt x="120680" y="93992"/>
                      <a:pt x="250281" y="142320"/>
                      <a:pt x="134470" y="107577"/>
                    </a:cubicBezTo>
                    <a:cubicBezTo>
                      <a:pt x="107317" y="99431"/>
                      <a:pt x="53788" y="80683"/>
                      <a:pt x="53788" y="80683"/>
                    </a:cubicBezTo>
                    <a:lnTo>
                      <a:pt x="0" y="40342"/>
                    </a:lnTo>
                    <a:lnTo>
                      <a:pt x="94129" y="1344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4724400" y="2590800"/>
                <a:ext cx="76200" cy="762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4" name="Group 46"/>
            <p:cNvGrpSpPr/>
            <p:nvPr/>
          </p:nvGrpSpPr>
          <p:grpSpPr>
            <a:xfrm rot="18434773">
              <a:off x="7752948" y="4161505"/>
              <a:ext cx="377364" cy="138256"/>
              <a:chOff x="4349613" y="2533718"/>
              <a:chExt cx="854399" cy="222929"/>
            </a:xfrm>
            <a:solidFill>
              <a:srgbClr val="C00000"/>
            </a:solidFill>
          </p:grpSpPr>
          <p:sp>
            <p:nvSpPr>
              <p:cNvPr id="145" name="Freeform 144"/>
              <p:cNvSpPr/>
              <p:nvPr/>
            </p:nvSpPr>
            <p:spPr>
              <a:xfrm>
                <a:off x="4760259" y="2595282"/>
                <a:ext cx="443753" cy="161365"/>
              </a:xfrm>
              <a:custGeom>
                <a:avLst/>
                <a:gdLst>
                  <a:gd name="connsiteX0" fmla="*/ 94129 w 443753"/>
                  <a:gd name="connsiteY0" fmla="*/ 13447 h 161365"/>
                  <a:gd name="connsiteX1" fmla="*/ 282388 w 443753"/>
                  <a:gd name="connsiteY1" fmla="*/ 0 h 161365"/>
                  <a:gd name="connsiteX2" fmla="*/ 416859 w 443753"/>
                  <a:gd name="connsiteY2" fmla="*/ 26894 h 161365"/>
                  <a:gd name="connsiteX3" fmla="*/ 443753 w 443753"/>
                  <a:gd name="connsiteY3" fmla="*/ 107577 h 161365"/>
                  <a:gd name="connsiteX4" fmla="*/ 430306 w 443753"/>
                  <a:gd name="connsiteY4" fmla="*/ 147918 h 161365"/>
                  <a:gd name="connsiteX5" fmla="*/ 389965 w 443753"/>
                  <a:gd name="connsiteY5" fmla="*/ 161365 h 161365"/>
                  <a:gd name="connsiteX6" fmla="*/ 255494 w 443753"/>
                  <a:gd name="connsiteY6" fmla="*/ 147918 h 161365"/>
                  <a:gd name="connsiteX7" fmla="*/ 134470 w 443753"/>
                  <a:gd name="connsiteY7" fmla="*/ 107577 h 161365"/>
                  <a:gd name="connsiteX8" fmla="*/ 53788 w 443753"/>
                  <a:gd name="connsiteY8" fmla="*/ 80683 h 161365"/>
                  <a:gd name="connsiteX9" fmla="*/ 0 w 443753"/>
                  <a:gd name="connsiteY9" fmla="*/ 40342 h 161365"/>
                  <a:gd name="connsiteX10" fmla="*/ 94129 w 443753"/>
                  <a:gd name="connsiteY10" fmla="*/ 13447 h 161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3753" h="161365">
                    <a:moveTo>
                      <a:pt x="94129" y="13447"/>
                    </a:moveTo>
                    <a:lnTo>
                      <a:pt x="282388" y="0"/>
                    </a:lnTo>
                    <a:lnTo>
                      <a:pt x="416859" y="26894"/>
                    </a:lnTo>
                    <a:lnTo>
                      <a:pt x="443753" y="107577"/>
                    </a:lnTo>
                    <a:cubicBezTo>
                      <a:pt x="439271" y="121024"/>
                      <a:pt x="440329" y="137895"/>
                      <a:pt x="430306" y="147918"/>
                    </a:cubicBezTo>
                    <a:cubicBezTo>
                      <a:pt x="420283" y="157941"/>
                      <a:pt x="404139" y="161365"/>
                      <a:pt x="389965" y="161365"/>
                    </a:cubicBezTo>
                    <a:cubicBezTo>
                      <a:pt x="344918" y="161365"/>
                      <a:pt x="300318" y="152400"/>
                      <a:pt x="255494" y="147918"/>
                    </a:cubicBezTo>
                    <a:cubicBezTo>
                      <a:pt x="120680" y="93992"/>
                      <a:pt x="250281" y="142320"/>
                      <a:pt x="134470" y="107577"/>
                    </a:cubicBezTo>
                    <a:cubicBezTo>
                      <a:pt x="107317" y="99431"/>
                      <a:pt x="53788" y="80683"/>
                      <a:pt x="53788" y="80683"/>
                    </a:cubicBezTo>
                    <a:lnTo>
                      <a:pt x="0" y="40342"/>
                    </a:lnTo>
                    <a:lnTo>
                      <a:pt x="94129" y="1344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Freeform 145"/>
              <p:cNvSpPr/>
              <p:nvPr/>
            </p:nvSpPr>
            <p:spPr>
              <a:xfrm rot="10498600">
                <a:off x="4349613" y="2533718"/>
                <a:ext cx="443753" cy="161365"/>
              </a:xfrm>
              <a:custGeom>
                <a:avLst/>
                <a:gdLst>
                  <a:gd name="connsiteX0" fmla="*/ 94129 w 443753"/>
                  <a:gd name="connsiteY0" fmla="*/ 13447 h 161365"/>
                  <a:gd name="connsiteX1" fmla="*/ 282388 w 443753"/>
                  <a:gd name="connsiteY1" fmla="*/ 0 h 161365"/>
                  <a:gd name="connsiteX2" fmla="*/ 416859 w 443753"/>
                  <a:gd name="connsiteY2" fmla="*/ 26894 h 161365"/>
                  <a:gd name="connsiteX3" fmla="*/ 443753 w 443753"/>
                  <a:gd name="connsiteY3" fmla="*/ 107577 h 161365"/>
                  <a:gd name="connsiteX4" fmla="*/ 430306 w 443753"/>
                  <a:gd name="connsiteY4" fmla="*/ 147918 h 161365"/>
                  <a:gd name="connsiteX5" fmla="*/ 389965 w 443753"/>
                  <a:gd name="connsiteY5" fmla="*/ 161365 h 161365"/>
                  <a:gd name="connsiteX6" fmla="*/ 255494 w 443753"/>
                  <a:gd name="connsiteY6" fmla="*/ 147918 h 161365"/>
                  <a:gd name="connsiteX7" fmla="*/ 134470 w 443753"/>
                  <a:gd name="connsiteY7" fmla="*/ 107577 h 161365"/>
                  <a:gd name="connsiteX8" fmla="*/ 53788 w 443753"/>
                  <a:gd name="connsiteY8" fmla="*/ 80683 h 161365"/>
                  <a:gd name="connsiteX9" fmla="*/ 0 w 443753"/>
                  <a:gd name="connsiteY9" fmla="*/ 40342 h 161365"/>
                  <a:gd name="connsiteX10" fmla="*/ 94129 w 443753"/>
                  <a:gd name="connsiteY10" fmla="*/ 13447 h 161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3753" h="161365">
                    <a:moveTo>
                      <a:pt x="94129" y="13447"/>
                    </a:moveTo>
                    <a:lnTo>
                      <a:pt x="282388" y="0"/>
                    </a:lnTo>
                    <a:lnTo>
                      <a:pt x="416859" y="26894"/>
                    </a:lnTo>
                    <a:lnTo>
                      <a:pt x="443753" y="107577"/>
                    </a:lnTo>
                    <a:cubicBezTo>
                      <a:pt x="439271" y="121024"/>
                      <a:pt x="440329" y="137895"/>
                      <a:pt x="430306" y="147918"/>
                    </a:cubicBezTo>
                    <a:cubicBezTo>
                      <a:pt x="420283" y="157941"/>
                      <a:pt x="404139" y="161365"/>
                      <a:pt x="389965" y="161365"/>
                    </a:cubicBezTo>
                    <a:cubicBezTo>
                      <a:pt x="344918" y="161365"/>
                      <a:pt x="300318" y="152400"/>
                      <a:pt x="255494" y="147918"/>
                    </a:cubicBezTo>
                    <a:cubicBezTo>
                      <a:pt x="120680" y="93992"/>
                      <a:pt x="250281" y="142320"/>
                      <a:pt x="134470" y="107577"/>
                    </a:cubicBezTo>
                    <a:cubicBezTo>
                      <a:pt x="107317" y="99431"/>
                      <a:pt x="53788" y="80683"/>
                      <a:pt x="53788" y="80683"/>
                    </a:cubicBezTo>
                    <a:lnTo>
                      <a:pt x="0" y="40342"/>
                    </a:lnTo>
                    <a:lnTo>
                      <a:pt x="94129" y="1344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Oval 146"/>
              <p:cNvSpPr/>
              <p:nvPr/>
            </p:nvSpPr>
            <p:spPr>
              <a:xfrm>
                <a:off x="4724400" y="2590800"/>
                <a:ext cx="76200" cy="762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7" name="Group 116"/>
          <p:cNvGrpSpPr/>
          <p:nvPr/>
        </p:nvGrpSpPr>
        <p:grpSpPr>
          <a:xfrm>
            <a:off x="3429000" y="2438400"/>
            <a:ext cx="838200" cy="1295400"/>
            <a:chOff x="7543800" y="3505200"/>
            <a:chExt cx="838200" cy="1295400"/>
          </a:xfrm>
        </p:grpSpPr>
        <p:grpSp>
          <p:nvGrpSpPr>
            <p:cNvPr id="118" name="Group 98"/>
            <p:cNvGrpSpPr/>
            <p:nvPr/>
          </p:nvGrpSpPr>
          <p:grpSpPr>
            <a:xfrm>
              <a:off x="7543800" y="3505200"/>
              <a:ext cx="838200" cy="1295400"/>
              <a:chOff x="4191000" y="3429000"/>
              <a:chExt cx="838200" cy="1295400"/>
            </a:xfrm>
          </p:grpSpPr>
          <p:sp>
            <p:nvSpPr>
              <p:cNvPr id="127" name="Oval 126"/>
              <p:cNvSpPr/>
              <p:nvPr/>
            </p:nvSpPr>
            <p:spPr>
              <a:xfrm>
                <a:off x="4191000" y="3429000"/>
                <a:ext cx="838200" cy="12954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4343400" y="3581400"/>
                <a:ext cx="533400" cy="91440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9" name="Group 34"/>
            <p:cNvGrpSpPr/>
            <p:nvPr/>
          </p:nvGrpSpPr>
          <p:grpSpPr>
            <a:xfrm rot="19027173">
              <a:off x="7761676" y="4006222"/>
              <a:ext cx="402448" cy="126525"/>
              <a:chOff x="4349613" y="2533718"/>
              <a:chExt cx="854399" cy="222929"/>
            </a:xfrm>
            <a:solidFill>
              <a:srgbClr val="00B050"/>
            </a:solidFill>
          </p:grpSpPr>
          <p:sp>
            <p:nvSpPr>
              <p:cNvPr id="124" name="Freeform 123"/>
              <p:cNvSpPr/>
              <p:nvPr/>
            </p:nvSpPr>
            <p:spPr>
              <a:xfrm>
                <a:off x="4760259" y="2595282"/>
                <a:ext cx="443753" cy="161365"/>
              </a:xfrm>
              <a:custGeom>
                <a:avLst/>
                <a:gdLst>
                  <a:gd name="connsiteX0" fmla="*/ 94129 w 443753"/>
                  <a:gd name="connsiteY0" fmla="*/ 13447 h 161365"/>
                  <a:gd name="connsiteX1" fmla="*/ 282388 w 443753"/>
                  <a:gd name="connsiteY1" fmla="*/ 0 h 161365"/>
                  <a:gd name="connsiteX2" fmla="*/ 416859 w 443753"/>
                  <a:gd name="connsiteY2" fmla="*/ 26894 h 161365"/>
                  <a:gd name="connsiteX3" fmla="*/ 443753 w 443753"/>
                  <a:gd name="connsiteY3" fmla="*/ 107577 h 161365"/>
                  <a:gd name="connsiteX4" fmla="*/ 430306 w 443753"/>
                  <a:gd name="connsiteY4" fmla="*/ 147918 h 161365"/>
                  <a:gd name="connsiteX5" fmla="*/ 389965 w 443753"/>
                  <a:gd name="connsiteY5" fmla="*/ 161365 h 161365"/>
                  <a:gd name="connsiteX6" fmla="*/ 255494 w 443753"/>
                  <a:gd name="connsiteY6" fmla="*/ 147918 h 161365"/>
                  <a:gd name="connsiteX7" fmla="*/ 134470 w 443753"/>
                  <a:gd name="connsiteY7" fmla="*/ 107577 h 161365"/>
                  <a:gd name="connsiteX8" fmla="*/ 53788 w 443753"/>
                  <a:gd name="connsiteY8" fmla="*/ 80683 h 161365"/>
                  <a:gd name="connsiteX9" fmla="*/ 0 w 443753"/>
                  <a:gd name="connsiteY9" fmla="*/ 40342 h 161365"/>
                  <a:gd name="connsiteX10" fmla="*/ 94129 w 443753"/>
                  <a:gd name="connsiteY10" fmla="*/ 13447 h 161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3753" h="161365">
                    <a:moveTo>
                      <a:pt x="94129" y="13447"/>
                    </a:moveTo>
                    <a:lnTo>
                      <a:pt x="282388" y="0"/>
                    </a:lnTo>
                    <a:lnTo>
                      <a:pt x="416859" y="26894"/>
                    </a:lnTo>
                    <a:lnTo>
                      <a:pt x="443753" y="107577"/>
                    </a:lnTo>
                    <a:cubicBezTo>
                      <a:pt x="439271" y="121024"/>
                      <a:pt x="440329" y="137895"/>
                      <a:pt x="430306" y="147918"/>
                    </a:cubicBezTo>
                    <a:cubicBezTo>
                      <a:pt x="420283" y="157941"/>
                      <a:pt x="404139" y="161365"/>
                      <a:pt x="389965" y="161365"/>
                    </a:cubicBezTo>
                    <a:cubicBezTo>
                      <a:pt x="344918" y="161365"/>
                      <a:pt x="300318" y="152400"/>
                      <a:pt x="255494" y="147918"/>
                    </a:cubicBezTo>
                    <a:cubicBezTo>
                      <a:pt x="120680" y="93992"/>
                      <a:pt x="250281" y="142320"/>
                      <a:pt x="134470" y="107577"/>
                    </a:cubicBezTo>
                    <a:cubicBezTo>
                      <a:pt x="107317" y="99431"/>
                      <a:pt x="53788" y="80683"/>
                      <a:pt x="53788" y="80683"/>
                    </a:cubicBezTo>
                    <a:lnTo>
                      <a:pt x="0" y="40342"/>
                    </a:lnTo>
                    <a:lnTo>
                      <a:pt x="94129" y="1344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Freeform 124"/>
              <p:cNvSpPr/>
              <p:nvPr/>
            </p:nvSpPr>
            <p:spPr>
              <a:xfrm rot="10498600">
                <a:off x="4349613" y="2533718"/>
                <a:ext cx="443753" cy="161365"/>
              </a:xfrm>
              <a:custGeom>
                <a:avLst/>
                <a:gdLst>
                  <a:gd name="connsiteX0" fmla="*/ 94129 w 443753"/>
                  <a:gd name="connsiteY0" fmla="*/ 13447 h 161365"/>
                  <a:gd name="connsiteX1" fmla="*/ 282388 w 443753"/>
                  <a:gd name="connsiteY1" fmla="*/ 0 h 161365"/>
                  <a:gd name="connsiteX2" fmla="*/ 416859 w 443753"/>
                  <a:gd name="connsiteY2" fmla="*/ 26894 h 161365"/>
                  <a:gd name="connsiteX3" fmla="*/ 443753 w 443753"/>
                  <a:gd name="connsiteY3" fmla="*/ 107577 h 161365"/>
                  <a:gd name="connsiteX4" fmla="*/ 430306 w 443753"/>
                  <a:gd name="connsiteY4" fmla="*/ 147918 h 161365"/>
                  <a:gd name="connsiteX5" fmla="*/ 389965 w 443753"/>
                  <a:gd name="connsiteY5" fmla="*/ 161365 h 161365"/>
                  <a:gd name="connsiteX6" fmla="*/ 255494 w 443753"/>
                  <a:gd name="connsiteY6" fmla="*/ 147918 h 161365"/>
                  <a:gd name="connsiteX7" fmla="*/ 134470 w 443753"/>
                  <a:gd name="connsiteY7" fmla="*/ 107577 h 161365"/>
                  <a:gd name="connsiteX8" fmla="*/ 53788 w 443753"/>
                  <a:gd name="connsiteY8" fmla="*/ 80683 h 161365"/>
                  <a:gd name="connsiteX9" fmla="*/ 0 w 443753"/>
                  <a:gd name="connsiteY9" fmla="*/ 40342 h 161365"/>
                  <a:gd name="connsiteX10" fmla="*/ 94129 w 443753"/>
                  <a:gd name="connsiteY10" fmla="*/ 13447 h 161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3753" h="161365">
                    <a:moveTo>
                      <a:pt x="94129" y="13447"/>
                    </a:moveTo>
                    <a:lnTo>
                      <a:pt x="282388" y="0"/>
                    </a:lnTo>
                    <a:lnTo>
                      <a:pt x="416859" y="26894"/>
                    </a:lnTo>
                    <a:lnTo>
                      <a:pt x="443753" y="107577"/>
                    </a:lnTo>
                    <a:cubicBezTo>
                      <a:pt x="439271" y="121024"/>
                      <a:pt x="440329" y="137895"/>
                      <a:pt x="430306" y="147918"/>
                    </a:cubicBezTo>
                    <a:cubicBezTo>
                      <a:pt x="420283" y="157941"/>
                      <a:pt x="404139" y="161365"/>
                      <a:pt x="389965" y="161365"/>
                    </a:cubicBezTo>
                    <a:cubicBezTo>
                      <a:pt x="344918" y="161365"/>
                      <a:pt x="300318" y="152400"/>
                      <a:pt x="255494" y="147918"/>
                    </a:cubicBezTo>
                    <a:cubicBezTo>
                      <a:pt x="120680" y="93992"/>
                      <a:pt x="250281" y="142320"/>
                      <a:pt x="134470" y="107577"/>
                    </a:cubicBezTo>
                    <a:cubicBezTo>
                      <a:pt x="107317" y="99431"/>
                      <a:pt x="53788" y="80683"/>
                      <a:pt x="53788" y="80683"/>
                    </a:cubicBezTo>
                    <a:lnTo>
                      <a:pt x="0" y="40342"/>
                    </a:lnTo>
                    <a:lnTo>
                      <a:pt x="94129" y="1344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4724400" y="2590800"/>
                <a:ext cx="76200" cy="762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0" name="Group 46"/>
            <p:cNvGrpSpPr/>
            <p:nvPr/>
          </p:nvGrpSpPr>
          <p:grpSpPr>
            <a:xfrm rot="18434773">
              <a:off x="7752948" y="4161505"/>
              <a:ext cx="377364" cy="138256"/>
              <a:chOff x="4349613" y="2533718"/>
              <a:chExt cx="854399" cy="222929"/>
            </a:xfrm>
            <a:solidFill>
              <a:srgbClr val="C00000"/>
            </a:solidFill>
          </p:grpSpPr>
          <p:sp>
            <p:nvSpPr>
              <p:cNvPr id="121" name="Freeform 120"/>
              <p:cNvSpPr/>
              <p:nvPr/>
            </p:nvSpPr>
            <p:spPr>
              <a:xfrm>
                <a:off x="4760259" y="2595282"/>
                <a:ext cx="443753" cy="161365"/>
              </a:xfrm>
              <a:custGeom>
                <a:avLst/>
                <a:gdLst>
                  <a:gd name="connsiteX0" fmla="*/ 94129 w 443753"/>
                  <a:gd name="connsiteY0" fmla="*/ 13447 h 161365"/>
                  <a:gd name="connsiteX1" fmla="*/ 282388 w 443753"/>
                  <a:gd name="connsiteY1" fmla="*/ 0 h 161365"/>
                  <a:gd name="connsiteX2" fmla="*/ 416859 w 443753"/>
                  <a:gd name="connsiteY2" fmla="*/ 26894 h 161365"/>
                  <a:gd name="connsiteX3" fmla="*/ 443753 w 443753"/>
                  <a:gd name="connsiteY3" fmla="*/ 107577 h 161365"/>
                  <a:gd name="connsiteX4" fmla="*/ 430306 w 443753"/>
                  <a:gd name="connsiteY4" fmla="*/ 147918 h 161365"/>
                  <a:gd name="connsiteX5" fmla="*/ 389965 w 443753"/>
                  <a:gd name="connsiteY5" fmla="*/ 161365 h 161365"/>
                  <a:gd name="connsiteX6" fmla="*/ 255494 w 443753"/>
                  <a:gd name="connsiteY6" fmla="*/ 147918 h 161365"/>
                  <a:gd name="connsiteX7" fmla="*/ 134470 w 443753"/>
                  <a:gd name="connsiteY7" fmla="*/ 107577 h 161365"/>
                  <a:gd name="connsiteX8" fmla="*/ 53788 w 443753"/>
                  <a:gd name="connsiteY8" fmla="*/ 80683 h 161365"/>
                  <a:gd name="connsiteX9" fmla="*/ 0 w 443753"/>
                  <a:gd name="connsiteY9" fmla="*/ 40342 h 161365"/>
                  <a:gd name="connsiteX10" fmla="*/ 94129 w 443753"/>
                  <a:gd name="connsiteY10" fmla="*/ 13447 h 161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3753" h="161365">
                    <a:moveTo>
                      <a:pt x="94129" y="13447"/>
                    </a:moveTo>
                    <a:lnTo>
                      <a:pt x="282388" y="0"/>
                    </a:lnTo>
                    <a:lnTo>
                      <a:pt x="416859" y="26894"/>
                    </a:lnTo>
                    <a:lnTo>
                      <a:pt x="443753" y="107577"/>
                    </a:lnTo>
                    <a:cubicBezTo>
                      <a:pt x="439271" y="121024"/>
                      <a:pt x="440329" y="137895"/>
                      <a:pt x="430306" y="147918"/>
                    </a:cubicBezTo>
                    <a:cubicBezTo>
                      <a:pt x="420283" y="157941"/>
                      <a:pt x="404139" y="161365"/>
                      <a:pt x="389965" y="161365"/>
                    </a:cubicBezTo>
                    <a:cubicBezTo>
                      <a:pt x="344918" y="161365"/>
                      <a:pt x="300318" y="152400"/>
                      <a:pt x="255494" y="147918"/>
                    </a:cubicBezTo>
                    <a:cubicBezTo>
                      <a:pt x="120680" y="93992"/>
                      <a:pt x="250281" y="142320"/>
                      <a:pt x="134470" y="107577"/>
                    </a:cubicBezTo>
                    <a:cubicBezTo>
                      <a:pt x="107317" y="99431"/>
                      <a:pt x="53788" y="80683"/>
                      <a:pt x="53788" y="80683"/>
                    </a:cubicBezTo>
                    <a:lnTo>
                      <a:pt x="0" y="40342"/>
                    </a:lnTo>
                    <a:lnTo>
                      <a:pt x="94129" y="1344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Freeform 121"/>
              <p:cNvSpPr/>
              <p:nvPr/>
            </p:nvSpPr>
            <p:spPr>
              <a:xfrm rot="10498600">
                <a:off x="4349613" y="2533718"/>
                <a:ext cx="443753" cy="161365"/>
              </a:xfrm>
              <a:custGeom>
                <a:avLst/>
                <a:gdLst>
                  <a:gd name="connsiteX0" fmla="*/ 94129 w 443753"/>
                  <a:gd name="connsiteY0" fmla="*/ 13447 h 161365"/>
                  <a:gd name="connsiteX1" fmla="*/ 282388 w 443753"/>
                  <a:gd name="connsiteY1" fmla="*/ 0 h 161365"/>
                  <a:gd name="connsiteX2" fmla="*/ 416859 w 443753"/>
                  <a:gd name="connsiteY2" fmla="*/ 26894 h 161365"/>
                  <a:gd name="connsiteX3" fmla="*/ 443753 w 443753"/>
                  <a:gd name="connsiteY3" fmla="*/ 107577 h 161365"/>
                  <a:gd name="connsiteX4" fmla="*/ 430306 w 443753"/>
                  <a:gd name="connsiteY4" fmla="*/ 147918 h 161365"/>
                  <a:gd name="connsiteX5" fmla="*/ 389965 w 443753"/>
                  <a:gd name="connsiteY5" fmla="*/ 161365 h 161365"/>
                  <a:gd name="connsiteX6" fmla="*/ 255494 w 443753"/>
                  <a:gd name="connsiteY6" fmla="*/ 147918 h 161365"/>
                  <a:gd name="connsiteX7" fmla="*/ 134470 w 443753"/>
                  <a:gd name="connsiteY7" fmla="*/ 107577 h 161365"/>
                  <a:gd name="connsiteX8" fmla="*/ 53788 w 443753"/>
                  <a:gd name="connsiteY8" fmla="*/ 80683 h 161365"/>
                  <a:gd name="connsiteX9" fmla="*/ 0 w 443753"/>
                  <a:gd name="connsiteY9" fmla="*/ 40342 h 161365"/>
                  <a:gd name="connsiteX10" fmla="*/ 94129 w 443753"/>
                  <a:gd name="connsiteY10" fmla="*/ 13447 h 161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3753" h="161365">
                    <a:moveTo>
                      <a:pt x="94129" y="13447"/>
                    </a:moveTo>
                    <a:lnTo>
                      <a:pt x="282388" y="0"/>
                    </a:lnTo>
                    <a:lnTo>
                      <a:pt x="416859" y="26894"/>
                    </a:lnTo>
                    <a:lnTo>
                      <a:pt x="443753" y="107577"/>
                    </a:lnTo>
                    <a:cubicBezTo>
                      <a:pt x="439271" y="121024"/>
                      <a:pt x="440329" y="137895"/>
                      <a:pt x="430306" y="147918"/>
                    </a:cubicBezTo>
                    <a:cubicBezTo>
                      <a:pt x="420283" y="157941"/>
                      <a:pt x="404139" y="161365"/>
                      <a:pt x="389965" y="161365"/>
                    </a:cubicBezTo>
                    <a:cubicBezTo>
                      <a:pt x="344918" y="161365"/>
                      <a:pt x="300318" y="152400"/>
                      <a:pt x="255494" y="147918"/>
                    </a:cubicBezTo>
                    <a:cubicBezTo>
                      <a:pt x="120680" y="93992"/>
                      <a:pt x="250281" y="142320"/>
                      <a:pt x="134470" y="107577"/>
                    </a:cubicBezTo>
                    <a:cubicBezTo>
                      <a:pt x="107317" y="99431"/>
                      <a:pt x="53788" y="80683"/>
                      <a:pt x="53788" y="80683"/>
                    </a:cubicBezTo>
                    <a:lnTo>
                      <a:pt x="0" y="40342"/>
                    </a:lnTo>
                    <a:lnTo>
                      <a:pt x="94129" y="1344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4724400" y="2590800"/>
                <a:ext cx="76200" cy="762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8" name="Group 77"/>
          <p:cNvGrpSpPr/>
          <p:nvPr/>
        </p:nvGrpSpPr>
        <p:grpSpPr>
          <a:xfrm>
            <a:off x="457200" y="3276600"/>
            <a:ext cx="1219200" cy="1676400"/>
            <a:chOff x="2590800" y="2209800"/>
            <a:chExt cx="1219200" cy="1676400"/>
          </a:xfrm>
        </p:grpSpPr>
        <p:sp>
          <p:nvSpPr>
            <p:cNvPr id="79" name="Oval 78"/>
            <p:cNvSpPr/>
            <p:nvPr/>
          </p:nvSpPr>
          <p:spPr>
            <a:xfrm>
              <a:off x="2590800" y="2209800"/>
              <a:ext cx="1219200" cy="16764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2743200" y="2438400"/>
              <a:ext cx="838200" cy="1143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1" name="Group 38"/>
            <p:cNvGrpSpPr/>
            <p:nvPr/>
          </p:nvGrpSpPr>
          <p:grpSpPr>
            <a:xfrm rot="19217485">
              <a:off x="2783586" y="2868714"/>
              <a:ext cx="679587" cy="133281"/>
              <a:chOff x="4349613" y="2533718"/>
              <a:chExt cx="854399" cy="222929"/>
            </a:xfrm>
            <a:solidFill>
              <a:srgbClr val="00B050"/>
            </a:solidFill>
          </p:grpSpPr>
          <p:sp>
            <p:nvSpPr>
              <p:cNvPr id="86" name="Freeform 85"/>
              <p:cNvSpPr/>
              <p:nvPr/>
            </p:nvSpPr>
            <p:spPr>
              <a:xfrm>
                <a:off x="4760259" y="2595282"/>
                <a:ext cx="443753" cy="161365"/>
              </a:xfrm>
              <a:custGeom>
                <a:avLst/>
                <a:gdLst>
                  <a:gd name="connsiteX0" fmla="*/ 94129 w 443753"/>
                  <a:gd name="connsiteY0" fmla="*/ 13447 h 161365"/>
                  <a:gd name="connsiteX1" fmla="*/ 282388 w 443753"/>
                  <a:gd name="connsiteY1" fmla="*/ 0 h 161365"/>
                  <a:gd name="connsiteX2" fmla="*/ 416859 w 443753"/>
                  <a:gd name="connsiteY2" fmla="*/ 26894 h 161365"/>
                  <a:gd name="connsiteX3" fmla="*/ 443753 w 443753"/>
                  <a:gd name="connsiteY3" fmla="*/ 107577 h 161365"/>
                  <a:gd name="connsiteX4" fmla="*/ 430306 w 443753"/>
                  <a:gd name="connsiteY4" fmla="*/ 147918 h 161365"/>
                  <a:gd name="connsiteX5" fmla="*/ 389965 w 443753"/>
                  <a:gd name="connsiteY5" fmla="*/ 161365 h 161365"/>
                  <a:gd name="connsiteX6" fmla="*/ 255494 w 443753"/>
                  <a:gd name="connsiteY6" fmla="*/ 147918 h 161365"/>
                  <a:gd name="connsiteX7" fmla="*/ 134470 w 443753"/>
                  <a:gd name="connsiteY7" fmla="*/ 107577 h 161365"/>
                  <a:gd name="connsiteX8" fmla="*/ 53788 w 443753"/>
                  <a:gd name="connsiteY8" fmla="*/ 80683 h 161365"/>
                  <a:gd name="connsiteX9" fmla="*/ 0 w 443753"/>
                  <a:gd name="connsiteY9" fmla="*/ 40342 h 161365"/>
                  <a:gd name="connsiteX10" fmla="*/ 94129 w 443753"/>
                  <a:gd name="connsiteY10" fmla="*/ 13447 h 161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3753" h="161365">
                    <a:moveTo>
                      <a:pt x="94129" y="13447"/>
                    </a:moveTo>
                    <a:lnTo>
                      <a:pt x="282388" y="0"/>
                    </a:lnTo>
                    <a:lnTo>
                      <a:pt x="416859" y="26894"/>
                    </a:lnTo>
                    <a:lnTo>
                      <a:pt x="443753" y="107577"/>
                    </a:lnTo>
                    <a:cubicBezTo>
                      <a:pt x="439271" y="121024"/>
                      <a:pt x="440329" y="137895"/>
                      <a:pt x="430306" y="147918"/>
                    </a:cubicBezTo>
                    <a:cubicBezTo>
                      <a:pt x="420283" y="157941"/>
                      <a:pt x="404139" y="161365"/>
                      <a:pt x="389965" y="161365"/>
                    </a:cubicBezTo>
                    <a:cubicBezTo>
                      <a:pt x="344918" y="161365"/>
                      <a:pt x="300318" y="152400"/>
                      <a:pt x="255494" y="147918"/>
                    </a:cubicBezTo>
                    <a:cubicBezTo>
                      <a:pt x="120680" y="93992"/>
                      <a:pt x="250281" y="142320"/>
                      <a:pt x="134470" y="107577"/>
                    </a:cubicBezTo>
                    <a:cubicBezTo>
                      <a:pt x="107317" y="99431"/>
                      <a:pt x="53788" y="80683"/>
                      <a:pt x="53788" y="80683"/>
                    </a:cubicBezTo>
                    <a:lnTo>
                      <a:pt x="0" y="40342"/>
                    </a:lnTo>
                    <a:lnTo>
                      <a:pt x="94129" y="1344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Freeform 86"/>
              <p:cNvSpPr/>
              <p:nvPr/>
            </p:nvSpPr>
            <p:spPr>
              <a:xfrm rot="10498600">
                <a:off x="4349613" y="2533718"/>
                <a:ext cx="443753" cy="161365"/>
              </a:xfrm>
              <a:custGeom>
                <a:avLst/>
                <a:gdLst>
                  <a:gd name="connsiteX0" fmla="*/ 94129 w 443753"/>
                  <a:gd name="connsiteY0" fmla="*/ 13447 h 161365"/>
                  <a:gd name="connsiteX1" fmla="*/ 282388 w 443753"/>
                  <a:gd name="connsiteY1" fmla="*/ 0 h 161365"/>
                  <a:gd name="connsiteX2" fmla="*/ 416859 w 443753"/>
                  <a:gd name="connsiteY2" fmla="*/ 26894 h 161365"/>
                  <a:gd name="connsiteX3" fmla="*/ 443753 w 443753"/>
                  <a:gd name="connsiteY3" fmla="*/ 107577 h 161365"/>
                  <a:gd name="connsiteX4" fmla="*/ 430306 w 443753"/>
                  <a:gd name="connsiteY4" fmla="*/ 147918 h 161365"/>
                  <a:gd name="connsiteX5" fmla="*/ 389965 w 443753"/>
                  <a:gd name="connsiteY5" fmla="*/ 161365 h 161365"/>
                  <a:gd name="connsiteX6" fmla="*/ 255494 w 443753"/>
                  <a:gd name="connsiteY6" fmla="*/ 147918 h 161365"/>
                  <a:gd name="connsiteX7" fmla="*/ 134470 w 443753"/>
                  <a:gd name="connsiteY7" fmla="*/ 107577 h 161365"/>
                  <a:gd name="connsiteX8" fmla="*/ 53788 w 443753"/>
                  <a:gd name="connsiteY8" fmla="*/ 80683 h 161365"/>
                  <a:gd name="connsiteX9" fmla="*/ 0 w 443753"/>
                  <a:gd name="connsiteY9" fmla="*/ 40342 h 161365"/>
                  <a:gd name="connsiteX10" fmla="*/ 94129 w 443753"/>
                  <a:gd name="connsiteY10" fmla="*/ 13447 h 161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3753" h="161365">
                    <a:moveTo>
                      <a:pt x="94129" y="13447"/>
                    </a:moveTo>
                    <a:lnTo>
                      <a:pt x="282388" y="0"/>
                    </a:lnTo>
                    <a:lnTo>
                      <a:pt x="416859" y="26894"/>
                    </a:lnTo>
                    <a:lnTo>
                      <a:pt x="443753" y="107577"/>
                    </a:lnTo>
                    <a:cubicBezTo>
                      <a:pt x="439271" y="121024"/>
                      <a:pt x="440329" y="137895"/>
                      <a:pt x="430306" y="147918"/>
                    </a:cubicBezTo>
                    <a:cubicBezTo>
                      <a:pt x="420283" y="157941"/>
                      <a:pt x="404139" y="161365"/>
                      <a:pt x="389965" y="161365"/>
                    </a:cubicBezTo>
                    <a:cubicBezTo>
                      <a:pt x="344918" y="161365"/>
                      <a:pt x="300318" y="152400"/>
                      <a:pt x="255494" y="147918"/>
                    </a:cubicBezTo>
                    <a:cubicBezTo>
                      <a:pt x="120680" y="93992"/>
                      <a:pt x="250281" y="142320"/>
                      <a:pt x="134470" y="107577"/>
                    </a:cubicBezTo>
                    <a:cubicBezTo>
                      <a:pt x="107317" y="99431"/>
                      <a:pt x="53788" y="80683"/>
                      <a:pt x="53788" y="80683"/>
                    </a:cubicBezTo>
                    <a:lnTo>
                      <a:pt x="0" y="40342"/>
                    </a:lnTo>
                    <a:lnTo>
                      <a:pt x="94129" y="1344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4724400" y="2590800"/>
                <a:ext cx="76200" cy="762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2" name="Group 42"/>
            <p:cNvGrpSpPr/>
            <p:nvPr/>
          </p:nvGrpSpPr>
          <p:grpSpPr>
            <a:xfrm rot="18587887">
              <a:off x="2900703" y="3056480"/>
              <a:ext cx="679587" cy="133281"/>
              <a:chOff x="4349613" y="2533718"/>
              <a:chExt cx="854399" cy="222929"/>
            </a:xfrm>
            <a:solidFill>
              <a:srgbClr val="C00000"/>
            </a:solidFill>
          </p:grpSpPr>
          <p:sp>
            <p:nvSpPr>
              <p:cNvPr id="83" name="Freeform 82"/>
              <p:cNvSpPr/>
              <p:nvPr/>
            </p:nvSpPr>
            <p:spPr>
              <a:xfrm>
                <a:off x="4760259" y="2595282"/>
                <a:ext cx="443753" cy="161365"/>
              </a:xfrm>
              <a:custGeom>
                <a:avLst/>
                <a:gdLst>
                  <a:gd name="connsiteX0" fmla="*/ 94129 w 443753"/>
                  <a:gd name="connsiteY0" fmla="*/ 13447 h 161365"/>
                  <a:gd name="connsiteX1" fmla="*/ 282388 w 443753"/>
                  <a:gd name="connsiteY1" fmla="*/ 0 h 161365"/>
                  <a:gd name="connsiteX2" fmla="*/ 416859 w 443753"/>
                  <a:gd name="connsiteY2" fmla="*/ 26894 h 161365"/>
                  <a:gd name="connsiteX3" fmla="*/ 443753 w 443753"/>
                  <a:gd name="connsiteY3" fmla="*/ 107577 h 161365"/>
                  <a:gd name="connsiteX4" fmla="*/ 430306 w 443753"/>
                  <a:gd name="connsiteY4" fmla="*/ 147918 h 161365"/>
                  <a:gd name="connsiteX5" fmla="*/ 389965 w 443753"/>
                  <a:gd name="connsiteY5" fmla="*/ 161365 h 161365"/>
                  <a:gd name="connsiteX6" fmla="*/ 255494 w 443753"/>
                  <a:gd name="connsiteY6" fmla="*/ 147918 h 161365"/>
                  <a:gd name="connsiteX7" fmla="*/ 134470 w 443753"/>
                  <a:gd name="connsiteY7" fmla="*/ 107577 h 161365"/>
                  <a:gd name="connsiteX8" fmla="*/ 53788 w 443753"/>
                  <a:gd name="connsiteY8" fmla="*/ 80683 h 161365"/>
                  <a:gd name="connsiteX9" fmla="*/ 0 w 443753"/>
                  <a:gd name="connsiteY9" fmla="*/ 40342 h 161365"/>
                  <a:gd name="connsiteX10" fmla="*/ 94129 w 443753"/>
                  <a:gd name="connsiteY10" fmla="*/ 13447 h 161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3753" h="161365">
                    <a:moveTo>
                      <a:pt x="94129" y="13447"/>
                    </a:moveTo>
                    <a:lnTo>
                      <a:pt x="282388" y="0"/>
                    </a:lnTo>
                    <a:lnTo>
                      <a:pt x="416859" y="26894"/>
                    </a:lnTo>
                    <a:lnTo>
                      <a:pt x="443753" y="107577"/>
                    </a:lnTo>
                    <a:cubicBezTo>
                      <a:pt x="439271" y="121024"/>
                      <a:pt x="440329" y="137895"/>
                      <a:pt x="430306" y="147918"/>
                    </a:cubicBezTo>
                    <a:cubicBezTo>
                      <a:pt x="420283" y="157941"/>
                      <a:pt x="404139" y="161365"/>
                      <a:pt x="389965" y="161365"/>
                    </a:cubicBezTo>
                    <a:cubicBezTo>
                      <a:pt x="344918" y="161365"/>
                      <a:pt x="300318" y="152400"/>
                      <a:pt x="255494" y="147918"/>
                    </a:cubicBezTo>
                    <a:cubicBezTo>
                      <a:pt x="120680" y="93992"/>
                      <a:pt x="250281" y="142320"/>
                      <a:pt x="134470" y="107577"/>
                    </a:cubicBezTo>
                    <a:cubicBezTo>
                      <a:pt x="107317" y="99431"/>
                      <a:pt x="53788" y="80683"/>
                      <a:pt x="53788" y="80683"/>
                    </a:cubicBezTo>
                    <a:lnTo>
                      <a:pt x="0" y="40342"/>
                    </a:lnTo>
                    <a:lnTo>
                      <a:pt x="94129" y="1344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Freeform 83"/>
              <p:cNvSpPr/>
              <p:nvPr/>
            </p:nvSpPr>
            <p:spPr>
              <a:xfrm rot="10498600">
                <a:off x="4349613" y="2533718"/>
                <a:ext cx="443753" cy="161365"/>
              </a:xfrm>
              <a:custGeom>
                <a:avLst/>
                <a:gdLst>
                  <a:gd name="connsiteX0" fmla="*/ 94129 w 443753"/>
                  <a:gd name="connsiteY0" fmla="*/ 13447 h 161365"/>
                  <a:gd name="connsiteX1" fmla="*/ 282388 w 443753"/>
                  <a:gd name="connsiteY1" fmla="*/ 0 h 161365"/>
                  <a:gd name="connsiteX2" fmla="*/ 416859 w 443753"/>
                  <a:gd name="connsiteY2" fmla="*/ 26894 h 161365"/>
                  <a:gd name="connsiteX3" fmla="*/ 443753 w 443753"/>
                  <a:gd name="connsiteY3" fmla="*/ 107577 h 161365"/>
                  <a:gd name="connsiteX4" fmla="*/ 430306 w 443753"/>
                  <a:gd name="connsiteY4" fmla="*/ 147918 h 161365"/>
                  <a:gd name="connsiteX5" fmla="*/ 389965 w 443753"/>
                  <a:gd name="connsiteY5" fmla="*/ 161365 h 161365"/>
                  <a:gd name="connsiteX6" fmla="*/ 255494 w 443753"/>
                  <a:gd name="connsiteY6" fmla="*/ 147918 h 161365"/>
                  <a:gd name="connsiteX7" fmla="*/ 134470 w 443753"/>
                  <a:gd name="connsiteY7" fmla="*/ 107577 h 161365"/>
                  <a:gd name="connsiteX8" fmla="*/ 53788 w 443753"/>
                  <a:gd name="connsiteY8" fmla="*/ 80683 h 161365"/>
                  <a:gd name="connsiteX9" fmla="*/ 0 w 443753"/>
                  <a:gd name="connsiteY9" fmla="*/ 40342 h 161365"/>
                  <a:gd name="connsiteX10" fmla="*/ 94129 w 443753"/>
                  <a:gd name="connsiteY10" fmla="*/ 13447 h 161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3753" h="161365">
                    <a:moveTo>
                      <a:pt x="94129" y="13447"/>
                    </a:moveTo>
                    <a:lnTo>
                      <a:pt x="282388" y="0"/>
                    </a:lnTo>
                    <a:lnTo>
                      <a:pt x="416859" y="26894"/>
                    </a:lnTo>
                    <a:lnTo>
                      <a:pt x="443753" y="107577"/>
                    </a:lnTo>
                    <a:cubicBezTo>
                      <a:pt x="439271" y="121024"/>
                      <a:pt x="440329" y="137895"/>
                      <a:pt x="430306" y="147918"/>
                    </a:cubicBezTo>
                    <a:cubicBezTo>
                      <a:pt x="420283" y="157941"/>
                      <a:pt x="404139" y="161365"/>
                      <a:pt x="389965" y="161365"/>
                    </a:cubicBezTo>
                    <a:cubicBezTo>
                      <a:pt x="344918" y="161365"/>
                      <a:pt x="300318" y="152400"/>
                      <a:pt x="255494" y="147918"/>
                    </a:cubicBezTo>
                    <a:cubicBezTo>
                      <a:pt x="120680" y="93992"/>
                      <a:pt x="250281" y="142320"/>
                      <a:pt x="134470" y="107577"/>
                    </a:cubicBezTo>
                    <a:cubicBezTo>
                      <a:pt x="107317" y="99431"/>
                      <a:pt x="53788" y="80683"/>
                      <a:pt x="53788" y="80683"/>
                    </a:cubicBezTo>
                    <a:lnTo>
                      <a:pt x="0" y="40342"/>
                    </a:lnTo>
                    <a:lnTo>
                      <a:pt x="94129" y="1344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4724400" y="2590800"/>
                <a:ext cx="76200" cy="762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7" name="Group 76"/>
          <p:cNvGrpSpPr/>
          <p:nvPr/>
        </p:nvGrpSpPr>
        <p:grpSpPr>
          <a:xfrm>
            <a:off x="457200" y="3200400"/>
            <a:ext cx="1219200" cy="1676400"/>
            <a:chOff x="2590800" y="2209800"/>
            <a:chExt cx="1219200" cy="1676400"/>
          </a:xfrm>
        </p:grpSpPr>
        <p:sp>
          <p:nvSpPr>
            <p:cNvPr id="76" name="Oval 75"/>
            <p:cNvSpPr/>
            <p:nvPr/>
          </p:nvSpPr>
          <p:spPr>
            <a:xfrm>
              <a:off x="2590800" y="2209800"/>
              <a:ext cx="1219200" cy="16764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2743200" y="2438400"/>
              <a:ext cx="838200" cy="1143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" name="Group 38"/>
            <p:cNvGrpSpPr/>
            <p:nvPr/>
          </p:nvGrpSpPr>
          <p:grpSpPr>
            <a:xfrm rot="19217485">
              <a:off x="2783586" y="2868714"/>
              <a:ext cx="679587" cy="133281"/>
              <a:chOff x="4349613" y="2533718"/>
              <a:chExt cx="854399" cy="222929"/>
            </a:xfrm>
            <a:solidFill>
              <a:srgbClr val="00B050"/>
            </a:solidFill>
          </p:grpSpPr>
          <p:sp>
            <p:nvSpPr>
              <p:cNvPr id="40" name="Freeform 39"/>
              <p:cNvSpPr/>
              <p:nvPr/>
            </p:nvSpPr>
            <p:spPr>
              <a:xfrm>
                <a:off x="4760259" y="2595282"/>
                <a:ext cx="443753" cy="161365"/>
              </a:xfrm>
              <a:custGeom>
                <a:avLst/>
                <a:gdLst>
                  <a:gd name="connsiteX0" fmla="*/ 94129 w 443753"/>
                  <a:gd name="connsiteY0" fmla="*/ 13447 h 161365"/>
                  <a:gd name="connsiteX1" fmla="*/ 282388 w 443753"/>
                  <a:gd name="connsiteY1" fmla="*/ 0 h 161365"/>
                  <a:gd name="connsiteX2" fmla="*/ 416859 w 443753"/>
                  <a:gd name="connsiteY2" fmla="*/ 26894 h 161365"/>
                  <a:gd name="connsiteX3" fmla="*/ 443753 w 443753"/>
                  <a:gd name="connsiteY3" fmla="*/ 107577 h 161365"/>
                  <a:gd name="connsiteX4" fmla="*/ 430306 w 443753"/>
                  <a:gd name="connsiteY4" fmla="*/ 147918 h 161365"/>
                  <a:gd name="connsiteX5" fmla="*/ 389965 w 443753"/>
                  <a:gd name="connsiteY5" fmla="*/ 161365 h 161365"/>
                  <a:gd name="connsiteX6" fmla="*/ 255494 w 443753"/>
                  <a:gd name="connsiteY6" fmla="*/ 147918 h 161365"/>
                  <a:gd name="connsiteX7" fmla="*/ 134470 w 443753"/>
                  <a:gd name="connsiteY7" fmla="*/ 107577 h 161365"/>
                  <a:gd name="connsiteX8" fmla="*/ 53788 w 443753"/>
                  <a:gd name="connsiteY8" fmla="*/ 80683 h 161365"/>
                  <a:gd name="connsiteX9" fmla="*/ 0 w 443753"/>
                  <a:gd name="connsiteY9" fmla="*/ 40342 h 161365"/>
                  <a:gd name="connsiteX10" fmla="*/ 94129 w 443753"/>
                  <a:gd name="connsiteY10" fmla="*/ 13447 h 161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3753" h="161365">
                    <a:moveTo>
                      <a:pt x="94129" y="13447"/>
                    </a:moveTo>
                    <a:lnTo>
                      <a:pt x="282388" y="0"/>
                    </a:lnTo>
                    <a:lnTo>
                      <a:pt x="416859" y="26894"/>
                    </a:lnTo>
                    <a:lnTo>
                      <a:pt x="443753" y="107577"/>
                    </a:lnTo>
                    <a:cubicBezTo>
                      <a:pt x="439271" y="121024"/>
                      <a:pt x="440329" y="137895"/>
                      <a:pt x="430306" y="147918"/>
                    </a:cubicBezTo>
                    <a:cubicBezTo>
                      <a:pt x="420283" y="157941"/>
                      <a:pt x="404139" y="161365"/>
                      <a:pt x="389965" y="161365"/>
                    </a:cubicBezTo>
                    <a:cubicBezTo>
                      <a:pt x="344918" y="161365"/>
                      <a:pt x="300318" y="152400"/>
                      <a:pt x="255494" y="147918"/>
                    </a:cubicBezTo>
                    <a:cubicBezTo>
                      <a:pt x="120680" y="93992"/>
                      <a:pt x="250281" y="142320"/>
                      <a:pt x="134470" y="107577"/>
                    </a:cubicBezTo>
                    <a:cubicBezTo>
                      <a:pt x="107317" y="99431"/>
                      <a:pt x="53788" y="80683"/>
                      <a:pt x="53788" y="80683"/>
                    </a:cubicBezTo>
                    <a:lnTo>
                      <a:pt x="0" y="40342"/>
                    </a:lnTo>
                    <a:lnTo>
                      <a:pt x="94129" y="1344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Freeform 40"/>
              <p:cNvSpPr/>
              <p:nvPr/>
            </p:nvSpPr>
            <p:spPr>
              <a:xfrm rot="10498600">
                <a:off x="4349613" y="2533718"/>
                <a:ext cx="443753" cy="161365"/>
              </a:xfrm>
              <a:custGeom>
                <a:avLst/>
                <a:gdLst>
                  <a:gd name="connsiteX0" fmla="*/ 94129 w 443753"/>
                  <a:gd name="connsiteY0" fmla="*/ 13447 h 161365"/>
                  <a:gd name="connsiteX1" fmla="*/ 282388 w 443753"/>
                  <a:gd name="connsiteY1" fmla="*/ 0 h 161365"/>
                  <a:gd name="connsiteX2" fmla="*/ 416859 w 443753"/>
                  <a:gd name="connsiteY2" fmla="*/ 26894 h 161365"/>
                  <a:gd name="connsiteX3" fmla="*/ 443753 w 443753"/>
                  <a:gd name="connsiteY3" fmla="*/ 107577 h 161365"/>
                  <a:gd name="connsiteX4" fmla="*/ 430306 w 443753"/>
                  <a:gd name="connsiteY4" fmla="*/ 147918 h 161365"/>
                  <a:gd name="connsiteX5" fmla="*/ 389965 w 443753"/>
                  <a:gd name="connsiteY5" fmla="*/ 161365 h 161365"/>
                  <a:gd name="connsiteX6" fmla="*/ 255494 w 443753"/>
                  <a:gd name="connsiteY6" fmla="*/ 147918 h 161365"/>
                  <a:gd name="connsiteX7" fmla="*/ 134470 w 443753"/>
                  <a:gd name="connsiteY7" fmla="*/ 107577 h 161365"/>
                  <a:gd name="connsiteX8" fmla="*/ 53788 w 443753"/>
                  <a:gd name="connsiteY8" fmla="*/ 80683 h 161365"/>
                  <a:gd name="connsiteX9" fmla="*/ 0 w 443753"/>
                  <a:gd name="connsiteY9" fmla="*/ 40342 h 161365"/>
                  <a:gd name="connsiteX10" fmla="*/ 94129 w 443753"/>
                  <a:gd name="connsiteY10" fmla="*/ 13447 h 161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3753" h="161365">
                    <a:moveTo>
                      <a:pt x="94129" y="13447"/>
                    </a:moveTo>
                    <a:lnTo>
                      <a:pt x="282388" y="0"/>
                    </a:lnTo>
                    <a:lnTo>
                      <a:pt x="416859" y="26894"/>
                    </a:lnTo>
                    <a:lnTo>
                      <a:pt x="443753" y="107577"/>
                    </a:lnTo>
                    <a:cubicBezTo>
                      <a:pt x="439271" y="121024"/>
                      <a:pt x="440329" y="137895"/>
                      <a:pt x="430306" y="147918"/>
                    </a:cubicBezTo>
                    <a:cubicBezTo>
                      <a:pt x="420283" y="157941"/>
                      <a:pt x="404139" y="161365"/>
                      <a:pt x="389965" y="161365"/>
                    </a:cubicBezTo>
                    <a:cubicBezTo>
                      <a:pt x="344918" y="161365"/>
                      <a:pt x="300318" y="152400"/>
                      <a:pt x="255494" y="147918"/>
                    </a:cubicBezTo>
                    <a:cubicBezTo>
                      <a:pt x="120680" y="93992"/>
                      <a:pt x="250281" y="142320"/>
                      <a:pt x="134470" y="107577"/>
                    </a:cubicBezTo>
                    <a:cubicBezTo>
                      <a:pt x="107317" y="99431"/>
                      <a:pt x="53788" y="80683"/>
                      <a:pt x="53788" y="80683"/>
                    </a:cubicBezTo>
                    <a:lnTo>
                      <a:pt x="0" y="40342"/>
                    </a:lnTo>
                    <a:lnTo>
                      <a:pt x="94129" y="1344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4724400" y="2590800"/>
                <a:ext cx="76200" cy="762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 rot="18587887">
              <a:off x="2900703" y="3056480"/>
              <a:ext cx="679587" cy="133281"/>
              <a:chOff x="4349613" y="2533718"/>
              <a:chExt cx="854399" cy="222929"/>
            </a:xfrm>
            <a:solidFill>
              <a:srgbClr val="C00000"/>
            </a:solidFill>
          </p:grpSpPr>
          <p:sp>
            <p:nvSpPr>
              <p:cNvPr id="44" name="Freeform 43"/>
              <p:cNvSpPr/>
              <p:nvPr/>
            </p:nvSpPr>
            <p:spPr>
              <a:xfrm>
                <a:off x="4760259" y="2595282"/>
                <a:ext cx="443753" cy="161365"/>
              </a:xfrm>
              <a:custGeom>
                <a:avLst/>
                <a:gdLst>
                  <a:gd name="connsiteX0" fmla="*/ 94129 w 443753"/>
                  <a:gd name="connsiteY0" fmla="*/ 13447 h 161365"/>
                  <a:gd name="connsiteX1" fmla="*/ 282388 w 443753"/>
                  <a:gd name="connsiteY1" fmla="*/ 0 h 161365"/>
                  <a:gd name="connsiteX2" fmla="*/ 416859 w 443753"/>
                  <a:gd name="connsiteY2" fmla="*/ 26894 h 161365"/>
                  <a:gd name="connsiteX3" fmla="*/ 443753 w 443753"/>
                  <a:gd name="connsiteY3" fmla="*/ 107577 h 161365"/>
                  <a:gd name="connsiteX4" fmla="*/ 430306 w 443753"/>
                  <a:gd name="connsiteY4" fmla="*/ 147918 h 161365"/>
                  <a:gd name="connsiteX5" fmla="*/ 389965 w 443753"/>
                  <a:gd name="connsiteY5" fmla="*/ 161365 h 161365"/>
                  <a:gd name="connsiteX6" fmla="*/ 255494 w 443753"/>
                  <a:gd name="connsiteY6" fmla="*/ 147918 h 161365"/>
                  <a:gd name="connsiteX7" fmla="*/ 134470 w 443753"/>
                  <a:gd name="connsiteY7" fmla="*/ 107577 h 161365"/>
                  <a:gd name="connsiteX8" fmla="*/ 53788 w 443753"/>
                  <a:gd name="connsiteY8" fmla="*/ 80683 h 161365"/>
                  <a:gd name="connsiteX9" fmla="*/ 0 w 443753"/>
                  <a:gd name="connsiteY9" fmla="*/ 40342 h 161365"/>
                  <a:gd name="connsiteX10" fmla="*/ 94129 w 443753"/>
                  <a:gd name="connsiteY10" fmla="*/ 13447 h 161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3753" h="161365">
                    <a:moveTo>
                      <a:pt x="94129" y="13447"/>
                    </a:moveTo>
                    <a:lnTo>
                      <a:pt x="282388" y="0"/>
                    </a:lnTo>
                    <a:lnTo>
                      <a:pt x="416859" y="26894"/>
                    </a:lnTo>
                    <a:lnTo>
                      <a:pt x="443753" y="107577"/>
                    </a:lnTo>
                    <a:cubicBezTo>
                      <a:pt x="439271" y="121024"/>
                      <a:pt x="440329" y="137895"/>
                      <a:pt x="430306" y="147918"/>
                    </a:cubicBezTo>
                    <a:cubicBezTo>
                      <a:pt x="420283" y="157941"/>
                      <a:pt x="404139" y="161365"/>
                      <a:pt x="389965" y="161365"/>
                    </a:cubicBezTo>
                    <a:cubicBezTo>
                      <a:pt x="344918" y="161365"/>
                      <a:pt x="300318" y="152400"/>
                      <a:pt x="255494" y="147918"/>
                    </a:cubicBezTo>
                    <a:cubicBezTo>
                      <a:pt x="120680" y="93992"/>
                      <a:pt x="250281" y="142320"/>
                      <a:pt x="134470" y="107577"/>
                    </a:cubicBezTo>
                    <a:cubicBezTo>
                      <a:pt x="107317" y="99431"/>
                      <a:pt x="53788" y="80683"/>
                      <a:pt x="53788" y="80683"/>
                    </a:cubicBezTo>
                    <a:lnTo>
                      <a:pt x="0" y="40342"/>
                    </a:lnTo>
                    <a:lnTo>
                      <a:pt x="94129" y="1344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Freeform 44"/>
              <p:cNvSpPr/>
              <p:nvPr/>
            </p:nvSpPr>
            <p:spPr>
              <a:xfrm rot="10498600">
                <a:off x="4349613" y="2533718"/>
                <a:ext cx="443753" cy="161365"/>
              </a:xfrm>
              <a:custGeom>
                <a:avLst/>
                <a:gdLst>
                  <a:gd name="connsiteX0" fmla="*/ 94129 w 443753"/>
                  <a:gd name="connsiteY0" fmla="*/ 13447 h 161365"/>
                  <a:gd name="connsiteX1" fmla="*/ 282388 w 443753"/>
                  <a:gd name="connsiteY1" fmla="*/ 0 h 161365"/>
                  <a:gd name="connsiteX2" fmla="*/ 416859 w 443753"/>
                  <a:gd name="connsiteY2" fmla="*/ 26894 h 161365"/>
                  <a:gd name="connsiteX3" fmla="*/ 443753 w 443753"/>
                  <a:gd name="connsiteY3" fmla="*/ 107577 h 161365"/>
                  <a:gd name="connsiteX4" fmla="*/ 430306 w 443753"/>
                  <a:gd name="connsiteY4" fmla="*/ 147918 h 161365"/>
                  <a:gd name="connsiteX5" fmla="*/ 389965 w 443753"/>
                  <a:gd name="connsiteY5" fmla="*/ 161365 h 161365"/>
                  <a:gd name="connsiteX6" fmla="*/ 255494 w 443753"/>
                  <a:gd name="connsiteY6" fmla="*/ 147918 h 161365"/>
                  <a:gd name="connsiteX7" fmla="*/ 134470 w 443753"/>
                  <a:gd name="connsiteY7" fmla="*/ 107577 h 161365"/>
                  <a:gd name="connsiteX8" fmla="*/ 53788 w 443753"/>
                  <a:gd name="connsiteY8" fmla="*/ 80683 h 161365"/>
                  <a:gd name="connsiteX9" fmla="*/ 0 w 443753"/>
                  <a:gd name="connsiteY9" fmla="*/ 40342 h 161365"/>
                  <a:gd name="connsiteX10" fmla="*/ 94129 w 443753"/>
                  <a:gd name="connsiteY10" fmla="*/ 13447 h 161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3753" h="161365">
                    <a:moveTo>
                      <a:pt x="94129" y="13447"/>
                    </a:moveTo>
                    <a:lnTo>
                      <a:pt x="282388" y="0"/>
                    </a:lnTo>
                    <a:lnTo>
                      <a:pt x="416859" y="26894"/>
                    </a:lnTo>
                    <a:lnTo>
                      <a:pt x="443753" y="107577"/>
                    </a:lnTo>
                    <a:cubicBezTo>
                      <a:pt x="439271" y="121024"/>
                      <a:pt x="440329" y="137895"/>
                      <a:pt x="430306" y="147918"/>
                    </a:cubicBezTo>
                    <a:cubicBezTo>
                      <a:pt x="420283" y="157941"/>
                      <a:pt x="404139" y="161365"/>
                      <a:pt x="389965" y="161365"/>
                    </a:cubicBezTo>
                    <a:cubicBezTo>
                      <a:pt x="344918" y="161365"/>
                      <a:pt x="300318" y="152400"/>
                      <a:pt x="255494" y="147918"/>
                    </a:cubicBezTo>
                    <a:cubicBezTo>
                      <a:pt x="120680" y="93992"/>
                      <a:pt x="250281" y="142320"/>
                      <a:pt x="134470" y="107577"/>
                    </a:cubicBezTo>
                    <a:cubicBezTo>
                      <a:pt x="107317" y="99431"/>
                      <a:pt x="53788" y="80683"/>
                      <a:pt x="53788" y="80683"/>
                    </a:cubicBezTo>
                    <a:lnTo>
                      <a:pt x="0" y="40342"/>
                    </a:lnTo>
                    <a:lnTo>
                      <a:pt x="94129" y="1344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4724400" y="2590800"/>
                <a:ext cx="76200" cy="762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3" name="Group 52"/>
          <p:cNvGrpSpPr/>
          <p:nvPr/>
        </p:nvGrpSpPr>
        <p:grpSpPr>
          <a:xfrm>
            <a:off x="304800" y="2209800"/>
            <a:ext cx="1600200" cy="3581400"/>
            <a:chOff x="228600" y="1066800"/>
            <a:chExt cx="1600200" cy="3581400"/>
          </a:xfrm>
        </p:grpSpPr>
        <p:sp>
          <p:nvSpPr>
            <p:cNvPr id="3" name="Oval 2"/>
            <p:cNvSpPr/>
            <p:nvPr/>
          </p:nvSpPr>
          <p:spPr>
            <a:xfrm>
              <a:off x="228600" y="1066800"/>
              <a:ext cx="1600200" cy="35814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533400" y="1752600"/>
              <a:ext cx="914400" cy="2286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/>
            <p:cNvGrpSpPr/>
            <p:nvPr/>
          </p:nvGrpSpPr>
          <p:grpSpPr>
            <a:xfrm rot="19027173">
              <a:off x="564146" y="2347013"/>
              <a:ext cx="679587" cy="133281"/>
              <a:chOff x="4349613" y="2533718"/>
              <a:chExt cx="854399" cy="222929"/>
            </a:xfrm>
            <a:solidFill>
              <a:srgbClr val="00B050"/>
            </a:solidFill>
          </p:grpSpPr>
          <p:sp>
            <p:nvSpPr>
              <p:cNvPr id="19" name="Freeform 18"/>
              <p:cNvSpPr/>
              <p:nvPr/>
            </p:nvSpPr>
            <p:spPr>
              <a:xfrm>
                <a:off x="4760259" y="2595282"/>
                <a:ext cx="443753" cy="161365"/>
              </a:xfrm>
              <a:custGeom>
                <a:avLst/>
                <a:gdLst>
                  <a:gd name="connsiteX0" fmla="*/ 94129 w 443753"/>
                  <a:gd name="connsiteY0" fmla="*/ 13447 h 161365"/>
                  <a:gd name="connsiteX1" fmla="*/ 282388 w 443753"/>
                  <a:gd name="connsiteY1" fmla="*/ 0 h 161365"/>
                  <a:gd name="connsiteX2" fmla="*/ 416859 w 443753"/>
                  <a:gd name="connsiteY2" fmla="*/ 26894 h 161365"/>
                  <a:gd name="connsiteX3" fmla="*/ 443753 w 443753"/>
                  <a:gd name="connsiteY3" fmla="*/ 107577 h 161365"/>
                  <a:gd name="connsiteX4" fmla="*/ 430306 w 443753"/>
                  <a:gd name="connsiteY4" fmla="*/ 147918 h 161365"/>
                  <a:gd name="connsiteX5" fmla="*/ 389965 w 443753"/>
                  <a:gd name="connsiteY5" fmla="*/ 161365 h 161365"/>
                  <a:gd name="connsiteX6" fmla="*/ 255494 w 443753"/>
                  <a:gd name="connsiteY6" fmla="*/ 147918 h 161365"/>
                  <a:gd name="connsiteX7" fmla="*/ 134470 w 443753"/>
                  <a:gd name="connsiteY7" fmla="*/ 107577 h 161365"/>
                  <a:gd name="connsiteX8" fmla="*/ 53788 w 443753"/>
                  <a:gd name="connsiteY8" fmla="*/ 80683 h 161365"/>
                  <a:gd name="connsiteX9" fmla="*/ 0 w 443753"/>
                  <a:gd name="connsiteY9" fmla="*/ 40342 h 161365"/>
                  <a:gd name="connsiteX10" fmla="*/ 94129 w 443753"/>
                  <a:gd name="connsiteY10" fmla="*/ 13447 h 161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3753" h="161365">
                    <a:moveTo>
                      <a:pt x="94129" y="13447"/>
                    </a:moveTo>
                    <a:lnTo>
                      <a:pt x="282388" y="0"/>
                    </a:lnTo>
                    <a:lnTo>
                      <a:pt x="416859" y="26894"/>
                    </a:lnTo>
                    <a:lnTo>
                      <a:pt x="443753" y="107577"/>
                    </a:lnTo>
                    <a:cubicBezTo>
                      <a:pt x="439271" y="121024"/>
                      <a:pt x="440329" y="137895"/>
                      <a:pt x="430306" y="147918"/>
                    </a:cubicBezTo>
                    <a:cubicBezTo>
                      <a:pt x="420283" y="157941"/>
                      <a:pt x="404139" y="161365"/>
                      <a:pt x="389965" y="161365"/>
                    </a:cubicBezTo>
                    <a:cubicBezTo>
                      <a:pt x="344918" y="161365"/>
                      <a:pt x="300318" y="152400"/>
                      <a:pt x="255494" y="147918"/>
                    </a:cubicBezTo>
                    <a:cubicBezTo>
                      <a:pt x="120680" y="93992"/>
                      <a:pt x="250281" y="142320"/>
                      <a:pt x="134470" y="107577"/>
                    </a:cubicBezTo>
                    <a:cubicBezTo>
                      <a:pt x="107317" y="99431"/>
                      <a:pt x="53788" y="80683"/>
                      <a:pt x="53788" y="80683"/>
                    </a:cubicBezTo>
                    <a:lnTo>
                      <a:pt x="0" y="40342"/>
                    </a:lnTo>
                    <a:lnTo>
                      <a:pt x="94129" y="1344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reeform 19"/>
              <p:cNvSpPr/>
              <p:nvPr/>
            </p:nvSpPr>
            <p:spPr>
              <a:xfrm rot="10498600">
                <a:off x="4349613" y="2533718"/>
                <a:ext cx="443753" cy="161365"/>
              </a:xfrm>
              <a:custGeom>
                <a:avLst/>
                <a:gdLst>
                  <a:gd name="connsiteX0" fmla="*/ 94129 w 443753"/>
                  <a:gd name="connsiteY0" fmla="*/ 13447 h 161365"/>
                  <a:gd name="connsiteX1" fmla="*/ 282388 w 443753"/>
                  <a:gd name="connsiteY1" fmla="*/ 0 h 161365"/>
                  <a:gd name="connsiteX2" fmla="*/ 416859 w 443753"/>
                  <a:gd name="connsiteY2" fmla="*/ 26894 h 161365"/>
                  <a:gd name="connsiteX3" fmla="*/ 443753 w 443753"/>
                  <a:gd name="connsiteY3" fmla="*/ 107577 h 161365"/>
                  <a:gd name="connsiteX4" fmla="*/ 430306 w 443753"/>
                  <a:gd name="connsiteY4" fmla="*/ 147918 h 161365"/>
                  <a:gd name="connsiteX5" fmla="*/ 389965 w 443753"/>
                  <a:gd name="connsiteY5" fmla="*/ 161365 h 161365"/>
                  <a:gd name="connsiteX6" fmla="*/ 255494 w 443753"/>
                  <a:gd name="connsiteY6" fmla="*/ 147918 h 161365"/>
                  <a:gd name="connsiteX7" fmla="*/ 134470 w 443753"/>
                  <a:gd name="connsiteY7" fmla="*/ 107577 h 161365"/>
                  <a:gd name="connsiteX8" fmla="*/ 53788 w 443753"/>
                  <a:gd name="connsiteY8" fmla="*/ 80683 h 161365"/>
                  <a:gd name="connsiteX9" fmla="*/ 0 w 443753"/>
                  <a:gd name="connsiteY9" fmla="*/ 40342 h 161365"/>
                  <a:gd name="connsiteX10" fmla="*/ 94129 w 443753"/>
                  <a:gd name="connsiteY10" fmla="*/ 13447 h 161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3753" h="161365">
                    <a:moveTo>
                      <a:pt x="94129" y="13447"/>
                    </a:moveTo>
                    <a:lnTo>
                      <a:pt x="282388" y="0"/>
                    </a:lnTo>
                    <a:lnTo>
                      <a:pt x="416859" y="26894"/>
                    </a:lnTo>
                    <a:lnTo>
                      <a:pt x="443753" y="107577"/>
                    </a:lnTo>
                    <a:cubicBezTo>
                      <a:pt x="439271" y="121024"/>
                      <a:pt x="440329" y="137895"/>
                      <a:pt x="430306" y="147918"/>
                    </a:cubicBezTo>
                    <a:cubicBezTo>
                      <a:pt x="420283" y="157941"/>
                      <a:pt x="404139" y="161365"/>
                      <a:pt x="389965" y="161365"/>
                    </a:cubicBezTo>
                    <a:cubicBezTo>
                      <a:pt x="344918" y="161365"/>
                      <a:pt x="300318" y="152400"/>
                      <a:pt x="255494" y="147918"/>
                    </a:cubicBezTo>
                    <a:cubicBezTo>
                      <a:pt x="120680" y="93992"/>
                      <a:pt x="250281" y="142320"/>
                      <a:pt x="134470" y="107577"/>
                    </a:cubicBezTo>
                    <a:cubicBezTo>
                      <a:pt x="107317" y="99431"/>
                      <a:pt x="53788" y="80683"/>
                      <a:pt x="53788" y="80683"/>
                    </a:cubicBezTo>
                    <a:lnTo>
                      <a:pt x="0" y="40342"/>
                    </a:lnTo>
                    <a:lnTo>
                      <a:pt x="94129" y="1344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724400" y="2590800"/>
                <a:ext cx="76200" cy="762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 rot="19217485">
              <a:off x="649986" y="2487715"/>
              <a:ext cx="679587" cy="133281"/>
              <a:chOff x="4349613" y="2533718"/>
              <a:chExt cx="854399" cy="222929"/>
            </a:xfrm>
            <a:solidFill>
              <a:srgbClr val="00B050"/>
            </a:solidFill>
          </p:grpSpPr>
          <p:sp>
            <p:nvSpPr>
              <p:cNvPr id="24" name="Freeform 23"/>
              <p:cNvSpPr/>
              <p:nvPr/>
            </p:nvSpPr>
            <p:spPr>
              <a:xfrm>
                <a:off x="4760259" y="2595282"/>
                <a:ext cx="443753" cy="161365"/>
              </a:xfrm>
              <a:custGeom>
                <a:avLst/>
                <a:gdLst>
                  <a:gd name="connsiteX0" fmla="*/ 94129 w 443753"/>
                  <a:gd name="connsiteY0" fmla="*/ 13447 h 161365"/>
                  <a:gd name="connsiteX1" fmla="*/ 282388 w 443753"/>
                  <a:gd name="connsiteY1" fmla="*/ 0 h 161365"/>
                  <a:gd name="connsiteX2" fmla="*/ 416859 w 443753"/>
                  <a:gd name="connsiteY2" fmla="*/ 26894 h 161365"/>
                  <a:gd name="connsiteX3" fmla="*/ 443753 w 443753"/>
                  <a:gd name="connsiteY3" fmla="*/ 107577 h 161365"/>
                  <a:gd name="connsiteX4" fmla="*/ 430306 w 443753"/>
                  <a:gd name="connsiteY4" fmla="*/ 147918 h 161365"/>
                  <a:gd name="connsiteX5" fmla="*/ 389965 w 443753"/>
                  <a:gd name="connsiteY5" fmla="*/ 161365 h 161365"/>
                  <a:gd name="connsiteX6" fmla="*/ 255494 w 443753"/>
                  <a:gd name="connsiteY6" fmla="*/ 147918 h 161365"/>
                  <a:gd name="connsiteX7" fmla="*/ 134470 w 443753"/>
                  <a:gd name="connsiteY7" fmla="*/ 107577 h 161365"/>
                  <a:gd name="connsiteX8" fmla="*/ 53788 w 443753"/>
                  <a:gd name="connsiteY8" fmla="*/ 80683 h 161365"/>
                  <a:gd name="connsiteX9" fmla="*/ 0 w 443753"/>
                  <a:gd name="connsiteY9" fmla="*/ 40342 h 161365"/>
                  <a:gd name="connsiteX10" fmla="*/ 94129 w 443753"/>
                  <a:gd name="connsiteY10" fmla="*/ 13447 h 161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3753" h="161365">
                    <a:moveTo>
                      <a:pt x="94129" y="13447"/>
                    </a:moveTo>
                    <a:lnTo>
                      <a:pt x="282388" y="0"/>
                    </a:lnTo>
                    <a:lnTo>
                      <a:pt x="416859" y="26894"/>
                    </a:lnTo>
                    <a:lnTo>
                      <a:pt x="443753" y="107577"/>
                    </a:lnTo>
                    <a:cubicBezTo>
                      <a:pt x="439271" y="121024"/>
                      <a:pt x="440329" y="137895"/>
                      <a:pt x="430306" y="147918"/>
                    </a:cubicBezTo>
                    <a:cubicBezTo>
                      <a:pt x="420283" y="157941"/>
                      <a:pt x="404139" y="161365"/>
                      <a:pt x="389965" y="161365"/>
                    </a:cubicBezTo>
                    <a:cubicBezTo>
                      <a:pt x="344918" y="161365"/>
                      <a:pt x="300318" y="152400"/>
                      <a:pt x="255494" y="147918"/>
                    </a:cubicBezTo>
                    <a:cubicBezTo>
                      <a:pt x="120680" y="93992"/>
                      <a:pt x="250281" y="142320"/>
                      <a:pt x="134470" y="107577"/>
                    </a:cubicBezTo>
                    <a:cubicBezTo>
                      <a:pt x="107317" y="99431"/>
                      <a:pt x="53788" y="80683"/>
                      <a:pt x="53788" y="80683"/>
                    </a:cubicBezTo>
                    <a:lnTo>
                      <a:pt x="0" y="40342"/>
                    </a:lnTo>
                    <a:lnTo>
                      <a:pt x="94129" y="1344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reeform 24"/>
              <p:cNvSpPr/>
              <p:nvPr/>
            </p:nvSpPr>
            <p:spPr>
              <a:xfrm rot="10498600">
                <a:off x="4349613" y="2533718"/>
                <a:ext cx="443753" cy="161365"/>
              </a:xfrm>
              <a:custGeom>
                <a:avLst/>
                <a:gdLst>
                  <a:gd name="connsiteX0" fmla="*/ 94129 w 443753"/>
                  <a:gd name="connsiteY0" fmla="*/ 13447 h 161365"/>
                  <a:gd name="connsiteX1" fmla="*/ 282388 w 443753"/>
                  <a:gd name="connsiteY1" fmla="*/ 0 h 161365"/>
                  <a:gd name="connsiteX2" fmla="*/ 416859 w 443753"/>
                  <a:gd name="connsiteY2" fmla="*/ 26894 h 161365"/>
                  <a:gd name="connsiteX3" fmla="*/ 443753 w 443753"/>
                  <a:gd name="connsiteY3" fmla="*/ 107577 h 161365"/>
                  <a:gd name="connsiteX4" fmla="*/ 430306 w 443753"/>
                  <a:gd name="connsiteY4" fmla="*/ 147918 h 161365"/>
                  <a:gd name="connsiteX5" fmla="*/ 389965 w 443753"/>
                  <a:gd name="connsiteY5" fmla="*/ 161365 h 161365"/>
                  <a:gd name="connsiteX6" fmla="*/ 255494 w 443753"/>
                  <a:gd name="connsiteY6" fmla="*/ 147918 h 161365"/>
                  <a:gd name="connsiteX7" fmla="*/ 134470 w 443753"/>
                  <a:gd name="connsiteY7" fmla="*/ 107577 h 161365"/>
                  <a:gd name="connsiteX8" fmla="*/ 53788 w 443753"/>
                  <a:gd name="connsiteY8" fmla="*/ 80683 h 161365"/>
                  <a:gd name="connsiteX9" fmla="*/ 0 w 443753"/>
                  <a:gd name="connsiteY9" fmla="*/ 40342 h 161365"/>
                  <a:gd name="connsiteX10" fmla="*/ 94129 w 443753"/>
                  <a:gd name="connsiteY10" fmla="*/ 13447 h 161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3753" h="161365">
                    <a:moveTo>
                      <a:pt x="94129" y="13447"/>
                    </a:moveTo>
                    <a:lnTo>
                      <a:pt x="282388" y="0"/>
                    </a:lnTo>
                    <a:lnTo>
                      <a:pt x="416859" y="26894"/>
                    </a:lnTo>
                    <a:lnTo>
                      <a:pt x="443753" y="107577"/>
                    </a:lnTo>
                    <a:cubicBezTo>
                      <a:pt x="439271" y="121024"/>
                      <a:pt x="440329" y="137895"/>
                      <a:pt x="430306" y="147918"/>
                    </a:cubicBezTo>
                    <a:cubicBezTo>
                      <a:pt x="420283" y="157941"/>
                      <a:pt x="404139" y="161365"/>
                      <a:pt x="389965" y="161365"/>
                    </a:cubicBezTo>
                    <a:cubicBezTo>
                      <a:pt x="344918" y="161365"/>
                      <a:pt x="300318" y="152400"/>
                      <a:pt x="255494" y="147918"/>
                    </a:cubicBezTo>
                    <a:cubicBezTo>
                      <a:pt x="120680" y="93992"/>
                      <a:pt x="250281" y="142320"/>
                      <a:pt x="134470" y="107577"/>
                    </a:cubicBezTo>
                    <a:cubicBezTo>
                      <a:pt x="107317" y="99431"/>
                      <a:pt x="53788" y="80683"/>
                      <a:pt x="53788" y="80683"/>
                    </a:cubicBezTo>
                    <a:lnTo>
                      <a:pt x="0" y="40342"/>
                    </a:lnTo>
                    <a:lnTo>
                      <a:pt x="94129" y="1344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4724400" y="2590800"/>
                <a:ext cx="76200" cy="762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 rot="3019105">
              <a:off x="690459" y="3361617"/>
              <a:ext cx="679587" cy="133281"/>
              <a:chOff x="4349613" y="2533718"/>
              <a:chExt cx="854399" cy="222929"/>
            </a:xfrm>
            <a:solidFill>
              <a:srgbClr val="C00000"/>
            </a:solidFill>
          </p:grpSpPr>
          <p:sp>
            <p:nvSpPr>
              <p:cNvPr id="28" name="Freeform 27"/>
              <p:cNvSpPr/>
              <p:nvPr/>
            </p:nvSpPr>
            <p:spPr>
              <a:xfrm>
                <a:off x="4760259" y="2595282"/>
                <a:ext cx="443753" cy="161365"/>
              </a:xfrm>
              <a:custGeom>
                <a:avLst/>
                <a:gdLst>
                  <a:gd name="connsiteX0" fmla="*/ 94129 w 443753"/>
                  <a:gd name="connsiteY0" fmla="*/ 13447 h 161365"/>
                  <a:gd name="connsiteX1" fmla="*/ 282388 w 443753"/>
                  <a:gd name="connsiteY1" fmla="*/ 0 h 161365"/>
                  <a:gd name="connsiteX2" fmla="*/ 416859 w 443753"/>
                  <a:gd name="connsiteY2" fmla="*/ 26894 h 161365"/>
                  <a:gd name="connsiteX3" fmla="*/ 443753 w 443753"/>
                  <a:gd name="connsiteY3" fmla="*/ 107577 h 161365"/>
                  <a:gd name="connsiteX4" fmla="*/ 430306 w 443753"/>
                  <a:gd name="connsiteY4" fmla="*/ 147918 h 161365"/>
                  <a:gd name="connsiteX5" fmla="*/ 389965 w 443753"/>
                  <a:gd name="connsiteY5" fmla="*/ 161365 h 161365"/>
                  <a:gd name="connsiteX6" fmla="*/ 255494 w 443753"/>
                  <a:gd name="connsiteY6" fmla="*/ 147918 h 161365"/>
                  <a:gd name="connsiteX7" fmla="*/ 134470 w 443753"/>
                  <a:gd name="connsiteY7" fmla="*/ 107577 h 161365"/>
                  <a:gd name="connsiteX8" fmla="*/ 53788 w 443753"/>
                  <a:gd name="connsiteY8" fmla="*/ 80683 h 161365"/>
                  <a:gd name="connsiteX9" fmla="*/ 0 w 443753"/>
                  <a:gd name="connsiteY9" fmla="*/ 40342 h 161365"/>
                  <a:gd name="connsiteX10" fmla="*/ 94129 w 443753"/>
                  <a:gd name="connsiteY10" fmla="*/ 13447 h 161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3753" h="161365">
                    <a:moveTo>
                      <a:pt x="94129" y="13447"/>
                    </a:moveTo>
                    <a:lnTo>
                      <a:pt x="282388" y="0"/>
                    </a:lnTo>
                    <a:lnTo>
                      <a:pt x="416859" y="26894"/>
                    </a:lnTo>
                    <a:lnTo>
                      <a:pt x="443753" y="107577"/>
                    </a:lnTo>
                    <a:cubicBezTo>
                      <a:pt x="439271" y="121024"/>
                      <a:pt x="440329" y="137895"/>
                      <a:pt x="430306" y="147918"/>
                    </a:cubicBezTo>
                    <a:cubicBezTo>
                      <a:pt x="420283" y="157941"/>
                      <a:pt x="404139" y="161365"/>
                      <a:pt x="389965" y="161365"/>
                    </a:cubicBezTo>
                    <a:cubicBezTo>
                      <a:pt x="344918" y="161365"/>
                      <a:pt x="300318" y="152400"/>
                      <a:pt x="255494" y="147918"/>
                    </a:cubicBezTo>
                    <a:cubicBezTo>
                      <a:pt x="120680" y="93992"/>
                      <a:pt x="250281" y="142320"/>
                      <a:pt x="134470" y="107577"/>
                    </a:cubicBezTo>
                    <a:cubicBezTo>
                      <a:pt x="107317" y="99431"/>
                      <a:pt x="53788" y="80683"/>
                      <a:pt x="53788" y="80683"/>
                    </a:cubicBezTo>
                    <a:lnTo>
                      <a:pt x="0" y="40342"/>
                    </a:lnTo>
                    <a:lnTo>
                      <a:pt x="94129" y="1344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 28"/>
              <p:cNvSpPr/>
              <p:nvPr/>
            </p:nvSpPr>
            <p:spPr>
              <a:xfrm rot="10498600">
                <a:off x="4349613" y="2533718"/>
                <a:ext cx="443753" cy="161365"/>
              </a:xfrm>
              <a:custGeom>
                <a:avLst/>
                <a:gdLst>
                  <a:gd name="connsiteX0" fmla="*/ 94129 w 443753"/>
                  <a:gd name="connsiteY0" fmla="*/ 13447 h 161365"/>
                  <a:gd name="connsiteX1" fmla="*/ 282388 w 443753"/>
                  <a:gd name="connsiteY1" fmla="*/ 0 h 161365"/>
                  <a:gd name="connsiteX2" fmla="*/ 416859 w 443753"/>
                  <a:gd name="connsiteY2" fmla="*/ 26894 h 161365"/>
                  <a:gd name="connsiteX3" fmla="*/ 443753 w 443753"/>
                  <a:gd name="connsiteY3" fmla="*/ 107577 h 161365"/>
                  <a:gd name="connsiteX4" fmla="*/ 430306 w 443753"/>
                  <a:gd name="connsiteY4" fmla="*/ 147918 h 161365"/>
                  <a:gd name="connsiteX5" fmla="*/ 389965 w 443753"/>
                  <a:gd name="connsiteY5" fmla="*/ 161365 h 161365"/>
                  <a:gd name="connsiteX6" fmla="*/ 255494 w 443753"/>
                  <a:gd name="connsiteY6" fmla="*/ 147918 h 161365"/>
                  <a:gd name="connsiteX7" fmla="*/ 134470 w 443753"/>
                  <a:gd name="connsiteY7" fmla="*/ 107577 h 161365"/>
                  <a:gd name="connsiteX8" fmla="*/ 53788 w 443753"/>
                  <a:gd name="connsiteY8" fmla="*/ 80683 h 161365"/>
                  <a:gd name="connsiteX9" fmla="*/ 0 w 443753"/>
                  <a:gd name="connsiteY9" fmla="*/ 40342 h 161365"/>
                  <a:gd name="connsiteX10" fmla="*/ 94129 w 443753"/>
                  <a:gd name="connsiteY10" fmla="*/ 13447 h 161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3753" h="161365">
                    <a:moveTo>
                      <a:pt x="94129" y="13447"/>
                    </a:moveTo>
                    <a:lnTo>
                      <a:pt x="282388" y="0"/>
                    </a:lnTo>
                    <a:lnTo>
                      <a:pt x="416859" y="26894"/>
                    </a:lnTo>
                    <a:lnTo>
                      <a:pt x="443753" y="107577"/>
                    </a:lnTo>
                    <a:cubicBezTo>
                      <a:pt x="439271" y="121024"/>
                      <a:pt x="440329" y="137895"/>
                      <a:pt x="430306" y="147918"/>
                    </a:cubicBezTo>
                    <a:cubicBezTo>
                      <a:pt x="420283" y="157941"/>
                      <a:pt x="404139" y="161365"/>
                      <a:pt x="389965" y="161365"/>
                    </a:cubicBezTo>
                    <a:cubicBezTo>
                      <a:pt x="344918" y="161365"/>
                      <a:pt x="300318" y="152400"/>
                      <a:pt x="255494" y="147918"/>
                    </a:cubicBezTo>
                    <a:cubicBezTo>
                      <a:pt x="120680" y="93992"/>
                      <a:pt x="250281" y="142320"/>
                      <a:pt x="134470" y="107577"/>
                    </a:cubicBezTo>
                    <a:cubicBezTo>
                      <a:pt x="107317" y="99431"/>
                      <a:pt x="53788" y="80683"/>
                      <a:pt x="53788" y="80683"/>
                    </a:cubicBezTo>
                    <a:lnTo>
                      <a:pt x="0" y="40342"/>
                    </a:lnTo>
                    <a:lnTo>
                      <a:pt x="94129" y="1344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4724400" y="2590800"/>
                <a:ext cx="76200" cy="762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 rot="3079355">
              <a:off x="610380" y="3516874"/>
              <a:ext cx="679587" cy="133281"/>
              <a:chOff x="4349613" y="2533718"/>
              <a:chExt cx="854399" cy="222929"/>
            </a:xfrm>
            <a:solidFill>
              <a:srgbClr val="C00000"/>
            </a:solidFill>
          </p:grpSpPr>
          <p:sp>
            <p:nvSpPr>
              <p:cNvPr id="32" name="Freeform 31"/>
              <p:cNvSpPr/>
              <p:nvPr/>
            </p:nvSpPr>
            <p:spPr>
              <a:xfrm>
                <a:off x="4760259" y="2595282"/>
                <a:ext cx="443753" cy="161365"/>
              </a:xfrm>
              <a:custGeom>
                <a:avLst/>
                <a:gdLst>
                  <a:gd name="connsiteX0" fmla="*/ 94129 w 443753"/>
                  <a:gd name="connsiteY0" fmla="*/ 13447 h 161365"/>
                  <a:gd name="connsiteX1" fmla="*/ 282388 w 443753"/>
                  <a:gd name="connsiteY1" fmla="*/ 0 h 161365"/>
                  <a:gd name="connsiteX2" fmla="*/ 416859 w 443753"/>
                  <a:gd name="connsiteY2" fmla="*/ 26894 h 161365"/>
                  <a:gd name="connsiteX3" fmla="*/ 443753 w 443753"/>
                  <a:gd name="connsiteY3" fmla="*/ 107577 h 161365"/>
                  <a:gd name="connsiteX4" fmla="*/ 430306 w 443753"/>
                  <a:gd name="connsiteY4" fmla="*/ 147918 h 161365"/>
                  <a:gd name="connsiteX5" fmla="*/ 389965 w 443753"/>
                  <a:gd name="connsiteY5" fmla="*/ 161365 h 161365"/>
                  <a:gd name="connsiteX6" fmla="*/ 255494 w 443753"/>
                  <a:gd name="connsiteY6" fmla="*/ 147918 h 161365"/>
                  <a:gd name="connsiteX7" fmla="*/ 134470 w 443753"/>
                  <a:gd name="connsiteY7" fmla="*/ 107577 h 161365"/>
                  <a:gd name="connsiteX8" fmla="*/ 53788 w 443753"/>
                  <a:gd name="connsiteY8" fmla="*/ 80683 h 161365"/>
                  <a:gd name="connsiteX9" fmla="*/ 0 w 443753"/>
                  <a:gd name="connsiteY9" fmla="*/ 40342 h 161365"/>
                  <a:gd name="connsiteX10" fmla="*/ 94129 w 443753"/>
                  <a:gd name="connsiteY10" fmla="*/ 13447 h 161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3753" h="161365">
                    <a:moveTo>
                      <a:pt x="94129" y="13447"/>
                    </a:moveTo>
                    <a:lnTo>
                      <a:pt x="282388" y="0"/>
                    </a:lnTo>
                    <a:lnTo>
                      <a:pt x="416859" y="26894"/>
                    </a:lnTo>
                    <a:lnTo>
                      <a:pt x="443753" y="107577"/>
                    </a:lnTo>
                    <a:cubicBezTo>
                      <a:pt x="439271" y="121024"/>
                      <a:pt x="440329" y="137895"/>
                      <a:pt x="430306" y="147918"/>
                    </a:cubicBezTo>
                    <a:cubicBezTo>
                      <a:pt x="420283" y="157941"/>
                      <a:pt x="404139" y="161365"/>
                      <a:pt x="389965" y="161365"/>
                    </a:cubicBezTo>
                    <a:cubicBezTo>
                      <a:pt x="344918" y="161365"/>
                      <a:pt x="300318" y="152400"/>
                      <a:pt x="255494" y="147918"/>
                    </a:cubicBezTo>
                    <a:cubicBezTo>
                      <a:pt x="120680" y="93992"/>
                      <a:pt x="250281" y="142320"/>
                      <a:pt x="134470" y="107577"/>
                    </a:cubicBezTo>
                    <a:cubicBezTo>
                      <a:pt x="107317" y="99431"/>
                      <a:pt x="53788" y="80683"/>
                      <a:pt x="53788" y="80683"/>
                    </a:cubicBezTo>
                    <a:lnTo>
                      <a:pt x="0" y="40342"/>
                    </a:lnTo>
                    <a:lnTo>
                      <a:pt x="94129" y="1344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Freeform 32"/>
              <p:cNvSpPr/>
              <p:nvPr/>
            </p:nvSpPr>
            <p:spPr>
              <a:xfrm rot="10498600">
                <a:off x="4349613" y="2533718"/>
                <a:ext cx="443753" cy="161365"/>
              </a:xfrm>
              <a:custGeom>
                <a:avLst/>
                <a:gdLst>
                  <a:gd name="connsiteX0" fmla="*/ 94129 w 443753"/>
                  <a:gd name="connsiteY0" fmla="*/ 13447 h 161365"/>
                  <a:gd name="connsiteX1" fmla="*/ 282388 w 443753"/>
                  <a:gd name="connsiteY1" fmla="*/ 0 h 161365"/>
                  <a:gd name="connsiteX2" fmla="*/ 416859 w 443753"/>
                  <a:gd name="connsiteY2" fmla="*/ 26894 h 161365"/>
                  <a:gd name="connsiteX3" fmla="*/ 443753 w 443753"/>
                  <a:gd name="connsiteY3" fmla="*/ 107577 h 161365"/>
                  <a:gd name="connsiteX4" fmla="*/ 430306 w 443753"/>
                  <a:gd name="connsiteY4" fmla="*/ 147918 h 161365"/>
                  <a:gd name="connsiteX5" fmla="*/ 389965 w 443753"/>
                  <a:gd name="connsiteY5" fmla="*/ 161365 h 161365"/>
                  <a:gd name="connsiteX6" fmla="*/ 255494 w 443753"/>
                  <a:gd name="connsiteY6" fmla="*/ 147918 h 161365"/>
                  <a:gd name="connsiteX7" fmla="*/ 134470 w 443753"/>
                  <a:gd name="connsiteY7" fmla="*/ 107577 h 161365"/>
                  <a:gd name="connsiteX8" fmla="*/ 53788 w 443753"/>
                  <a:gd name="connsiteY8" fmla="*/ 80683 h 161365"/>
                  <a:gd name="connsiteX9" fmla="*/ 0 w 443753"/>
                  <a:gd name="connsiteY9" fmla="*/ 40342 h 161365"/>
                  <a:gd name="connsiteX10" fmla="*/ 94129 w 443753"/>
                  <a:gd name="connsiteY10" fmla="*/ 13447 h 161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3753" h="161365">
                    <a:moveTo>
                      <a:pt x="94129" y="13447"/>
                    </a:moveTo>
                    <a:lnTo>
                      <a:pt x="282388" y="0"/>
                    </a:lnTo>
                    <a:lnTo>
                      <a:pt x="416859" y="26894"/>
                    </a:lnTo>
                    <a:lnTo>
                      <a:pt x="443753" y="107577"/>
                    </a:lnTo>
                    <a:cubicBezTo>
                      <a:pt x="439271" y="121024"/>
                      <a:pt x="440329" y="137895"/>
                      <a:pt x="430306" y="147918"/>
                    </a:cubicBezTo>
                    <a:cubicBezTo>
                      <a:pt x="420283" y="157941"/>
                      <a:pt x="404139" y="161365"/>
                      <a:pt x="389965" y="161365"/>
                    </a:cubicBezTo>
                    <a:cubicBezTo>
                      <a:pt x="344918" y="161365"/>
                      <a:pt x="300318" y="152400"/>
                      <a:pt x="255494" y="147918"/>
                    </a:cubicBezTo>
                    <a:cubicBezTo>
                      <a:pt x="120680" y="93992"/>
                      <a:pt x="250281" y="142320"/>
                      <a:pt x="134470" y="107577"/>
                    </a:cubicBezTo>
                    <a:cubicBezTo>
                      <a:pt x="107317" y="99431"/>
                      <a:pt x="53788" y="80683"/>
                      <a:pt x="53788" y="80683"/>
                    </a:cubicBezTo>
                    <a:lnTo>
                      <a:pt x="0" y="40342"/>
                    </a:lnTo>
                    <a:lnTo>
                      <a:pt x="94129" y="1344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4724400" y="2590800"/>
                <a:ext cx="76200" cy="762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09" name="Group 108"/>
          <p:cNvGrpSpPr/>
          <p:nvPr/>
        </p:nvGrpSpPr>
        <p:grpSpPr>
          <a:xfrm>
            <a:off x="3429000" y="2438400"/>
            <a:ext cx="838200" cy="1295400"/>
            <a:chOff x="7543800" y="3505200"/>
            <a:chExt cx="838200" cy="1295400"/>
          </a:xfrm>
        </p:grpSpPr>
        <p:grpSp>
          <p:nvGrpSpPr>
            <p:cNvPr id="99" name="Group 98"/>
            <p:cNvGrpSpPr/>
            <p:nvPr/>
          </p:nvGrpSpPr>
          <p:grpSpPr>
            <a:xfrm>
              <a:off x="7543800" y="3505200"/>
              <a:ext cx="838200" cy="1295400"/>
              <a:chOff x="4191000" y="3429000"/>
              <a:chExt cx="838200" cy="1295400"/>
            </a:xfrm>
          </p:grpSpPr>
          <p:sp>
            <p:nvSpPr>
              <p:cNvPr id="100" name="Oval 99"/>
              <p:cNvSpPr/>
              <p:nvPr/>
            </p:nvSpPr>
            <p:spPr>
              <a:xfrm>
                <a:off x="4191000" y="3429000"/>
                <a:ext cx="838200" cy="12954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4343400" y="3581400"/>
                <a:ext cx="533400" cy="91440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 rot="19027173">
              <a:off x="7761676" y="4006222"/>
              <a:ext cx="402448" cy="126525"/>
              <a:chOff x="4349613" y="2533718"/>
              <a:chExt cx="854399" cy="222929"/>
            </a:xfrm>
            <a:solidFill>
              <a:srgbClr val="00B050"/>
            </a:solidFill>
          </p:grpSpPr>
          <p:sp>
            <p:nvSpPr>
              <p:cNvPr id="36" name="Freeform 35"/>
              <p:cNvSpPr/>
              <p:nvPr/>
            </p:nvSpPr>
            <p:spPr>
              <a:xfrm>
                <a:off x="4760259" y="2595282"/>
                <a:ext cx="443753" cy="161365"/>
              </a:xfrm>
              <a:custGeom>
                <a:avLst/>
                <a:gdLst>
                  <a:gd name="connsiteX0" fmla="*/ 94129 w 443753"/>
                  <a:gd name="connsiteY0" fmla="*/ 13447 h 161365"/>
                  <a:gd name="connsiteX1" fmla="*/ 282388 w 443753"/>
                  <a:gd name="connsiteY1" fmla="*/ 0 h 161365"/>
                  <a:gd name="connsiteX2" fmla="*/ 416859 w 443753"/>
                  <a:gd name="connsiteY2" fmla="*/ 26894 h 161365"/>
                  <a:gd name="connsiteX3" fmla="*/ 443753 w 443753"/>
                  <a:gd name="connsiteY3" fmla="*/ 107577 h 161365"/>
                  <a:gd name="connsiteX4" fmla="*/ 430306 w 443753"/>
                  <a:gd name="connsiteY4" fmla="*/ 147918 h 161365"/>
                  <a:gd name="connsiteX5" fmla="*/ 389965 w 443753"/>
                  <a:gd name="connsiteY5" fmla="*/ 161365 h 161365"/>
                  <a:gd name="connsiteX6" fmla="*/ 255494 w 443753"/>
                  <a:gd name="connsiteY6" fmla="*/ 147918 h 161365"/>
                  <a:gd name="connsiteX7" fmla="*/ 134470 w 443753"/>
                  <a:gd name="connsiteY7" fmla="*/ 107577 h 161365"/>
                  <a:gd name="connsiteX8" fmla="*/ 53788 w 443753"/>
                  <a:gd name="connsiteY8" fmla="*/ 80683 h 161365"/>
                  <a:gd name="connsiteX9" fmla="*/ 0 w 443753"/>
                  <a:gd name="connsiteY9" fmla="*/ 40342 h 161365"/>
                  <a:gd name="connsiteX10" fmla="*/ 94129 w 443753"/>
                  <a:gd name="connsiteY10" fmla="*/ 13447 h 161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3753" h="161365">
                    <a:moveTo>
                      <a:pt x="94129" y="13447"/>
                    </a:moveTo>
                    <a:lnTo>
                      <a:pt x="282388" y="0"/>
                    </a:lnTo>
                    <a:lnTo>
                      <a:pt x="416859" y="26894"/>
                    </a:lnTo>
                    <a:lnTo>
                      <a:pt x="443753" y="107577"/>
                    </a:lnTo>
                    <a:cubicBezTo>
                      <a:pt x="439271" y="121024"/>
                      <a:pt x="440329" y="137895"/>
                      <a:pt x="430306" y="147918"/>
                    </a:cubicBezTo>
                    <a:cubicBezTo>
                      <a:pt x="420283" y="157941"/>
                      <a:pt x="404139" y="161365"/>
                      <a:pt x="389965" y="161365"/>
                    </a:cubicBezTo>
                    <a:cubicBezTo>
                      <a:pt x="344918" y="161365"/>
                      <a:pt x="300318" y="152400"/>
                      <a:pt x="255494" y="147918"/>
                    </a:cubicBezTo>
                    <a:cubicBezTo>
                      <a:pt x="120680" y="93992"/>
                      <a:pt x="250281" y="142320"/>
                      <a:pt x="134470" y="107577"/>
                    </a:cubicBezTo>
                    <a:cubicBezTo>
                      <a:pt x="107317" y="99431"/>
                      <a:pt x="53788" y="80683"/>
                      <a:pt x="53788" y="80683"/>
                    </a:cubicBezTo>
                    <a:lnTo>
                      <a:pt x="0" y="40342"/>
                    </a:lnTo>
                    <a:lnTo>
                      <a:pt x="94129" y="1344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Freeform 36"/>
              <p:cNvSpPr/>
              <p:nvPr/>
            </p:nvSpPr>
            <p:spPr>
              <a:xfrm rot="10498600">
                <a:off x="4349613" y="2533718"/>
                <a:ext cx="443753" cy="161365"/>
              </a:xfrm>
              <a:custGeom>
                <a:avLst/>
                <a:gdLst>
                  <a:gd name="connsiteX0" fmla="*/ 94129 w 443753"/>
                  <a:gd name="connsiteY0" fmla="*/ 13447 h 161365"/>
                  <a:gd name="connsiteX1" fmla="*/ 282388 w 443753"/>
                  <a:gd name="connsiteY1" fmla="*/ 0 h 161365"/>
                  <a:gd name="connsiteX2" fmla="*/ 416859 w 443753"/>
                  <a:gd name="connsiteY2" fmla="*/ 26894 h 161365"/>
                  <a:gd name="connsiteX3" fmla="*/ 443753 w 443753"/>
                  <a:gd name="connsiteY3" fmla="*/ 107577 h 161365"/>
                  <a:gd name="connsiteX4" fmla="*/ 430306 w 443753"/>
                  <a:gd name="connsiteY4" fmla="*/ 147918 h 161365"/>
                  <a:gd name="connsiteX5" fmla="*/ 389965 w 443753"/>
                  <a:gd name="connsiteY5" fmla="*/ 161365 h 161365"/>
                  <a:gd name="connsiteX6" fmla="*/ 255494 w 443753"/>
                  <a:gd name="connsiteY6" fmla="*/ 147918 h 161365"/>
                  <a:gd name="connsiteX7" fmla="*/ 134470 w 443753"/>
                  <a:gd name="connsiteY7" fmla="*/ 107577 h 161365"/>
                  <a:gd name="connsiteX8" fmla="*/ 53788 w 443753"/>
                  <a:gd name="connsiteY8" fmla="*/ 80683 h 161365"/>
                  <a:gd name="connsiteX9" fmla="*/ 0 w 443753"/>
                  <a:gd name="connsiteY9" fmla="*/ 40342 h 161365"/>
                  <a:gd name="connsiteX10" fmla="*/ 94129 w 443753"/>
                  <a:gd name="connsiteY10" fmla="*/ 13447 h 161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3753" h="161365">
                    <a:moveTo>
                      <a:pt x="94129" y="13447"/>
                    </a:moveTo>
                    <a:lnTo>
                      <a:pt x="282388" y="0"/>
                    </a:lnTo>
                    <a:lnTo>
                      <a:pt x="416859" y="26894"/>
                    </a:lnTo>
                    <a:lnTo>
                      <a:pt x="443753" y="107577"/>
                    </a:lnTo>
                    <a:cubicBezTo>
                      <a:pt x="439271" y="121024"/>
                      <a:pt x="440329" y="137895"/>
                      <a:pt x="430306" y="147918"/>
                    </a:cubicBezTo>
                    <a:cubicBezTo>
                      <a:pt x="420283" y="157941"/>
                      <a:pt x="404139" y="161365"/>
                      <a:pt x="389965" y="161365"/>
                    </a:cubicBezTo>
                    <a:cubicBezTo>
                      <a:pt x="344918" y="161365"/>
                      <a:pt x="300318" y="152400"/>
                      <a:pt x="255494" y="147918"/>
                    </a:cubicBezTo>
                    <a:cubicBezTo>
                      <a:pt x="120680" y="93992"/>
                      <a:pt x="250281" y="142320"/>
                      <a:pt x="134470" y="107577"/>
                    </a:cubicBezTo>
                    <a:cubicBezTo>
                      <a:pt x="107317" y="99431"/>
                      <a:pt x="53788" y="80683"/>
                      <a:pt x="53788" y="80683"/>
                    </a:cubicBezTo>
                    <a:lnTo>
                      <a:pt x="0" y="40342"/>
                    </a:lnTo>
                    <a:lnTo>
                      <a:pt x="94129" y="1344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4724400" y="2590800"/>
                <a:ext cx="76200" cy="762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 rot="18434773">
              <a:off x="7752945" y="4161510"/>
              <a:ext cx="377363" cy="138256"/>
              <a:chOff x="4349613" y="2533718"/>
              <a:chExt cx="854399" cy="222929"/>
            </a:xfrm>
            <a:solidFill>
              <a:srgbClr val="C00000"/>
            </a:solidFill>
          </p:grpSpPr>
          <p:sp>
            <p:nvSpPr>
              <p:cNvPr id="48" name="Freeform 47"/>
              <p:cNvSpPr/>
              <p:nvPr/>
            </p:nvSpPr>
            <p:spPr>
              <a:xfrm>
                <a:off x="4760259" y="2595282"/>
                <a:ext cx="443753" cy="161365"/>
              </a:xfrm>
              <a:custGeom>
                <a:avLst/>
                <a:gdLst>
                  <a:gd name="connsiteX0" fmla="*/ 94129 w 443753"/>
                  <a:gd name="connsiteY0" fmla="*/ 13447 h 161365"/>
                  <a:gd name="connsiteX1" fmla="*/ 282388 w 443753"/>
                  <a:gd name="connsiteY1" fmla="*/ 0 h 161365"/>
                  <a:gd name="connsiteX2" fmla="*/ 416859 w 443753"/>
                  <a:gd name="connsiteY2" fmla="*/ 26894 h 161365"/>
                  <a:gd name="connsiteX3" fmla="*/ 443753 w 443753"/>
                  <a:gd name="connsiteY3" fmla="*/ 107577 h 161365"/>
                  <a:gd name="connsiteX4" fmla="*/ 430306 w 443753"/>
                  <a:gd name="connsiteY4" fmla="*/ 147918 h 161365"/>
                  <a:gd name="connsiteX5" fmla="*/ 389965 w 443753"/>
                  <a:gd name="connsiteY5" fmla="*/ 161365 h 161365"/>
                  <a:gd name="connsiteX6" fmla="*/ 255494 w 443753"/>
                  <a:gd name="connsiteY6" fmla="*/ 147918 h 161365"/>
                  <a:gd name="connsiteX7" fmla="*/ 134470 w 443753"/>
                  <a:gd name="connsiteY7" fmla="*/ 107577 h 161365"/>
                  <a:gd name="connsiteX8" fmla="*/ 53788 w 443753"/>
                  <a:gd name="connsiteY8" fmla="*/ 80683 h 161365"/>
                  <a:gd name="connsiteX9" fmla="*/ 0 w 443753"/>
                  <a:gd name="connsiteY9" fmla="*/ 40342 h 161365"/>
                  <a:gd name="connsiteX10" fmla="*/ 94129 w 443753"/>
                  <a:gd name="connsiteY10" fmla="*/ 13447 h 161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3753" h="161365">
                    <a:moveTo>
                      <a:pt x="94129" y="13447"/>
                    </a:moveTo>
                    <a:lnTo>
                      <a:pt x="282388" y="0"/>
                    </a:lnTo>
                    <a:lnTo>
                      <a:pt x="416859" y="26894"/>
                    </a:lnTo>
                    <a:lnTo>
                      <a:pt x="443753" y="107577"/>
                    </a:lnTo>
                    <a:cubicBezTo>
                      <a:pt x="439271" y="121024"/>
                      <a:pt x="440329" y="137895"/>
                      <a:pt x="430306" y="147918"/>
                    </a:cubicBezTo>
                    <a:cubicBezTo>
                      <a:pt x="420283" y="157941"/>
                      <a:pt x="404139" y="161365"/>
                      <a:pt x="389965" y="161365"/>
                    </a:cubicBezTo>
                    <a:cubicBezTo>
                      <a:pt x="344918" y="161365"/>
                      <a:pt x="300318" y="152400"/>
                      <a:pt x="255494" y="147918"/>
                    </a:cubicBezTo>
                    <a:cubicBezTo>
                      <a:pt x="120680" y="93992"/>
                      <a:pt x="250281" y="142320"/>
                      <a:pt x="134470" y="107577"/>
                    </a:cubicBezTo>
                    <a:cubicBezTo>
                      <a:pt x="107317" y="99431"/>
                      <a:pt x="53788" y="80683"/>
                      <a:pt x="53788" y="80683"/>
                    </a:cubicBezTo>
                    <a:lnTo>
                      <a:pt x="0" y="40342"/>
                    </a:lnTo>
                    <a:lnTo>
                      <a:pt x="94129" y="1344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reeform 48"/>
              <p:cNvSpPr/>
              <p:nvPr/>
            </p:nvSpPr>
            <p:spPr>
              <a:xfrm rot="10498600">
                <a:off x="4349613" y="2533718"/>
                <a:ext cx="443753" cy="161365"/>
              </a:xfrm>
              <a:custGeom>
                <a:avLst/>
                <a:gdLst>
                  <a:gd name="connsiteX0" fmla="*/ 94129 w 443753"/>
                  <a:gd name="connsiteY0" fmla="*/ 13447 h 161365"/>
                  <a:gd name="connsiteX1" fmla="*/ 282388 w 443753"/>
                  <a:gd name="connsiteY1" fmla="*/ 0 h 161365"/>
                  <a:gd name="connsiteX2" fmla="*/ 416859 w 443753"/>
                  <a:gd name="connsiteY2" fmla="*/ 26894 h 161365"/>
                  <a:gd name="connsiteX3" fmla="*/ 443753 w 443753"/>
                  <a:gd name="connsiteY3" fmla="*/ 107577 h 161365"/>
                  <a:gd name="connsiteX4" fmla="*/ 430306 w 443753"/>
                  <a:gd name="connsiteY4" fmla="*/ 147918 h 161365"/>
                  <a:gd name="connsiteX5" fmla="*/ 389965 w 443753"/>
                  <a:gd name="connsiteY5" fmla="*/ 161365 h 161365"/>
                  <a:gd name="connsiteX6" fmla="*/ 255494 w 443753"/>
                  <a:gd name="connsiteY6" fmla="*/ 147918 h 161365"/>
                  <a:gd name="connsiteX7" fmla="*/ 134470 w 443753"/>
                  <a:gd name="connsiteY7" fmla="*/ 107577 h 161365"/>
                  <a:gd name="connsiteX8" fmla="*/ 53788 w 443753"/>
                  <a:gd name="connsiteY8" fmla="*/ 80683 h 161365"/>
                  <a:gd name="connsiteX9" fmla="*/ 0 w 443753"/>
                  <a:gd name="connsiteY9" fmla="*/ 40342 h 161365"/>
                  <a:gd name="connsiteX10" fmla="*/ 94129 w 443753"/>
                  <a:gd name="connsiteY10" fmla="*/ 13447 h 161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3753" h="161365">
                    <a:moveTo>
                      <a:pt x="94129" y="13447"/>
                    </a:moveTo>
                    <a:lnTo>
                      <a:pt x="282388" y="0"/>
                    </a:lnTo>
                    <a:lnTo>
                      <a:pt x="416859" y="26894"/>
                    </a:lnTo>
                    <a:lnTo>
                      <a:pt x="443753" y="107577"/>
                    </a:lnTo>
                    <a:cubicBezTo>
                      <a:pt x="439271" y="121024"/>
                      <a:pt x="440329" y="137895"/>
                      <a:pt x="430306" y="147918"/>
                    </a:cubicBezTo>
                    <a:cubicBezTo>
                      <a:pt x="420283" y="157941"/>
                      <a:pt x="404139" y="161365"/>
                      <a:pt x="389965" y="161365"/>
                    </a:cubicBezTo>
                    <a:cubicBezTo>
                      <a:pt x="344918" y="161365"/>
                      <a:pt x="300318" y="152400"/>
                      <a:pt x="255494" y="147918"/>
                    </a:cubicBezTo>
                    <a:cubicBezTo>
                      <a:pt x="120680" y="93992"/>
                      <a:pt x="250281" y="142320"/>
                      <a:pt x="134470" y="107577"/>
                    </a:cubicBezTo>
                    <a:cubicBezTo>
                      <a:pt x="107317" y="99431"/>
                      <a:pt x="53788" y="80683"/>
                      <a:pt x="53788" y="80683"/>
                    </a:cubicBezTo>
                    <a:lnTo>
                      <a:pt x="0" y="40342"/>
                    </a:lnTo>
                    <a:lnTo>
                      <a:pt x="94129" y="1344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4724400" y="2590800"/>
                <a:ext cx="76200" cy="762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4" name="TextBox 53"/>
          <p:cNvSpPr txBox="1"/>
          <p:nvPr/>
        </p:nvSpPr>
        <p:spPr>
          <a:xfrm>
            <a:off x="304800" y="5867400"/>
            <a:ext cx="167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মাতৃজনন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কোষ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04800" y="762000"/>
            <a:ext cx="1828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2n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সংখ্যক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ক্রোমোজোম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 rot="16200000" flipH="1">
            <a:off x="228600" y="2438400"/>
            <a:ext cx="1524000" cy="15240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762000" y="4038600"/>
            <a:ext cx="60960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2133600" y="11430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নিউক্লিয়াস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6" name="Straight Arrow Connector 65"/>
          <p:cNvCxnSpPr>
            <a:endCxn id="5" idx="7"/>
          </p:cNvCxnSpPr>
          <p:nvPr/>
        </p:nvCxnSpPr>
        <p:spPr>
          <a:xfrm rot="5400000">
            <a:off x="1137257" y="1929233"/>
            <a:ext cx="1553977" cy="1048311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3124200" y="5780782"/>
            <a:ext cx="1828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সংখ্যক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ক্রোমোজোম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1" name="Straight Connector 110"/>
          <p:cNvCxnSpPr/>
          <p:nvPr/>
        </p:nvCxnSpPr>
        <p:spPr>
          <a:xfrm rot="16200000" flipH="1">
            <a:off x="3543300" y="4686300"/>
            <a:ext cx="533400" cy="3048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rot="16200000" flipH="1">
            <a:off x="3543300" y="2857500"/>
            <a:ext cx="609600" cy="2286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9" name="Group 128"/>
          <p:cNvGrpSpPr/>
          <p:nvPr/>
        </p:nvGrpSpPr>
        <p:grpSpPr>
          <a:xfrm>
            <a:off x="3429000" y="4191000"/>
            <a:ext cx="838200" cy="1295400"/>
            <a:chOff x="7543800" y="3505200"/>
            <a:chExt cx="838200" cy="1295400"/>
          </a:xfrm>
        </p:grpSpPr>
        <p:grpSp>
          <p:nvGrpSpPr>
            <p:cNvPr id="130" name="Group 98"/>
            <p:cNvGrpSpPr/>
            <p:nvPr/>
          </p:nvGrpSpPr>
          <p:grpSpPr>
            <a:xfrm>
              <a:off x="7543800" y="3505200"/>
              <a:ext cx="838200" cy="1295400"/>
              <a:chOff x="4191000" y="3429000"/>
              <a:chExt cx="838200" cy="1295400"/>
            </a:xfrm>
          </p:grpSpPr>
          <p:sp>
            <p:nvSpPr>
              <p:cNvPr id="139" name="Oval 138"/>
              <p:cNvSpPr/>
              <p:nvPr/>
            </p:nvSpPr>
            <p:spPr>
              <a:xfrm>
                <a:off x="4191000" y="3429000"/>
                <a:ext cx="838200" cy="12954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Oval 139"/>
              <p:cNvSpPr/>
              <p:nvPr/>
            </p:nvSpPr>
            <p:spPr>
              <a:xfrm>
                <a:off x="4343400" y="3581400"/>
                <a:ext cx="533400" cy="91440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1" name="Group 34"/>
            <p:cNvGrpSpPr/>
            <p:nvPr/>
          </p:nvGrpSpPr>
          <p:grpSpPr>
            <a:xfrm rot="19027173">
              <a:off x="7761676" y="4006222"/>
              <a:ext cx="402448" cy="126525"/>
              <a:chOff x="4349613" y="2533718"/>
              <a:chExt cx="854399" cy="222929"/>
            </a:xfrm>
            <a:solidFill>
              <a:srgbClr val="00B050"/>
            </a:solidFill>
          </p:grpSpPr>
          <p:sp>
            <p:nvSpPr>
              <p:cNvPr id="136" name="Freeform 135"/>
              <p:cNvSpPr/>
              <p:nvPr/>
            </p:nvSpPr>
            <p:spPr>
              <a:xfrm>
                <a:off x="4760259" y="2595282"/>
                <a:ext cx="443753" cy="161365"/>
              </a:xfrm>
              <a:custGeom>
                <a:avLst/>
                <a:gdLst>
                  <a:gd name="connsiteX0" fmla="*/ 94129 w 443753"/>
                  <a:gd name="connsiteY0" fmla="*/ 13447 h 161365"/>
                  <a:gd name="connsiteX1" fmla="*/ 282388 w 443753"/>
                  <a:gd name="connsiteY1" fmla="*/ 0 h 161365"/>
                  <a:gd name="connsiteX2" fmla="*/ 416859 w 443753"/>
                  <a:gd name="connsiteY2" fmla="*/ 26894 h 161365"/>
                  <a:gd name="connsiteX3" fmla="*/ 443753 w 443753"/>
                  <a:gd name="connsiteY3" fmla="*/ 107577 h 161365"/>
                  <a:gd name="connsiteX4" fmla="*/ 430306 w 443753"/>
                  <a:gd name="connsiteY4" fmla="*/ 147918 h 161365"/>
                  <a:gd name="connsiteX5" fmla="*/ 389965 w 443753"/>
                  <a:gd name="connsiteY5" fmla="*/ 161365 h 161365"/>
                  <a:gd name="connsiteX6" fmla="*/ 255494 w 443753"/>
                  <a:gd name="connsiteY6" fmla="*/ 147918 h 161365"/>
                  <a:gd name="connsiteX7" fmla="*/ 134470 w 443753"/>
                  <a:gd name="connsiteY7" fmla="*/ 107577 h 161365"/>
                  <a:gd name="connsiteX8" fmla="*/ 53788 w 443753"/>
                  <a:gd name="connsiteY8" fmla="*/ 80683 h 161365"/>
                  <a:gd name="connsiteX9" fmla="*/ 0 w 443753"/>
                  <a:gd name="connsiteY9" fmla="*/ 40342 h 161365"/>
                  <a:gd name="connsiteX10" fmla="*/ 94129 w 443753"/>
                  <a:gd name="connsiteY10" fmla="*/ 13447 h 161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3753" h="161365">
                    <a:moveTo>
                      <a:pt x="94129" y="13447"/>
                    </a:moveTo>
                    <a:lnTo>
                      <a:pt x="282388" y="0"/>
                    </a:lnTo>
                    <a:lnTo>
                      <a:pt x="416859" y="26894"/>
                    </a:lnTo>
                    <a:lnTo>
                      <a:pt x="443753" y="107577"/>
                    </a:lnTo>
                    <a:cubicBezTo>
                      <a:pt x="439271" y="121024"/>
                      <a:pt x="440329" y="137895"/>
                      <a:pt x="430306" y="147918"/>
                    </a:cubicBezTo>
                    <a:cubicBezTo>
                      <a:pt x="420283" y="157941"/>
                      <a:pt x="404139" y="161365"/>
                      <a:pt x="389965" y="161365"/>
                    </a:cubicBezTo>
                    <a:cubicBezTo>
                      <a:pt x="344918" y="161365"/>
                      <a:pt x="300318" y="152400"/>
                      <a:pt x="255494" y="147918"/>
                    </a:cubicBezTo>
                    <a:cubicBezTo>
                      <a:pt x="120680" y="93992"/>
                      <a:pt x="250281" y="142320"/>
                      <a:pt x="134470" y="107577"/>
                    </a:cubicBezTo>
                    <a:cubicBezTo>
                      <a:pt x="107317" y="99431"/>
                      <a:pt x="53788" y="80683"/>
                      <a:pt x="53788" y="80683"/>
                    </a:cubicBezTo>
                    <a:lnTo>
                      <a:pt x="0" y="40342"/>
                    </a:lnTo>
                    <a:lnTo>
                      <a:pt x="94129" y="1344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Freeform 136"/>
              <p:cNvSpPr/>
              <p:nvPr/>
            </p:nvSpPr>
            <p:spPr>
              <a:xfrm rot="10498600">
                <a:off x="4349613" y="2533718"/>
                <a:ext cx="443753" cy="161365"/>
              </a:xfrm>
              <a:custGeom>
                <a:avLst/>
                <a:gdLst>
                  <a:gd name="connsiteX0" fmla="*/ 94129 w 443753"/>
                  <a:gd name="connsiteY0" fmla="*/ 13447 h 161365"/>
                  <a:gd name="connsiteX1" fmla="*/ 282388 w 443753"/>
                  <a:gd name="connsiteY1" fmla="*/ 0 h 161365"/>
                  <a:gd name="connsiteX2" fmla="*/ 416859 w 443753"/>
                  <a:gd name="connsiteY2" fmla="*/ 26894 h 161365"/>
                  <a:gd name="connsiteX3" fmla="*/ 443753 w 443753"/>
                  <a:gd name="connsiteY3" fmla="*/ 107577 h 161365"/>
                  <a:gd name="connsiteX4" fmla="*/ 430306 w 443753"/>
                  <a:gd name="connsiteY4" fmla="*/ 147918 h 161365"/>
                  <a:gd name="connsiteX5" fmla="*/ 389965 w 443753"/>
                  <a:gd name="connsiteY5" fmla="*/ 161365 h 161365"/>
                  <a:gd name="connsiteX6" fmla="*/ 255494 w 443753"/>
                  <a:gd name="connsiteY6" fmla="*/ 147918 h 161365"/>
                  <a:gd name="connsiteX7" fmla="*/ 134470 w 443753"/>
                  <a:gd name="connsiteY7" fmla="*/ 107577 h 161365"/>
                  <a:gd name="connsiteX8" fmla="*/ 53788 w 443753"/>
                  <a:gd name="connsiteY8" fmla="*/ 80683 h 161365"/>
                  <a:gd name="connsiteX9" fmla="*/ 0 w 443753"/>
                  <a:gd name="connsiteY9" fmla="*/ 40342 h 161365"/>
                  <a:gd name="connsiteX10" fmla="*/ 94129 w 443753"/>
                  <a:gd name="connsiteY10" fmla="*/ 13447 h 161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3753" h="161365">
                    <a:moveTo>
                      <a:pt x="94129" y="13447"/>
                    </a:moveTo>
                    <a:lnTo>
                      <a:pt x="282388" y="0"/>
                    </a:lnTo>
                    <a:lnTo>
                      <a:pt x="416859" y="26894"/>
                    </a:lnTo>
                    <a:lnTo>
                      <a:pt x="443753" y="107577"/>
                    </a:lnTo>
                    <a:cubicBezTo>
                      <a:pt x="439271" y="121024"/>
                      <a:pt x="440329" y="137895"/>
                      <a:pt x="430306" y="147918"/>
                    </a:cubicBezTo>
                    <a:cubicBezTo>
                      <a:pt x="420283" y="157941"/>
                      <a:pt x="404139" y="161365"/>
                      <a:pt x="389965" y="161365"/>
                    </a:cubicBezTo>
                    <a:cubicBezTo>
                      <a:pt x="344918" y="161365"/>
                      <a:pt x="300318" y="152400"/>
                      <a:pt x="255494" y="147918"/>
                    </a:cubicBezTo>
                    <a:cubicBezTo>
                      <a:pt x="120680" y="93992"/>
                      <a:pt x="250281" y="142320"/>
                      <a:pt x="134470" y="107577"/>
                    </a:cubicBezTo>
                    <a:cubicBezTo>
                      <a:pt x="107317" y="99431"/>
                      <a:pt x="53788" y="80683"/>
                      <a:pt x="53788" y="80683"/>
                    </a:cubicBezTo>
                    <a:lnTo>
                      <a:pt x="0" y="40342"/>
                    </a:lnTo>
                    <a:lnTo>
                      <a:pt x="94129" y="1344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4724400" y="2590800"/>
                <a:ext cx="76200" cy="762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2" name="Group 46"/>
            <p:cNvGrpSpPr/>
            <p:nvPr/>
          </p:nvGrpSpPr>
          <p:grpSpPr>
            <a:xfrm rot="18434773">
              <a:off x="7752948" y="4161505"/>
              <a:ext cx="377364" cy="138256"/>
              <a:chOff x="4349613" y="2533718"/>
              <a:chExt cx="854399" cy="222929"/>
            </a:xfrm>
            <a:solidFill>
              <a:srgbClr val="C00000"/>
            </a:solidFill>
          </p:grpSpPr>
          <p:sp>
            <p:nvSpPr>
              <p:cNvPr id="133" name="Freeform 132"/>
              <p:cNvSpPr/>
              <p:nvPr/>
            </p:nvSpPr>
            <p:spPr>
              <a:xfrm>
                <a:off x="4760259" y="2595282"/>
                <a:ext cx="443753" cy="161365"/>
              </a:xfrm>
              <a:custGeom>
                <a:avLst/>
                <a:gdLst>
                  <a:gd name="connsiteX0" fmla="*/ 94129 w 443753"/>
                  <a:gd name="connsiteY0" fmla="*/ 13447 h 161365"/>
                  <a:gd name="connsiteX1" fmla="*/ 282388 w 443753"/>
                  <a:gd name="connsiteY1" fmla="*/ 0 h 161365"/>
                  <a:gd name="connsiteX2" fmla="*/ 416859 w 443753"/>
                  <a:gd name="connsiteY2" fmla="*/ 26894 h 161365"/>
                  <a:gd name="connsiteX3" fmla="*/ 443753 w 443753"/>
                  <a:gd name="connsiteY3" fmla="*/ 107577 h 161365"/>
                  <a:gd name="connsiteX4" fmla="*/ 430306 w 443753"/>
                  <a:gd name="connsiteY4" fmla="*/ 147918 h 161365"/>
                  <a:gd name="connsiteX5" fmla="*/ 389965 w 443753"/>
                  <a:gd name="connsiteY5" fmla="*/ 161365 h 161365"/>
                  <a:gd name="connsiteX6" fmla="*/ 255494 w 443753"/>
                  <a:gd name="connsiteY6" fmla="*/ 147918 h 161365"/>
                  <a:gd name="connsiteX7" fmla="*/ 134470 w 443753"/>
                  <a:gd name="connsiteY7" fmla="*/ 107577 h 161365"/>
                  <a:gd name="connsiteX8" fmla="*/ 53788 w 443753"/>
                  <a:gd name="connsiteY8" fmla="*/ 80683 h 161365"/>
                  <a:gd name="connsiteX9" fmla="*/ 0 w 443753"/>
                  <a:gd name="connsiteY9" fmla="*/ 40342 h 161365"/>
                  <a:gd name="connsiteX10" fmla="*/ 94129 w 443753"/>
                  <a:gd name="connsiteY10" fmla="*/ 13447 h 161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3753" h="161365">
                    <a:moveTo>
                      <a:pt x="94129" y="13447"/>
                    </a:moveTo>
                    <a:lnTo>
                      <a:pt x="282388" y="0"/>
                    </a:lnTo>
                    <a:lnTo>
                      <a:pt x="416859" y="26894"/>
                    </a:lnTo>
                    <a:lnTo>
                      <a:pt x="443753" y="107577"/>
                    </a:lnTo>
                    <a:cubicBezTo>
                      <a:pt x="439271" y="121024"/>
                      <a:pt x="440329" y="137895"/>
                      <a:pt x="430306" y="147918"/>
                    </a:cubicBezTo>
                    <a:cubicBezTo>
                      <a:pt x="420283" y="157941"/>
                      <a:pt x="404139" y="161365"/>
                      <a:pt x="389965" y="161365"/>
                    </a:cubicBezTo>
                    <a:cubicBezTo>
                      <a:pt x="344918" y="161365"/>
                      <a:pt x="300318" y="152400"/>
                      <a:pt x="255494" y="147918"/>
                    </a:cubicBezTo>
                    <a:cubicBezTo>
                      <a:pt x="120680" y="93992"/>
                      <a:pt x="250281" y="142320"/>
                      <a:pt x="134470" y="107577"/>
                    </a:cubicBezTo>
                    <a:cubicBezTo>
                      <a:pt x="107317" y="99431"/>
                      <a:pt x="53788" y="80683"/>
                      <a:pt x="53788" y="80683"/>
                    </a:cubicBezTo>
                    <a:lnTo>
                      <a:pt x="0" y="40342"/>
                    </a:lnTo>
                    <a:lnTo>
                      <a:pt x="94129" y="1344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Freeform 133"/>
              <p:cNvSpPr/>
              <p:nvPr/>
            </p:nvSpPr>
            <p:spPr>
              <a:xfrm rot="10498600">
                <a:off x="4349613" y="2533718"/>
                <a:ext cx="443753" cy="161365"/>
              </a:xfrm>
              <a:custGeom>
                <a:avLst/>
                <a:gdLst>
                  <a:gd name="connsiteX0" fmla="*/ 94129 w 443753"/>
                  <a:gd name="connsiteY0" fmla="*/ 13447 h 161365"/>
                  <a:gd name="connsiteX1" fmla="*/ 282388 w 443753"/>
                  <a:gd name="connsiteY1" fmla="*/ 0 h 161365"/>
                  <a:gd name="connsiteX2" fmla="*/ 416859 w 443753"/>
                  <a:gd name="connsiteY2" fmla="*/ 26894 h 161365"/>
                  <a:gd name="connsiteX3" fmla="*/ 443753 w 443753"/>
                  <a:gd name="connsiteY3" fmla="*/ 107577 h 161365"/>
                  <a:gd name="connsiteX4" fmla="*/ 430306 w 443753"/>
                  <a:gd name="connsiteY4" fmla="*/ 147918 h 161365"/>
                  <a:gd name="connsiteX5" fmla="*/ 389965 w 443753"/>
                  <a:gd name="connsiteY5" fmla="*/ 161365 h 161365"/>
                  <a:gd name="connsiteX6" fmla="*/ 255494 w 443753"/>
                  <a:gd name="connsiteY6" fmla="*/ 147918 h 161365"/>
                  <a:gd name="connsiteX7" fmla="*/ 134470 w 443753"/>
                  <a:gd name="connsiteY7" fmla="*/ 107577 h 161365"/>
                  <a:gd name="connsiteX8" fmla="*/ 53788 w 443753"/>
                  <a:gd name="connsiteY8" fmla="*/ 80683 h 161365"/>
                  <a:gd name="connsiteX9" fmla="*/ 0 w 443753"/>
                  <a:gd name="connsiteY9" fmla="*/ 40342 h 161365"/>
                  <a:gd name="connsiteX10" fmla="*/ 94129 w 443753"/>
                  <a:gd name="connsiteY10" fmla="*/ 13447 h 161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3753" h="161365">
                    <a:moveTo>
                      <a:pt x="94129" y="13447"/>
                    </a:moveTo>
                    <a:lnTo>
                      <a:pt x="282388" y="0"/>
                    </a:lnTo>
                    <a:lnTo>
                      <a:pt x="416859" y="26894"/>
                    </a:lnTo>
                    <a:lnTo>
                      <a:pt x="443753" y="107577"/>
                    </a:lnTo>
                    <a:cubicBezTo>
                      <a:pt x="439271" y="121024"/>
                      <a:pt x="440329" y="137895"/>
                      <a:pt x="430306" y="147918"/>
                    </a:cubicBezTo>
                    <a:cubicBezTo>
                      <a:pt x="420283" y="157941"/>
                      <a:pt x="404139" y="161365"/>
                      <a:pt x="389965" y="161365"/>
                    </a:cubicBezTo>
                    <a:cubicBezTo>
                      <a:pt x="344918" y="161365"/>
                      <a:pt x="300318" y="152400"/>
                      <a:pt x="255494" y="147918"/>
                    </a:cubicBezTo>
                    <a:cubicBezTo>
                      <a:pt x="120680" y="93992"/>
                      <a:pt x="250281" y="142320"/>
                      <a:pt x="134470" y="107577"/>
                    </a:cubicBezTo>
                    <a:cubicBezTo>
                      <a:pt x="107317" y="99431"/>
                      <a:pt x="53788" y="80683"/>
                      <a:pt x="53788" y="80683"/>
                    </a:cubicBezTo>
                    <a:lnTo>
                      <a:pt x="0" y="40342"/>
                    </a:lnTo>
                    <a:lnTo>
                      <a:pt x="94129" y="1344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4724400" y="2590800"/>
                <a:ext cx="76200" cy="762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54" name="TextBox 153"/>
          <p:cNvSpPr txBox="1"/>
          <p:nvPr/>
        </p:nvSpPr>
        <p:spPr>
          <a:xfrm>
            <a:off x="6934200" y="5656729"/>
            <a:ext cx="1828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সংখ্যক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ক্রোমোজোম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3505200" y="1524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মিয়োসিস</a:t>
            </a:r>
            <a:endParaRPr lang="en-US" sz="54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30833 -0.1555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00" y="-78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022E-16 L 0.30833 0.1111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00" y="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1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-0.01667 L 0.45 -0.3555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00" y="-1690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3.33333E-6 L 0.44167 -0.1555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00" y="-780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11111E-6 L 0.43333 -0.1888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00" y="-940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0.00556 L 0.44166 0.03333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00" y="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1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/>
      <p:bldP spid="155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7620000" y="1524000"/>
            <a:ext cx="685800" cy="914400"/>
            <a:chOff x="7391400" y="3352800"/>
            <a:chExt cx="685800" cy="914400"/>
          </a:xfrm>
        </p:grpSpPr>
        <p:sp>
          <p:nvSpPr>
            <p:cNvPr id="16" name="Oval 15"/>
            <p:cNvSpPr/>
            <p:nvPr/>
          </p:nvSpPr>
          <p:spPr>
            <a:xfrm>
              <a:off x="7391400" y="3352800"/>
              <a:ext cx="685800" cy="9144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7472082" y="3505200"/>
              <a:ext cx="5334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620000" y="1600200"/>
            <a:ext cx="685800" cy="914400"/>
            <a:chOff x="3429000" y="3810000"/>
            <a:chExt cx="685800" cy="914400"/>
          </a:xfrm>
        </p:grpSpPr>
        <p:sp>
          <p:nvSpPr>
            <p:cNvPr id="15" name="Oval 14"/>
            <p:cNvSpPr/>
            <p:nvPr/>
          </p:nvSpPr>
          <p:spPr>
            <a:xfrm>
              <a:off x="3429000" y="3810000"/>
              <a:ext cx="685800" cy="9144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3567953" y="3962400"/>
              <a:ext cx="4572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295400" y="1524000"/>
            <a:ext cx="685800" cy="914400"/>
            <a:chOff x="1981200" y="3657600"/>
            <a:chExt cx="685800" cy="914400"/>
          </a:xfrm>
        </p:grpSpPr>
        <p:sp>
          <p:nvSpPr>
            <p:cNvPr id="14" name="Oval 13"/>
            <p:cNvSpPr/>
            <p:nvPr/>
          </p:nvSpPr>
          <p:spPr>
            <a:xfrm>
              <a:off x="1981200" y="3657600"/>
              <a:ext cx="685800" cy="9144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2057400" y="3810000"/>
              <a:ext cx="4572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219200" y="1524000"/>
            <a:ext cx="685800" cy="914400"/>
            <a:chOff x="762000" y="3810000"/>
            <a:chExt cx="685800" cy="914400"/>
          </a:xfrm>
        </p:grpSpPr>
        <p:sp>
          <p:nvSpPr>
            <p:cNvPr id="18" name="Oval 17"/>
            <p:cNvSpPr/>
            <p:nvPr/>
          </p:nvSpPr>
          <p:spPr>
            <a:xfrm>
              <a:off x="762000" y="3810000"/>
              <a:ext cx="685800" cy="9144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887506" y="3962400"/>
              <a:ext cx="4572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143000" y="1371600"/>
            <a:ext cx="838200" cy="1143000"/>
            <a:chOff x="2209800" y="1447800"/>
            <a:chExt cx="838200" cy="1143000"/>
          </a:xfrm>
        </p:grpSpPr>
        <p:sp>
          <p:nvSpPr>
            <p:cNvPr id="3" name="Oval 2"/>
            <p:cNvSpPr/>
            <p:nvPr/>
          </p:nvSpPr>
          <p:spPr>
            <a:xfrm>
              <a:off x="2209800" y="1447800"/>
              <a:ext cx="838200" cy="1143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2362200" y="1752600"/>
              <a:ext cx="6096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2n</a:t>
              </a:r>
              <a:endPara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543800" y="1447800"/>
            <a:ext cx="838200" cy="1143000"/>
            <a:chOff x="7498970" y="1447800"/>
            <a:chExt cx="838200" cy="1143000"/>
          </a:xfrm>
        </p:grpSpPr>
        <p:sp>
          <p:nvSpPr>
            <p:cNvPr id="13" name="Oval 12"/>
            <p:cNvSpPr/>
            <p:nvPr/>
          </p:nvSpPr>
          <p:spPr>
            <a:xfrm>
              <a:off x="7498970" y="1447800"/>
              <a:ext cx="838200" cy="1143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7620000" y="1676400"/>
              <a:ext cx="6096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2n</a:t>
              </a:r>
              <a:endPara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038600" y="4737848"/>
            <a:ext cx="990600" cy="1371600"/>
            <a:chOff x="4038600" y="4953000"/>
            <a:chExt cx="990600" cy="1371600"/>
          </a:xfrm>
        </p:grpSpPr>
        <p:sp>
          <p:nvSpPr>
            <p:cNvPr id="17" name="Oval 16"/>
            <p:cNvSpPr/>
            <p:nvPr/>
          </p:nvSpPr>
          <p:spPr>
            <a:xfrm>
              <a:off x="4038600" y="4953000"/>
              <a:ext cx="990600" cy="13716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4155141" y="5168153"/>
              <a:ext cx="762000" cy="990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2n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923369" y="376518"/>
            <a:ext cx="175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পুংজনন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মাতৃকোষ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94169" y="304800"/>
            <a:ext cx="175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স্ত্রীজনন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মাতৃকোষ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114800" y="16002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ডিপ্লয়েড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5257800" y="1828800"/>
            <a:ext cx="2209800" cy="7620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4" idx="1"/>
          </p:cNvCxnSpPr>
          <p:nvPr/>
        </p:nvCxnSpPr>
        <p:spPr>
          <a:xfrm rot="10800000" flipV="1">
            <a:off x="2057400" y="1892588"/>
            <a:ext cx="2057400" cy="12412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316505" y="34290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হ্যাপ্লয়েড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rot="10800000" flipV="1">
            <a:off x="3065929" y="3657600"/>
            <a:ext cx="1219200" cy="12412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5638800" y="3657600"/>
            <a:ext cx="1143000" cy="1588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379693" y="61722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জাইগোট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ডিপ্লয়েড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048000" y="22860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মিয়োসিসের</a:t>
            </a:r>
            <a:r>
              <a:rPr lang="en-US" sz="48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endParaRPr lang="en-US" sz="4800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6667 0.24444 " pathEditMode="relative" ptsTypes="AA">
                                      <p:cBhvr>
                                        <p:cTn id="1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07916 0.2444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0" y="1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5.55112E-17 L 0.0625 0.2333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0" y="1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6667 0.24444 " pathEditMode="relative" ptsTypes="AA">
                                      <p:cBhvr>
                                        <p:cTn id="2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16 0.24444 L 0.3125 0.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00" y="1280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66 0.24444 L -0.37083 0.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00" y="1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228600"/>
            <a:ext cx="647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 ৮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670px-Differentiate-Between-Mitosis-and-Meiosis-Step-8.jpg"/>
          <p:cNvPicPr>
            <a:picLocks noChangeAspect="1"/>
          </p:cNvPicPr>
          <p:nvPr/>
        </p:nvPicPr>
        <p:blipFill>
          <a:blip r:embed="rId2"/>
          <a:srcRect l="27848" r="13924"/>
          <a:stretch>
            <a:fillRect/>
          </a:stretch>
        </p:blipFill>
        <p:spPr>
          <a:xfrm>
            <a:off x="2895600" y="2300612"/>
            <a:ext cx="3505200" cy="45193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3000" y="27432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 ১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9534" y="50292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 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1447800"/>
            <a:ext cx="84582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-১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 ২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মধ্যকার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পার্থক্যগুলো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762000"/>
            <a:ext cx="8610600" cy="54476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বিভাজন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মাইটোসিসের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ধাপ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সমূহের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এনাফেজ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ধাপে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মিয়োসিসকে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হ্রাসমূলক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বিভাজন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মাইটোসিস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বিভাজনের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352800" y="304800"/>
            <a:ext cx="2438400" cy="2286000"/>
            <a:chOff x="533400" y="533400"/>
            <a:chExt cx="8153400" cy="6096000"/>
          </a:xfrm>
        </p:grpSpPr>
        <p:sp>
          <p:nvSpPr>
            <p:cNvPr id="2" name="Rectangle 1"/>
            <p:cNvSpPr/>
            <p:nvPr/>
          </p:nvSpPr>
          <p:spPr>
            <a:xfrm>
              <a:off x="990600" y="2057400"/>
              <a:ext cx="7162800" cy="388620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Isosceles Triangle 2"/>
            <p:cNvSpPr/>
            <p:nvPr/>
          </p:nvSpPr>
          <p:spPr>
            <a:xfrm>
              <a:off x="609600" y="533400"/>
              <a:ext cx="7924800" cy="1524000"/>
            </a:xfrm>
            <a:prstGeom prst="triangle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533400" y="5943600"/>
              <a:ext cx="81534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038600" y="3048000"/>
              <a:ext cx="1219200" cy="2895600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752600" y="3352800"/>
              <a:ext cx="762000" cy="1447800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705600" y="3276600"/>
              <a:ext cx="762000" cy="1447800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371600" y="1143000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endParaRPr lang="en-US" sz="7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86400" y="1143000"/>
            <a:ext cx="2286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72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" y="3581400"/>
            <a:ext cx="8153400" cy="14465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মাইটোসিস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ঘটলে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পরিণতি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reath-tropical-flower-hibiscus-flowers-32446484.jpg"/>
          <p:cNvPicPr>
            <a:picLocks noChangeAspect="1"/>
          </p:cNvPicPr>
          <p:nvPr/>
        </p:nvPicPr>
        <p:blipFill>
          <a:blip r:embed="rId2" cstate="print"/>
          <a:srcRect r="7995"/>
          <a:stretch>
            <a:fillRect/>
          </a:stretch>
        </p:blipFill>
        <p:spPr>
          <a:xfrm>
            <a:off x="609600" y="121024"/>
            <a:ext cx="7696200" cy="65847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32093" y="2819400"/>
            <a:ext cx="220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4600" y="38100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15085340-Cell-division-background--Stock-Vector-cell-biology-mitosi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285670"/>
            <a:ext cx="6943290" cy="49243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7845285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86000" y="304800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838200"/>
            <a:ext cx="7772400" cy="50167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8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বিভাজন</a:t>
            </a:r>
            <a:endParaRPr lang="en-US" sz="8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8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8000" dirty="0" smtClean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038600" y="3200400"/>
            <a:ext cx="838200" cy="1828800"/>
            <a:chOff x="5562600" y="3429000"/>
            <a:chExt cx="838200" cy="1828800"/>
          </a:xfrm>
        </p:grpSpPr>
        <p:sp>
          <p:nvSpPr>
            <p:cNvPr id="5" name="Oval 4"/>
            <p:cNvSpPr/>
            <p:nvPr/>
          </p:nvSpPr>
          <p:spPr>
            <a:xfrm>
              <a:off x="5562600" y="3429000"/>
              <a:ext cx="838200" cy="18288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5867400" y="3962400"/>
              <a:ext cx="304800" cy="6858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038600" y="3200400"/>
            <a:ext cx="838200" cy="1828800"/>
            <a:chOff x="6172200" y="3581400"/>
            <a:chExt cx="838200" cy="1828800"/>
          </a:xfrm>
        </p:grpSpPr>
        <p:sp>
          <p:nvSpPr>
            <p:cNvPr id="7" name="Oval 6"/>
            <p:cNvSpPr/>
            <p:nvPr/>
          </p:nvSpPr>
          <p:spPr>
            <a:xfrm>
              <a:off x="6172200" y="3581400"/>
              <a:ext cx="838200" cy="18288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6477000" y="4114800"/>
              <a:ext cx="304800" cy="6858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774140" y="51054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মাতৃকোষ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19800" y="51054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কোষ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95400" y="5105400"/>
            <a:ext cx="2057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কোষ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52401"/>
            <a:ext cx="8458200" cy="63709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pPr>
              <a:spcAft>
                <a:spcPts val="1200"/>
              </a:spcAft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বিভাজন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spcAft>
                <a:spcPts val="1200"/>
              </a:spcAft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বিভাজনের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>
              <a:spcAft>
                <a:spcPts val="1200"/>
              </a:spcAft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এমাইটোসিস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spcAft>
                <a:spcPts val="1200"/>
              </a:spcAft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মাইটোসিসের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ধাপসমূহ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spcAft>
                <a:spcPts val="1200"/>
              </a:spcAft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৫।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মাইটোসিসের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spcAft>
                <a:spcPts val="1200"/>
              </a:spcAft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৬।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মিয়োসিস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বিভাজন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spcAft>
                <a:spcPts val="1200"/>
              </a:spcAft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৭।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মিয়োসিসের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তাৎপর্য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spcAft>
                <a:spcPts val="1200"/>
              </a:spcAft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৮।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মাইটোসিস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মিয়োসিসের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09600" y="2667000"/>
            <a:ext cx="685800" cy="1295400"/>
            <a:chOff x="990600" y="914400"/>
            <a:chExt cx="1371600" cy="2286000"/>
          </a:xfrm>
        </p:grpSpPr>
        <p:sp>
          <p:nvSpPr>
            <p:cNvPr id="6" name="Rounded Rectangle 5"/>
            <p:cNvSpPr/>
            <p:nvPr/>
          </p:nvSpPr>
          <p:spPr>
            <a:xfrm>
              <a:off x="990600" y="914400"/>
              <a:ext cx="1371600" cy="2286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447800" y="1524000"/>
              <a:ext cx="533400" cy="990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09600" y="2667000"/>
            <a:ext cx="685800" cy="1295400"/>
            <a:chOff x="990600" y="914400"/>
            <a:chExt cx="1371600" cy="2286000"/>
          </a:xfrm>
        </p:grpSpPr>
        <p:sp>
          <p:nvSpPr>
            <p:cNvPr id="21" name="Rounded Rectangle 20"/>
            <p:cNvSpPr/>
            <p:nvPr/>
          </p:nvSpPr>
          <p:spPr>
            <a:xfrm>
              <a:off x="990600" y="914400"/>
              <a:ext cx="1371600" cy="2286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1447800" y="1524000"/>
              <a:ext cx="533400" cy="990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28600" y="2209800"/>
            <a:ext cx="1371600" cy="2286000"/>
            <a:chOff x="990600" y="914400"/>
            <a:chExt cx="1371600" cy="2286000"/>
          </a:xfrm>
        </p:grpSpPr>
        <p:sp>
          <p:nvSpPr>
            <p:cNvPr id="2" name="Rounded Rectangle 1"/>
            <p:cNvSpPr/>
            <p:nvPr/>
          </p:nvSpPr>
          <p:spPr>
            <a:xfrm>
              <a:off x="990600" y="914400"/>
              <a:ext cx="1371600" cy="2286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/>
            <p:cNvSpPr/>
            <p:nvPr/>
          </p:nvSpPr>
          <p:spPr>
            <a:xfrm>
              <a:off x="1447800" y="1524000"/>
              <a:ext cx="533400" cy="990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810000" y="5410200"/>
            <a:ext cx="685800" cy="1295400"/>
            <a:chOff x="990600" y="914400"/>
            <a:chExt cx="1371600" cy="2286000"/>
          </a:xfrm>
        </p:grpSpPr>
        <p:sp>
          <p:nvSpPr>
            <p:cNvPr id="24" name="Rounded Rectangle 23"/>
            <p:cNvSpPr/>
            <p:nvPr/>
          </p:nvSpPr>
          <p:spPr>
            <a:xfrm>
              <a:off x="990600" y="914400"/>
              <a:ext cx="1371600" cy="2286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1447800" y="1524000"/>
              <a:ext cx="533400" cy="990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810000" y="5410200"/>
            <a:ext cx="685800" cy="1295400"/>
            <a:chOff x="990600" y="914400"/>
            <a:chExt cx="1371600" cy="2286000"/>
          </a:xfrm>
        </p:grpSpPr>
        <p:sp>
          <p:nvSpPr>
            <p:cNvPr id="27" name="Rounded Rectangle 26"/>
            <p:cNvSpPr/>
            <p:nvPr/>
          </p:nvSpPr>
          <p:spPr>
            <a:xfrm>
              <a:off x="990600" y="914400"/>
              <a:ext cx="1371600" cy="2286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1447800" y="1524000"/>
              <a:ext cx="533400" cy="990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581400" y="152400"/>
            <a:ext cx="685800" cy="1295400"/>
            <a:chOff x="990600" y="914400"/>
            <a:chExt cx="1371600" cy="2286000"/>
          </a:xfrm>
        </p:grpSpPr>
        <p:sp>
          <p:nvSpPr>
            <p:cNvPr id="30" name="Rounded Rectangle 29"/>
            <p:cNvSpPr/>
            <p:nvPr/>
          </p:nvSpPr>
          <p:spPr>
            <a:xfrm>
              <a:off x="990600" y="914400"/>
              <a:ext cx="1371600" cy="2286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1447800" y="1524000"/>
              <a:ext cx="533400" cy="990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657600" y="1600200"/>
            <a:ext cx="685800" cy="1295400"/>
            <a:chOff x="990600" y="914400"/>
            <a:chExt cx="1371600" cy="2286000"/>
          </a:xfrm>
        </p:grpSpPr>
        <p:sp>
          <p:nvSpPr>
            <p:cNvPr id="33" name="Rounded Rectangle 32"/>
            <p:cNvSpPr/>
            <p:nvPr/>
          </p:nvSpPr>
          <p:spPr>
            <a:xfrm>
              <a:off x="990600" y="914400"/>
              <a:ext cx="1371600" cy="2286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1447800" y="1524000"/>
              <a:ext cx="533400" cy="990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581400" y="152400"/>
            <a:ext cx="685800" cy="1295400"/>
            <a:chOff x="990600" y="914400"/>
            <a:chExt cx="1371600" cy="2286000"/>
          </a:xfrm>
        </p:grpSpPr>
        <p:sp>
          <p:nvSpPr>
            <p:cNvPr id="36" name="Rounded Rectangle 35"/>
            <p:cNvSpPr/>
            <p:nvPr/>
          </p:nvSpPr>
          <p:spPr>
            <a:xfrm>
              <a:off x="990600" y="914400"/>
              <a:ext cx="1371600" cy="2286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1447800" y="1524000"/>
              <a:ext cx="533400" cy="990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286000" y="4648200"/>
            <a:ext cx="685800" cy="1295400"/>
            <a:chOff x="990600" y="914400"/>
            <a:chExt cx="1371600" cy="2286000"/>
          </a:xfrm>
        </p:grpSpPr>
        <p:sp>
          <p:nvSpPr>
            <p:cNvPr id="39" name="Rounded Rectangle 38"/>
            <p:cNvSpPr/>
            <p:nvPr/>
          </p:nvSpPr>
          <p:spPr>
            <a:xfrm>
              <a:off x="990600" y="914400"/>
              <a:ext cx="1371600" cy="2286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1447800" y="1524000"/>
              <a:ext cx="533400" cy="990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733800" y="4038600"/>
            <a:ext cx="685800" cy="1295400"/>
            <a:chOff x="990600" y="914400"/>
            <a:chExt cx="1371600" cy="2286000"/>
          </a:xfrm>
        </p:grpSpPr>
        <p:sp>
          <p:nvSpPr>
            <p:cNvPr id="42" name="Rounded Rectangle 41"/>
            <p:cNvSpPr/>
            <p:nvPr/>
          </p:nvSpPr>
          <p:spPr>
            <a:xfrm>
              <a:off x="990600" y="914400"/>
              <a:ext cx="1371600" cy="2286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1447800" y="1524000"/>
              <a:ext cx="533400" cy="990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657600" y="1600200"/>
            <a:ext cx="685800" cy="1295400"/>
            <a:chOff x="990600" y="914400"/>
            <a:chExt cx="1371600" cy="2286000"/>
          </a:xfrm>
        </p:grpSpPr>
        <p:sp>
          <p:nvSpPr>
            <p:cNvPr id="45" name="Rounded Rectangle 44"/>
            <p:cNvSpPr/>
            <p:nvPr/>
          </p:nvSpPr>
          <p:spPr>
            <a:xfrm>
              <a:off x="990600" y="914400"/>
              <a:ext cx="1371600" cy="2286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1447800" y="1524000"/>
              <a:ext cx="533400" cy="990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905000" y="381000"/>
            <a:ext cx="685800" cy="1295400"/>
            <a:chOff x="990600" y="914400"/>
            <a:chExt cx="1371600" cy="2286000"/>
          </a:xfrm>
        </p:grpSpPr>
        <p:sp>
          <p:nvSpPr>
            <p:cNvPr id="48" name="Rounded Rectangle 47"/>
            <p:cNvSpPr/>
            <p:nvPr/>
          </p:nvSpPr>
          <p:spPr>
            <a:xfrm>
              <a:off x="990600" y="914400"/>
              <a:ext cx="1371600" cy="2286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1447800" y="1524000"/>
              <a:ext cx="533400" cy="990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905000" y="381000"/>
            <a:ext cx="685800" cy="1371600"/>
            <a:chOff x="990600" y="914400"/>
            <a:chExt cx="1371600" cy="2286000"/>
          </a:xfrm>
        </p:grpSpPr>
        <p:sp>
          <p:nvSpPr>
            <p:cNvPr id="51" name="Rounded Rectangle 50"/>
            <p:cNvSpPr/>
            <p:nvPr/>
          </p:nvSpPr>
          <p:spPr>
            <a:xfrm>
              <a:off x="990600" y="914400"/>
              <a:ext cx="1371600" cy="2286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1447800" y="1524000"/>
              <a:ext cx="533400" cy="990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2286000" y="4648200"/>
            <a:ext cx="685800" cy="1295400"/>
            <a:chOff x="990600" y="914400"/>
            <a:chExt cx="1371600" cy="2286000"/>
          </a:xfrm>
        </p:grpSpPr>
        <p:sp>
          <p:nvSpPr>
            <p:cNvPr id="54" name="Rounded Rectangle 53"/>
            <p:cNvSpPr/>
            <p:nvPr/>
          </p:nvSpPr>
          <p:spPr>
            <a:xfrm>
              <a:off x="990600" y="914400"/>
              <a:ext cx="1371600" cy="2286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1447800" y="1524000"/>
              <a:ext cx="533400" cy="990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733800" y="3962400"/>
            <a:ext cx="762000" cy="1371600"/>
            <a:chOff x="990600" y="914400"/>
            <a:chExt cx="1371600" cy="2286000"/>
          </a:xfrm>
        </p:grpSpPr>
        <p:sp>
          <p:nvSpPr>
            <p:cNvPr id="57" name="Rounded Rectangle 56"/>
            <p:cNvSpPr/>
            <p:nvPr/>
          </p:nvSpPr>
          <p:spPr>
            <a:xfrm>
              <a:off x="990600" y="914400"/>
              <a:ext cx="1371600" cy="2286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1447800" y="1524000"/>
              <a:ext cx="533400" cy="990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228600" y="50292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মাতৃকোষ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5.55556E-6 L 0.14166 -0.33333 " pathEditMode="relative" ptsTypes="AA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75 0.2888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00" y="1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555 L 0.1875 -0.0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0" y="-220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77556E-17 L 0.19584 0.1722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0" y="860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-2.22222E-6 L 0.17084 -0.1166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0" y="-58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16667 0.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0" y="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375 0.01111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00" y="60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475 0.0166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00" y="80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35833 0.01111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00" y="600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45833 0.01111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00" y="60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3375 -0.01666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00" y="-800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-0.01111 L 0.4625 -0.02777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00" y="-800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35833 -0.01111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00" y="-600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45833 -0.01111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00" y="-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2667000" y="1981200"/>
            <a:ext cx="1066800" cy="1600200"/>
            <a:chOff x="7467600" y="990600"/>
            <a:chExt cx="1066800" cy="1600200"/>
          </a:xfrm>
        </p:grpSpPr>
        <p:sp>
          <p:nvSpPr>
            <p:cNvPr id="24" name="Oval 23"/>
            <p:cNvSpPr/>
            <p:nvPr/>
          </p:nvSpPr>
          <p:spPr>
            <a:xfrm>
              <a:off x="7467600" y="990600"/>
              <a:ext cx="1066800" cy="16002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7848600" y="1524000"/>
              <a:ext cx="381000" cy="53340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667000" y="1981200"/>
            <a:ext cx="1066800" cy="1600200"/>
            <a:chOff x="7467600" y="990600"/>
            <a:chExt cx="1066800" cy="1600200"/>
          </a:xfrm>
        </p:grpSpPr>
        <p:sp>
          <p:nvSpPr>
            <p:cNvPr id="20" name="Oval 19"/>
            <p:cNvSpPr/>
            <p:nvPr/>
          </p:nvSpPr>
          <p:spPr>
            <a:xfrm>
              <a:off x="7467600" y="990600"/>
              <a:ext cx="1066800" cy="16002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7848600" y="1524000"/>
              <a:ext cx="381000" cy="53340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590800" y="1676400"/>
            <a:ext cx="1219200" cy="2286000"/>
            <a:chOff x="762000" y="1600200"/>
            <a:chExt cx="1219200" cy="2286000"/>
          </a:xfrm>
        </p:grpSpPr>
        <p:sp>
          <p:nvSpPr>
            <p:cNvPr id="45" name="Oval 44"/>
            <p:cNvSpPr/>
            <p:nvPr/>
          </p:nvSpPr>
          <p:spPr>
            <a:xfrm>
              <a:off x="762000" y="1600200"/>
              <a:ext cx="1219200" cy="2286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1134035" y="2209801"/>
              <a:ext cx="533400" cy="91440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238998" y="4858868"/>
            <a:ext cx="1676402" cy="1827863"/>
            <a:chOff x="7238998" y="4724398"/>
            <a:chExt cx="1676402" cy="1827863"/>
          </a:xfrm>
        </p:grpSpPr>
        <p:sp>
          <p:nvSpPr>
            <p:cNvPr id="30" name="TextBox 29"/>
            <p:cNvSpPr txBox="1"/>
            <p:nvPr/>
          </p:nvSpPr>
          <p:spPr>
            <a:xfrm>
              <a:off x="7239000" y="4754940"/>
              <a:ext cx="1676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দুইটি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অপত্য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কোষের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সৃষ্টি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হয়েছে</a:t>
              </a:r>
              <a:endParaRPr lang="en-US" sz="3200" dirty="0"/>
            </a:p>
          </p:txBody>
        </p:sp>
        <p:sp>
          <p:nvSpPr>
            <p:cNvPr id="32" name="Rectangular Callout 31"/>
            <p:cNvSpPr/>
            <p:nvPr/>
          </p:nvSpPr>
          <p:spPr>
            <a:xfrm rot="10800000">
              <a:off x="7238998" y="4724398"/>
              <a:ext cx="1676401" cy="1827863"/>
            </a:xfrm>
            <a:prstGeom prst="wedgeRectCallou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286000" y="5562600"/>
            <a:ext cx="1447800" cy="584776"/>
            <a:chOff x="152400" y="4495799"/>
            <a:chExt cx="1447800" cy="584776"/>
          </a:xfrm>
        </p:grpSpPr>
        <p:sp>
          <p:nvSpPr>
            <p:cNvPr id="27" name="TextBox 26"/>
            <p:cNvSpPr txBox="1"/>
            <p:nvPr/>
          </p:nvSpPr>
          <p:spPr>
            <a:xfrm>
              <a:off x="152400" y="4495800"/>
              <a:ext cx="1371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মাতৃকোষ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5" name="Rectangular Callout 34"/>
            <p:cNvSpPr/>
            <p:nvPr/>
          </p:nvSpPr>
          <p:spPr>
            <a:xfrm rot="10800000">
              <a:off x="152400" y="4495799"/>
              <a:ext cx="1447800" cy="533400"/>
            </a:xfrm>
            <a:prstGeom prst="wedgeRectCallout">
              <a:avLst>
                <a:gd name="adj1" fmla="val -4713"/>
                <a:gd name="adj2" fmla="val 173667"/>
              </a:avLst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52400" y="2438400"/>
            <a:ext cx="2667000" cy="461665"/>
            <a:chOff x="-990600" y="3752290"/>
            <a:chExt cx="2667000" cy="461665"/>
          </a:xfrm>
        </p:grpSpPr>
        <p:sp>
          <p:nvSpPr>
            <p:cNvPr id="41" name="TextBox 40"/>
            <p:cNvSpPr txBox="1"/>
            <p:nvPr/>
          </p:nvSpPr>
          <p:spPr>
            <a:xfrm>
              <a:off x="-990600" y="3752290"/>
              <a:ext cx="1371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নিউক্লিয়াস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>
              <a:off x="152400" y="3980890"/>
              <a:ext cx="1524000" cy="1588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/>
          <p:cNvSpPr txBox="1"/>
          <p:nvPr/>
        </p:nvSpPr>
        <p:spPr>
          <a:xfrm>
            <a:off x="2514600" y="3048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অ্যামাইটোসিস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2613212" y="2765612"/>
            <a:ext cx="121920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8333 -0.12222 " pathEditMode="relative" ptsTypes="AA">
                                      <p:cBhvr>
                                        <p:cTn id="3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.49167 0.1166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00" y="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609600"/>
            <a:ext cx="5410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চিত্রটির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ধারাবাহিক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lt_celldivision_am_33_powerpoint_templates_title_slide.jpg"/>
          <p:cNvPicPr>
            <a:picLocks noChangeAspect="1"/>
          </p:cNvPicPr>
          <p:nvPr/>
        </p:nvPicPr>
        <p:blipFill>
          <a:blip r:embed="rId2"/>
          <a:srcRect t="18333" b="46667"/>
          <a:stretch>
            <a:fillRect/>
          </a:stretch>
        </p:blipFill>
        <p:spPr>
          <a:xfrm>
            <a:off x="1447800" y="2743200"/>
            <a:ext cx="6096000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959</TotalTime>
  <Words>337</Words>
  <Application>Microsoft Office PowerPoint</Application>
  <PresentationFormat>On-screen Show (4:3)</PresentationFormat>
  <Paragraphs>119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NikoshBAN</vt:lpstr>
      <vt:lpstr>Times New Roman</vt:lpstr>
      <vt:lpstr>Office Theme</vt:lpstr>
      <vt:lpstr>Packager Shell Object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uihu</dc:creator>
  <cp:lastModifiedBy>sajaldas915@gmail.com</cp:lastModifiedBy>
  <cp:revision>277</cp:revision>
  <dcterms:created xsi:type="dcterms:W3CDTF">2015-07-07T06:00:42Z</dcterms:created>
  <dcterms:modified xsi:type="dcterms:W3CDTF">2020-07-08T14:51:47Z</dcterms:modified>
</cp:coreProperties>
</file>